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sldIdLst>
    <p:sldId id="270" r:id="rId4"/>
    <p:sldId id="319" r:id="rId5"/>
    <p:sldId id="274" r:id="rId6"/>
    <p:sldId id="344" r:id="rId7"/>
    <p:sldId id="317" r:id="rId8"/>
    <p:sldId id="278" r:id="rId9"/>
    <p:sldId id="279" r:id="rId10"/>
    <p:sldId id="293" r:id="rId11"/>
    <p:sldId id="287" r:id="rId12"/>
    <p:sldId id="318" r:id="rId13"/>
    <p:sldId id="31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66" autoAdjust="0"/>
    <p:restoredTop sz="94660"/>
  </p:normalViewPr>
  <p:slideViewPr>
    <p:cSldViewPr snapToGrid="0" showGuides="1">
      <p:cViewPr varScale="1">
        <p:scale>
          <a:sx n="114" d="100"/>
          <a:sy n="114" d="100"/>
        </p:scale>
        <p:origin x="726" y="114"/>
      </p:cViewPr>
      <p:guideLst>
        <p:guide orient="horz" pos="235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99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744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2432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20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5B47D6-DAD7-40A6-BD10-CD2FABB13213}"/>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32094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27960874-3F9B-4D3F-855A-5669B09C929B}"/>
              </a:ext>
            </a:extLst>
          </p:cNvPr>
          <p:cNvSpPr>
            <a:spLocks noGrp="1"/>
          </p:cNvSpPr>
          <p:nvPr>
            <p:ph type="pic" idx="12" hasCustomPrompt="1"/>
          </p:nvPr>
        </p:nvSpPr>
        <p:spPr>
          <a:xfrm>
            <a:off x="0" y="0"/>
            <a:ext cx="12192000" cy="3135087"/>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5" name="Picture Placeholder 2">
            <a:extLst>
              <a:ext uri="{FF2B5EF4-FFF2-40B4-BE49-F238E27FC236}">
                <a16:creationId xmlns:a16="http://schemas.microsoft.com/office/drawing/2014/main" id="{2B1140DE-B7EF-4821-92DB-87F8292871AB}"/>
              </a:ext>
            </a:extLst>
          </p:cNvPr>
          <p:cNvSpPr>
            <a:spLocks noGrp="1"/>
          </p:cNvSpPr>
          <p:nvPr>
            <p:ph type="pic" idx="13" hasCustomPrompt="1"/>
          </p:nvPr>
        </p:nvSpPr>
        <p:spPr>
          <a:xfrm>
            <a:off x="905623"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6" name="Picture Placeholder 2">
            <a:extLst>
              <a:ext uri="{FF2B5EF4-FFF2-40B4-BE49-F238E27FC236}">
                <a16:creationId xmlns:a16="http://schemas.microsoft.com/office/drawing/2014/main" id="{72D1BE3B-CE32-4F45-9E7C-3CF4C5DACDCA}"/>
              </a:ext>
            </a:extLst>
          </p:cNvPr>
          <p:cNvSpPr>
            <a:spLocks noGrp="1"/>
          </p:cNvSpPr>
          <p:nvPr>
            <p:ph type="pic" idx="14" hasCustomPrompt="1"/>
          </p:nvPr>
        </p:nvSpPr>
        <p:spPr>
          <a:xfrm>
            <a:off x="628236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7" name="Picture Placeholder 2">
            <a:extLst>
              <a:ext uri="{FF2B5EF4-FFF2-40B4-BE49-F238E27FC236}">
                <a16:creationId xmlns:a16="http://schemas.microsoft.com/office/drawing/2014/main" id="{6F1FA09A-98C2-4BC7-A032-43C843531C64}"/>
              </a:ext>
            </a:extLst>
          </p:cNvPr>
          <p:cNvSpPr>
            <a:spLocks noGrp="1"/>
          </p:cNvSpPr>
          <p:nvPr>
            <p:ph type="pic" idx="15" hasCustomPrompt="1"/>
          </p:nvPr>
        </p:nvSpPr>
        <p:spPr>
          <a:xfrm>
            <a:off x="3593992"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8" name="Picture Placeholder 2">
            <a:extLst>
              <a:ext uri="{FF2B5EF4-FFF2-40B4-BE49-F238E27FC236}">
                <a16:creationId xmlns:a16="http://schemas.microsoft.com/office/drawing/2014/main" id="{28718837-365D-4859-B99D-1C4C5BB7E508}"/>
              </a:ext>
            </a:extLst>
          </p:cNvPr>
          <p:cNvSpPr>
            <a:spLocks noGrp="1"/>
          </p:cNvSpPr>
          <p:nvPr>
            <p:ph type="pic" idx="16" hasCustomPrompt="1"/>
          </p:nvPr>
        </p:nvSpPr>
        <p:spPr>
          <a:xfrm>
            <a:off x="897073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74010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87088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Picture Placeholder 2">
            <a:extLst>
              <a:ext uri="{FF2B5EF4-FFF2-40B4-BE49-F238E27FC236}">
                <a16:creationId xmlns:a16="http://schemas.microsoft.com/office/drawing/2014/main" id="{8E24A2BE-80CE-4B79-BF31-91FA62C04420}"/>
              </a:ext>
            </a:extLst>
          </p:cNvPr>
          <p:cNvSpPr>
            <a:spLocks noGrp="1"/>
          </p:cNvSpPr>
          <p:nvPr>
            <p:ph type="pic" idx="13" hasCustomPrompt="1"/>
          </p:nvPr>
        </p:nvSpPr>
        <p:spPr>
          <a:xfrm>
            <a:off x="0" y="2160665"/>
            <a:ext cx="12192000" cy="2502762"/>
          </a:xfrm>
          <a:prstGeom prst="rect">
            <a:avLst/>
          </a:prstGeom>
          <a:solidFill>
            <a:schemeClr val="bg1">
              <a:lumMod val="95000"/>
            </a:schemeClr>
          </a:solidFill>
        </p:spPr>
        <p:txBody>
          <a:bodyPr anchor="ctr"/>
          <a:lstStyle>
            <a:lvl1pPr marL="0" indent="0" algn="ctr">
              <a:buNone/>
              <a:defRPr sz="18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
        <p:nvSpPr>
          <p:cNvPr id="5" name="Rectangle 4">
            <a:extLst>
              <a:ext uri="{FF2B5EF4-FFF2-40B4-BE49-F238E27FC236}">
                <a16:creationId xmlns:a16="http://schemas.microsoft.com/office/drawing/2014/main" id="{B2F51014-6E90-4769-BCD9-A06A9FC17AC8}"/>
              </a:ext>
            </a:extLst>
          </p:cNvPr>
          <p:cNvSpPr/>
          <p:nvPr userDrawn="1"/>
        </p:nvSpPr>
        <p:spPr>
          <a:xfrm>
            <a:off x="0" y="2026940"/>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Rectangle 5">
            <a:extLst>
              <a:ext uri="{FF2B5EF4-FFF2-40B4-BE49-F238E27FC236}">
                <a16:creationId xmlns:a16="http://schemas.microsoft.com/office/drawing/2014/main" id="{D8BC926F-7282-4E00-BF8A-8D24B274039B}"/>
              </a:ext>
            </a:extLst>
          </p:cNvPr>
          <p:cNvSpPr/>
          <p:nvPr userDrawn="1"/>
        </p:nvSpPr>
        <p:spPr>
          <a:xfrm>
            <a:off x="0" y="4725144"/>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1503362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1_Images &amp; Contents Layout">
    <p:spTree>
      <p:nvGrpSpPr>
        <p:cNvPr id="1" name=""/>
        <p:cNvGrpSpPr/>
        <p:nvPr/>
      </p:nvGrpSpPr>
      <p:grpSpPr>
        <a:xfrm>
          <a:off x="0" y="0"/>
          <a:ext cx="0" cy="0"/>
          <a:chOff x="0" y="0"/>
          <a:chExt cx="0" cy="0"/>
        </a:xfrm>
      </p:grpSpPr>
      <p:sp>
        <p:nvSpPr>
          <p:cNvPr id="6" name="그림 개체 틀 12">
            <a:extLst>
              <a:ext uri="{FF2B5EF4-FFF2-40B4-BE49-F238E27FC236}">
                <a16:creationId xmlns:a16="http://schemas.microsoft.com/office/drawing/2014/main" id="{A7A44CD1-8791-4411-9DCF-BE8F9EB9EB13}"/>
              </a:ext>
            </a:extLst>
          </p:cNvPr>
          <p:cNvSpPr>
            <a:spLocks noGrp="1"/>
          </p:cNvSpPr>
          <p:nvPr>
            <p:ph type="pic" sz="quarter" idx="10" hasCustomPrompt="1"/>
          </p:nvPr>
        </p:nvSpPr>
        <p:spPr>
          <a:xfrm>
            <a:off x="799070" y="1223317"/>
            <a:ext cx="5441094" cy="4721980"/>
          </a:xfrm>
          <a:custGeom>
            <a:avLst/>
            <a:gdLst>
              <a:gd name="connsiteX0" fmla="*/ 2090352 w 5441094"/>
              <a:gd name="connsiteY0" fmla="*/ 2977952 h 4721980"/>
              <a:gd name="connsiteX1" fmla="*/ 3101888 w 5441094"/>
              <a:gd name="connsiteY1" fmla="*/ 4721980 h 4721980"/>
              <a:gd name="connsiteX2" fmla="*/ 1078816 w 5441094"/>
              <a:gd name="connsiteY2" fmla="*/ 4721980 h 4721980"/>
              <a:gd name="connsiteX3" fmla="*/ 2191267 w 5441094"/>
              <a:gd name="connsiteY3" fmla="*/ 2940880 h 4721980"/>
              <a:gd name="connsiteX4" fmla="*/ 4155992 w 5441094"/>
              <a:gd name="connsiteY4" fmla="*/ 2940880 h 4721980"/>
              <a:gd name="connsiteX5" fmla="*/ 3173629 w 5441094"/>
              <a:gd name="connsiteY5" fmla="*/ 4634609 h 4721980"/>
              <a:gd name="connsiteX6" fmla="*/ 0 w 5441094"/>
              <a:gd name="connsiteY6" fmla="*/ 2928524 h 4721980"/>
              <a:gd name="connsiteX7" fmla="*/ 2023072 w 5441094"/>
              <a:gd name="connsiteY7" fmla="*/ 2928524 h 4721980"/>
              <a:gd name="connsiteX8" fmla="*/ 1011536 w 5441094"/>
              <a:gd name="connsiteY8" fmla="*/ 4672552 h 4721980"/>
              <a:gd name="connsiteX9" fmla="*/ 982363 w 5441094"/>
              <a:gd name="connsiteY9" fmla="*/ 1120204 h 4721980"/>
              <a:gd name="connsiteX10" fmla="*/ 1964725 w 5441094"/>
              <a:gd name="connsiteY10" fmla="*/ 2813933 h 4721980"/>
              <a:gd name="connsiteX11" fmla="*/ 0 w 5441094"/>
              <a:gd name="connsiteY11" fmla="*/ 2813933 h 4721980"/>
              <a:gd name="connsiteX12" fmla="*/ 3816180 w 5441094"/>
              <a:gd name="connsiteY12" fmla="*/ 12357 h 4721980"/>
              <a:gd name="connsiteX13" fmla="*/ 5441094 w 5441094"/>
              <a:gd name="connsiteY13" fmla="*/ 2813933 h 4721980"/>
              <a:gd name="connsiteX14" fmla="*/ 2191266 w 5441094"/>
              <a:gd name="connsiteY14" fmla="*/ 2813933 h 4721980"/>
              <a:gd name="connsiteX15" fmla="*/ 465439 w 5441094"/>
              <a:gd name="connsiteY15" fmla="*/ 0 h 4721980"/>
              <a:gd name="connsiteX16" fmla="*/ 3715267 w 5441094"/>
              <a:gd name="connsiteY16" fmla="*/ 0 h 4721980"/>
              <a:gd name="connsiteX17" fmla="*/ 2090353 w 5441094"/>
              <a:gd name="connsiteY17" fmla="*/ 2801576 h 47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1094" h="4721980">
                <a:moveTo>
                  <a:pt x="2090352" y="2977952"/>
                </a:moveTo>
                <a:lnTo>
                  <a:pt x="3101888" y="4721980"/>
                </a:lnTo>
                <a:lnTo>
                  <a:pt x="1078816" y="4721980"/>
                </a:lnTo>
                <a:close/>
                <a:moveTo>
                  <a:pt x="2191267" y="2940880"/>
                </a:moveTo>
                <a:lnTo>
                  <a:pt x="4155992" y="2940880"/>
                </a:lnTo>
                <a:lnTo>
                  <a:pt x="3173629" y="4634609"/>
                </a:lnTo>
                <a:close/>
                <a:moveTo>
                  <a:pt x="0" y="2928524"/>
                </a:moveTo>
                <a:lnTo>
                  <a:pt x="2023072" y="2928524"/>
                </a:lnTo>
                <a:lnTo>
                  <a:pt x="1011536" y="4672552"/>
                </a:lnTo>
                <a:close/>
                <a:moveTo>
                  <a:pt x="982363" y="1120204"/>
                </a:moveTo>
                <a:lnTo>
                  <a:pt x="1964725" y="2813933"/>
                </a:lnTo>
                <a:lnTo>
                  <a:pt x="0" y="2813933"/>
                </a:lnTo>
                <a:close/>
                <a:moveTo>
                  <a:pt x="3816180" y="12357"/>
                </a:moveTo>
                <a:lnTo>
                  <a:pt x="5441094" y="2813933"/>
                </a:lnTo>
                <a:lnTo>
                  <a:pt x="2191266" y="2813933"/>
                </a:lnTo>
                <a:close/>
                <a:moveTo>
                  <a:pt x="465439" y="0"/>
                </a:moveTo>
                <a:lnTo>
                  <a:pt x="3715267" y="0"/>
                </a:lnTo>
                <a:lnTo>
                  <a:pt x="2090353" y="28015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204584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67C24402-8447-448E-89E3-183EBB1DA00D}"/>
              </a:ext>
            </a:extLst>
          </p:cNvPr>
          <p:cNvSpPr/>
          <p:nvPr userDrawn="1"/>
        </p:nvSpPr>
        <p:spPr>
          <a:xfrm>
            <a:off x="0" y="2996952"/>
            <a:ext cx="12192000" cy="1872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6">
            <a:extLst>
              <a:ext uri="{FF2B5EF4-FFF2-40B4-BE49-F238E27FC236}">
                <a16:creationId xmlns:a16="http://schemas.microsoft.com/office/drawing/2014/main" id="{E4CF9D97-FAE0-4B0A-A30C-8936E46C66B2}"/>
              </a:ext>
            </a:extLst>
          </p:cNvPr>
          <p:cNvGrpSpPr/>
          <p:nvPr userDrawn="1"/>
        </p:nvGrpSpPr>
        <p:grpSpPr>
          <a:xfrm>
            <a:off x="4763852" y="1553600"/>
            <a:ext cx="2664296" cy="4683693"/>
            <a:chOff x="445712" y="1449040"/>
            <a:chExt cx="2113018" cy="3924176"/>
          </a:xfrm>
        </p:grpSpPr>
        <p:sp>
          <p:nvSpPr>
            <p:cNvPr id="6" name="Rounded Rectangle 7">
              <a:extLst>
                <a:ext uri="{FF2B5EF4-FFF2-40B4-BE49-F238E27FC236}">
                  <a16:creationId xmlns:a16="http://schemas.microsoft.com/office/drawing/2014/main" id="{A665FA86-6430-4D7E-ABCB-4F8C3E52E09B}"/>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ectangle 8">
              <a:extLst>
                <a:ext uri="{FF2B5EF4-FFF2-40B4-BE49-F238E27FC236}">
                  <a16:creationId xmlns:a16="http://schemas.microsoft.com/office/drawing/2014/main" id="{53DAFBD2-84EC-4D6B-80BE-DA211850906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10">
              <a:extLst>
                <a:ext uri="{FF2B5EF4-FFF2-40B4-BE49-F238E27FC236}">
                  <a16:creationId xmlns:a16="http://schemas.microsoft.com/office/drawing/2014/main" id="{78866A3A-5A93-49E6-8DE2-C98FC661D430}"/>
                </a:ext>
              </a:extLst>
            </p:cNvPr>
            <p:cNvGrpSpPr/>
            <p:nvPr userDrawn="1"/>
          </p:nvGrpSpPr>
          <p:grpSpPr>
            <a:xfrm>
              <a:off x="1407705" y="5045834"/>
              <a:ext cx="211967" cy="211967"/>
              <a:chOff x="1549420" y="5712364"/>
              <a:chExt cx="312583" cy="312583"/>
            </a:xfrm>
          </p:grpSpPr>
          <p:sp>
            <p:nvSpPr>
              <p:cNvPr id="9" name="Oval 11">
                <a:extLst>
                  <a:ext uri="{FF2B5EF4-FFF2-40B4-BE49-F238E27FC236}">
                    <a16:creationId xmlns:a16="http://schemas.microsoft.com/office/drawing/2014/main" id="{EB10029A-074D-4812-8AB6-62EF3ED7357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ounded Rectangle 12">
                <a:extLst>
                  <a:ext uri="{FF2B5EF4-FFF2-40B4-BE49-F238E27FC236}">
                    <a16:creationId xmlns:a16="http://schemas.microsoft.com/office/drawing/2014/main" id="{BE572564-2A3A-45E0-93B7-2FB78757998F}"/>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1" name="Picture Placeholder 2">
            <a:extLst>
              <a:ext uri="{FF2B5EF4-FFF2-40B4-BE49-F238E27FC236}">
                <a16:creationId xmlns:a16="http://schemas.microsoft.com/office/drawing/2014/main" id="{242F8FDE-91AA-45DB-A05E-7507C27F30F6}"/>
              </a:ext>
            </a:extLst>
          </p:cNvPr>
          <p:cNvSpPr>
            <a:spLocks noGrp="1"/>
          </p:cNvSpPr>
          <p:nvPr>
            <p:ph type="pic" idx="11" hasCustomPrompt="1"/>
          </p:nvPr>
        </p:nvSpPr>
        <p:spPr>
          <a:xfrm>
            <a:off x="4951770" y="1965170"/>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7653891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331674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01818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514483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778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82930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theme" Target="../theme/theme2.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82" r:id="rId3"/>
    <p:sldLayoutId id="214748368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69" r:id="rId4"/>
    <p:sldLayoutId id="2147483675" r:id="rId5"/>
    <p:sldLayoutId id="2147483671" r:id="rId6"/>
    <p:sldLayoutId id="2147483672" r:id="rId7"/>
    <p:sldLayoutId id="2147483673" r:id="rId8"/>
    <p:sldLayoutId id="2147483674" r:id="rId9"/>
    <p:sldLayoutId id="2147483676" r:id="rId10"/>
    <p:sldLayoutId id="2147483665" r:id="rId11"/>
    <p:sldLayoutId id="2147483677" r:id="rId12"/>
    <p:sldLayoutId id="2147483681" r:id="rId13"/>
    <p:sldLayoutId id="214748367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19.png"/><Relationship Id="rId7" Type="http://schemas.openxmlformats.org/officeDocument/2006/relationships/image" Target="../media/image17.wmf"/><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16.wmf"/><Relationship Id="rId4" Type="http://schemas.openxmlformats.org/officeDocument/2006/relationships/oleObject" Target="../embeddings/oleObject4.bin"/><Relationship Id="rId9" Type="http://schemas.openxmlformats.org/officeDocument/2006/relationships/image" Target="../media/image18.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11.wmf"/></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14.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15.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2BF505-7DE6-4F49-BE53-8357C3CFAD67}"/>
              </a:ext>
            </a:extLst>
          </p:cNvPr>
          <p:cNvGrpSpPr/>
          <p:nvPr/>
        </p:nvGrpSpPr>
        <p:grpSpPr>
          <a:xfrm>
            <a:off x="10046387" y="194480"/>
            <a:ext cx="1684599" cy="413563"/>
            <a:chOff x="864753" y="5755727"/>
            <a:chExt cx="1544830" cy="413563"/>
          </a:xfrm>
        </p:grpSpPr>
        <p:sp>
          <p:nvSpPr>
            <p:cNvPr id="9" name="Rounded Rectangle 7">
              <a:extLst>
                <a:ext uri="{FF2B5EF4-FFF2-40B4-BE49-F238E27FC236}">
                  <a16:creationId xmlns:a16="http://schemas.microsoft.com/office/drawing/2014/main" id="{76510AC1-6796-4AAE-826B-82E3C6C83F08}"/>
                </a:ext>
              </a:extLst>
            </p:cNvPr>
            <p:cNvSpPr/>
            <p:nvPr/>
          </p:nvSpPr>
          <p:spPr>
            <a:xfrm>
              <a:off x="864753" y="5755727"/>
              <a:ext cx="1544830" cy="413563"/>
            </a:xfrm>
            <a:prstGeom prst="roundRect">
              <a:avLst>
                <a:gd name="adj" fmla="val 50000"/>
              </a:avLst>
            </a:prstGeom>
            <a:solidFill>
              <a:schemeClr val="bg1">
                <a:alpha val="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Freeform: Shape 9">
              <a:extLst>
                <a:ext uri="{FF2B5EF4-FFF2-40B4-BE49-F238E27FC236}">
                  <a16:creationId xmlns:a16="http://schemas.microsoft.com/office/drawing/2014/main" id="{1AA9B7A6-AA04-48A1-8F03-8478DA0AB4E2}"/>
                </a:ext>
              </a:extLst>
            </p:cNvPr>
            <p:cNvSpPr/>
            <p:nvPr/>
          </p:nvSpPr>
          <p:spPr>
            <a:xfrm>
              <a:off x="1584900" y="5839450"/>
              <a:ext cx="493113" cy="238870"/>
            </a:xfrm>
            <a:custGeom>
              <a:avLst/>
              <a:gdLst>
                <a:gd name="connsiteX0" fmla="*/ 208619 w 476008"/>
                <a:gd name="connsiteY0" fmla="*/ 31142 h 184091"/>
                <a:gd name="connsiteX1" fmla="*/ 208619 w 476008"/>
                <a:gd name="connsiteY1" fmla="*/ 83381 h 184091"/>
                <a:gd name="connsiteX2" fmla="*/ 228962 w 476008"/>
                <a:gd name="connsiteY2" fmla="*/ 83381 h 184091"/>
                <a:gd name="connsiteX3" fmla="*/ 258347 w 476008"/>
                <a:gd name="connsiteY3" fmla="*/ 80493 h 184091"/>
                <a:gd name="connsiteX4" fmla="*/ 269962 w 476008"/>
                <a:gd name="connsiteY4" fmla="*/ 71452 h 184091"/>
                <a:gd name="connsiteX5" fmla="*/ 274169 w 476008"/>
                <a:gd name="connsiteY5" fmla="*/ 57136 h 184091"/>
                <a:gd name="connsiteX6" fmla="*/ 268267 w 476008"/>
                <a:gd name="connsiteY6" fmla="*/ 40560 h 184091"/>
                <a:gd name="connsiteX7" fmla="*/ 253324 w 476008"/>
                <a:gd name="connsiteY7" fmla="*/ 32398 h 184091"/>
                <a:gd name="connsiteX8" fmla="*/ 226576 w 476008"/>
                <a:gd name="connsiteY8" fmla="*/ 31142 h 184091"/>
                <a:gd name="connsiteX9" fmla="*/ 37169 w 476008"/>
                <a:gd name="connsiteY9" fmla="*/ 31142 h 184091"/>
                <a:gd name="connsiteX10" fmla="*/ 37169 w 476008"/>
                <a:gd name="connsiteY10" fmla="*/ 83381 h 184091"/>
                <a:gd name="connsiteX11" fmla="*/ 57512 w 476008"/>
                <a:gd name="connsiteY11" fmla="*/ 83381 h 184091"/>
                <a:gd name="connsiteX12" fmla="*/ 86897 w 476008"/>
                <a:gd name="connsiteY12" fmla="*/ 80493 h 184091"/>
                <a:gd name="connsiteX13" fmla="*/ 98512 w 476008"/>
                <a:gd name="connsiteY13" fmla="*/ 71452 h 184091"/>
                <a:gd name="connsiteX14" fmla="*/ 102719 w 476008"/>
                <a:gd name="connsiteY14" fmla="*/ 57136 h 184091"/>
                <a:gd name="connsiteX15" fmla="*/ 96817 w 476008"/>
                <a:gd name="connsiteY15" fmla="*/ 40560 h 184091"/>
                <a:gd name="connsiteX16" fmla="*/ 81874 w 476008"/>
                <a:gd name="connsiteY16" fmla="*/ 32398 h 184091"/>
                <a:gd name="connsiteX17" fmla="*/ 55126 w 476008"/>
                <a:gd name="connsiteY17" fmla="*/ 31142 h 184091"/>
                <a:gd name="connsiteX18" fmla="*/ 329714 w 476008"/>
                <a:gd name="connsiteY18" fmla="*/ 0 h 184091"/>
                <a:gd name="connsiteX19" fmla="*/ 476008 w 476008"/>
                <a:gd name="connsiteY19" fmla="*/ 0 h 184091"/>
                <a:gd name="connsiteX20" fmla="*/ 476008 w 476008"/>
                <a:gd name="connsiteY20" fmla="*/ 31142 h 184091"/>
                <a:gd name="connsiteX21" fmla="*/ 421509 w 476008"/>
                <a:gd name="connsiteY21" fmla="*/ 31142 h 184091"/>
                <a:gd name="connsiteX22" fmla="*/ 421509 w 476008"/>
                <a:gd name="connsiteY22" fmla="*/ 184091 h 184091"/>
                <a:gd name="connsiteX23" fmla="*/ 384339 w 476008"/>
                <a:gd name="connsiteY23" fmla="*/ 184091 h 184091"/>
                <a:gd name="connsiteX24" fmla="*/ 384339 w 476008"/>
                <a:gd name="connsiteY24" fmla="*/ 31142 h 184091"/>
                <a:gd name="connsiteX25" fmla="*/ 329714 w 476008"/>
                <a:gd name="connsiteY25" fmla="*/ 31142 h 184091"/>
                <a:gd name="connsiteX26" fmla="*/ 171450 w 476008"/>
                <a:gd name="connsiteY26" fmla="*/ 0 h 184091"/>
                <a:gd name="connsiteX27" fmla="*/ 231097 w 476008"/>
                <a:gd name="connsiteY27" fmla="*/ 0 h 184091"/>
                <a:gd name="connsiteX28" fmla="*/ 275299 w 476008"/>
                <a:gd name="connsiteY28" fmla="*/ 2763 h 184091"/>
                <a:gd name="connsiteX29" fmla="*/ 301795 w 476008"/>
                <a:gd name="connsiteY29" fmla="*/ 20783 h 184091"/>
                <a:gd name="connsiteX30" fmla="*/ 312469 w 476008"/>
                <a:gd name="connsiteY30" fmla="*/ 56634 h 184091"/>
                <a:gd name="connsiteX31" fmla="*/ 306316 w 476008"/>
                <a:gd name="connsiteY31" fmla="*/ 85139 h 184091"/>
                <a:gd name="connsiteX32" fmla="*/ 290682 w 476008"/>
                <a:gd name="connsiteY32" fmla="*/ 103285 h 184091"/>
                <a:gd name="connsiteX33" fmla="*/ 271406 w 476008"/>
                <a:gd name="connsiteY33" fmla="*/ 112012 h 184091"/>
                <a:gd name="connsiteX34" fmla="*/ 232855 w 476008"/>
                <a:gd name="connsiteY34" fmla="*/ 114649 h 184091"/>
                <a:gd name="connsiteX35" fmla="*/ 208619 w 476008"/>
                <a:gd name="connsiteY35" fmla="*/ 114649 h 184091"/>
                <a:gd name="connsiteX36" fmla="*/ 208619 w 476008"/>
                <a:gd name="connsiteY36" fmla="*/ 184091 h 184091"/>
                <a:gd name="connsiteX37" fmla="*/ 171450 w 476008"/>
                <a:gd name="connsiteY37" fmla="*/ 184091 h 184091"/>
                <a:gd name="connsiteX38" fmla="*/ 0 w 476008"/>
                <a:gd name="connsiteY38" fmla="*/ 0 h 184091"/>
                <a:gd name="connsiteX39" fmla="*/ 59647 w 476008"/>
                <a:gd name="connsiteY39" fmla="*/ 0 h 184091"/>
                <a:gd name="connsiteX40" fmla="*/ 103849 w 476008"/>
                <a:gd name="connsiteY40" fmla="*/ 2763 h 184091"/>
                <a:gd name="connsiteX41" fmla="*/ 130345 w 476008"/>
                <a:gd name="connsiteY41" fmla="*/ 20783 h 184091"/>
                <a:gd name="connsiteX42" fmla="*/ 141019 w 476008"/>
                <a:gd name="connsiteY42" fmla="*/ 56634 h 184091"/>
                <a:gd name="connsiteX43" fmla="*/ 134866 w 476008"/>
                <a:gd name="connsiteY43" fmla="*/ 85139 h 184091"/>
                <a:gd name="connsiteX44" fmla="*/ 119232 w 476008"/>
                <a:gd name="connsiteY44" fmla="*/ 103285 h 184091"/>
                <a:gd name="connsiteX45" fmla="*/ 99956 w 476008"/>
                <a:gd name="connsiteY45" fmla="*/ 112012 h 184091"/>
                <a:gd name="connsiteX46" fmla="*/ 61405 w 476008"/>
                <a:gd name="connsiteY46" fmla="*/ 114649 h 184091"/>
                <a:gd name="connsiteX47" fmla="*/ 37169 w 476008"/>
                <a:gd name="connsiteY47" fmla="*/ 114649 h 184091"/>
                <a:gd name="connsiteX48" fmla="*/ 37169 w 476008"/>
                <a:gd name="connsiteY48" fmla="*/ 184091 h 184091"/>
                <a:gd name="connsiteX49" fmla="*/ 0 w 476008"/>
                <a:gd name="connsiteY49" fmla="*/ 184091 h 18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76008" h="184091">
                  <a:moveTo>
                    <a:pt x="208619" y="31142"/>
                  </a:moveTo>
                  <a:lnTo>
                    <a:pt x="208619" y="83381"/>
                  </a:lnTo>
                  <a:lnTo>
                    <a:pt x="228962" y="83381"/>
                  </a:lnTo>
                  <a:cubicBezTo>
                    <a:pt x="243613" y="83381"/>
                    <a:pt x="253407" y="82418"/>
                    <a:pt x="258347" y="80493"/>
                  </a:cubicBezTo>
                  <a:cubicBezTo>
                    <a:pt x="263286" y="78567"/>
                    <a:pt x="267158" y="75554"/>
                    <a:pt x="269962" y="71452"/>
                  </a:cubicBezTo>
                  <a:cubicBezTo>
                    <a:pt x="272767" y="67350"/>
                    <a:pt x="274169" y="62578"/>
                    <a:pt x="274169" y="57136"/>
                  </a:cubicBezTo>
                  <a:cubicBezTo>
                    <a:pt x="274169" y="50439"/>
                    <a:pt x="272202" y="44914"/>
                    <a:pt x="268267" y="40560"/>
                  </a:cubicBezTo>
                  <a:cubicBezTo>
                    <a:pt x="264332" y="36207"/>
                    <a:pt x="259351" y="33486"/>
                    <a:pt x="253324" y="32398"/>
                  </a:cubicBezTo>
                  <a:cubicBezTo>
                    <a:pt x="248887" y="31561"/>
                    <a:pt x="239971" y="31142"/>
                    <a:pt x="226576" y="31142"/>
                  </a:cubicBezTo>
                  <a:close/>
                  <a:moveTo>
                    <a:pt x="37169" y="31142"/>
                  </a:moveTo>
                  <a:lnTo>
                    <a:pt x="37169" y="83381"/>
                  </a:lnTo>
                  <a:lnTo>
                    <a:pt x="57512" y="83381"/>
                  </a:lnTo>
                  <a:cubicBezTo>
                    <a:pt x="72163" y="83381"/>
                    <a:pt x="81957" y="82418"/>
                    <a:pt x="86897" y="80493"/>
                  </a:cubicBezTo>
                  <a:cubicBezTo>
                    <a:pt x="91836" y="78567"/>
                    <a:pt x="95708" y="75554"/>
                    <a:pt x="98512" y="71452"/>
                  </a:cubicBezTo>
                  <a:cubicBezTo>
                    <a:pt x="101317" y="67350"/>
                    <a:pt x="102719" y="62578"/>
                    <a:pt x="102719" y="57136"/>
                  </a:cubicBezTo>
                  <a:cubicBezTo>
                    <a:pt x="102719" y="50439"/>
                    <a:pt x="100752" y="44914"/>
                    <a:pt x="96817" y="40560"/>
                  </a:cubicBezTo>
                  <a:cubicBezTo>
                    <a:pt x="92882" y="36207"/>
                    <a:pt x="87901" y="33486"/>
                    <a:pt x="81874" y="32398"/>
                  </a:cubicBezTo>
                  <a:cubicBezTo>
                    <a:pt x="77437" y="31561"/>
                    <a:pt x="68521" y="31142"/>
                    <a:pt x="55126" y="31142"/>
                  </a:cubicBezTo>
                  <a:close/>
                  <a:moveTo>
                    <a:pt x="329714" y="0"/>
                  </a:moveTo>
                  <a:lnTo>
                    <a:pt x="476008" y="0"/>
                  </a:lnTo>
                  <a:lnTo>
                    <a:pt x="476008" y="31142"/>
                  </a:lnTo>
                  <a:lnTo>
                    <a:pt x="421509" y="31142"/>
                  </a:lnTo>
                  <a:lnTo>
                    <a:pt x="421509" y="184091"/>
                  </a:lnTo>
                  <a:lnTo>
                    <a:pt x="384339" y="184091"/>
                  </a:lnTo>
                  <a:lnTo>
                    <a:pt x="384339" y="31142"/>
                  </a:lnTo>
                  <a:lnTo>
                    <a:pt x="329714" y="31142"/>
                  </a:lnTo>
                  <a:close/>
                  <a:moveTo>
                    <a:pt x="171450" y="0"/>
                  </a:moveTo>
                  <a:lnTo>
                    <a:pt x="231097" y="0"/>
                  </a:lnTo>
                  <a:cubicBezTo>
                    <a:pt x="253700" y="0"/>
                    <a:pt x="268434" y="921"/>
                    <a:pt x="275299" y="2763"/>
                  </a:cubicBezTo>
                  <a:cubicBezTo>
                    <a:pt x="285847" y="5525"/>
                    <a:pt x="294679" y="11532"/>
                    <a:pt x="301795" y="20783"/>
                  </a:cubicBezTo>
                  <a:cubicBezTo>
                    <a:pt x="308911" y="30033"/>
                    <a:pt x="312469" y="41984"/>
                    <a:pt x="312469" y="56634"/>
                  </a:cubicBezTo>
                  <a:cubicBezTo>
                    <a:pt x="312469" y="67936"/>
                    <a:pt x="310418" y="77437"/>
                    <a:pt x="306316" y="85139"/>
                  </a:cubicBezTo>
                  <a:cubicBezTo>
                    <a:pt x="302214" y="92841"/>
                    <a:pt x="297002" y="98889"/>
                    <a:pt x="290682" y="103285"/>
                  </a:cubicBezTo>
                  <a:cubicBezTo>
                    <a:pt x="284361" y="107680"/>
                    <a:pt x="277936" y="110589"/>
                    <a:pt x="271406" y="112012"/>
                  </a:cubicBezTo>
                  <a:cubicBezTo>
                    <a:pt x="262532" y="113770"/>
                    <a:pt x="249682" y="114649"/>
                    <a:pt x="232855" y="114649"/>
                  </a:cubicBezTo>
                  <a:lnTo>
                    <a:pt x="208619" y="114649"/>
                  </a:lnTo>
                  <a:lnTo>
                    <a:pt x="208619" y="184091"/>
                  </a:lnTo>
                  <a:lnTo>
                    <a:pt x="171450" y="184091"/>
                  </a:lnTo>
                  <a:close/>
                  <a:moveTo>
                    <a:pt x="0" y="0"/>
                  </a:moveTo>
                  <a:lnTo>
                    <a:pt x="59647" y="0"/>
                  </a:lnTo>
                  <a:cubicBezTo>
                    <a:pt x="82250" y="0"/>
                    <a:pt x="96984" y="921"/>
                    <a:pt x="103849" y="2763"/>
                  </a:cubicBezTo>
                  <a:cubicBezTo>
                    <a:pt x="114397" y="5525"/>
                    <a:pt x="123229" y="11532"/>
                    <a:pt x="130345" y="20783"/>
                  </a:cubicBezTo>
                  <a:cubicBezTo>
                    <a:pt x="137461" y="30033"/>
                    <a:pt x="141019" y="41984"/>
                    <a:pt x="141019" y="56634"/>
                  </a:cubicBezTo>
                  <a:cubicBezTo>
                    <a:pt x="141019" y="67936"/>
                    <a:pt x="138968" y="77437"/>
                    <a:pt x="134866" y="85139"/>
                  </a:cubicBezTo>
                  <a:cubicBezTo>
                    <a:pt x="130764" y="92841"/>
                    <a:pt x="125552" y="98889"/>
                    <a:pt x="119232" y="103285"/>
                  </a:cubicBezTo>
                  <a:cubicBezTo>
                    <a:pt x="112911" y="107680"/>
                    <a:pt x="106486" y="110589"/>
                    <a:pt x="99956" y="112012"/>
                  </a:cubicBezTo>
                  <a:cubicBezTo>
                    <a:pt x="91082" y="113770"/>
                    <a:pt x="78232" y="114649"/>
                    <a:pt x="61405" y="114649"/>
                  </a:cubicBezTo>
                  <a:lnTo>
                    <a:pt x="37169" y="114649"/>
                  </a:lnTo>
                  <a:lnTo>
                    <a:pt x="37169" y="184091"/>
                  </a:lnTo>
                  <a:lnTo>
                    <a:pt x="0" y="18409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9B1FA3CF-9802-4908-BF1F-FFF6919AFED7}"/>
                </a:ext>
              </a:extLst>
            </p:cNvPr>
            <p:cNvSpPr/>
            <p:nvPr/>
          </p:nvSpPr>
          <p:spPr>
            <a:xfrm>
              <a:off x="1095829" y="5851239"/>
              <a:ext cx="164495" cy="228600"/>
            </a:xfrm>
            <a:custGeom>
              <a:avLst/>
              <a:gdLst>
                <a:gd name="connsiteX0" fmla="*/ 0 w 164495"/>
                <a:gd name="connsiteY0" fmla="*/ 208038 h 212876"/>
                <a:gd name="connsiteX1" fmla="*/ 79828 w 164495"/>
                <a:gd name="connsiteY1" fmla="*/ 0 h 212876"/>
                <a:gd name="connsiteX2" fmla="*/ 164495 w 164495"/>
                <a:gd name="connsiteY2" fmla="*/ 212876 h 212876"/>
              </a:gdLst>
              <a:ahLst/>
              <a:cxnLst>
                <a:cxn ang="0">
                  <a:pos x="connsiteX0" y="connsiteY0"/>
                </a:cxn>
                <a:cxn ang="0">
                  <a:pos x="connsiteX1" y="connsiteY1"/>
                </a:cxn>
                <a:cxn ang="0">
                  <a:pos x="connsiteX2" y="connsiteY2"/>
                </a:cxn>
              </a:cxnLst>
              <a:rect l="l" t="t" r="r" b="b"/>
              <a:pathLst>
                <a:path w="164495" h="212876">
                  <a:moveTo>
                    <a:pt x="0" y="208038"/>
                  </a:moveTo>
                  <a:lnTo>
                    <a:pt x="79828" y="0"/>
                  </a:lnTo>
                  <a:lnTo>
                    <a:pt x="164495" y="212876"/>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D67BCD5F-023B-4928-A8BA-960BE01DD3FA}"/>
                </a:ext>
              </a:extLst>
            </p:cNvPr>
            <p:cNvSpPr/>
            <p:nvPr/>
          </p:nvSpPr>
          <p:spPr>
            <a:xfrm>
              <a:off x="130155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C9E83D94-2B8F-4267-A14B-28F4B1D232E9}"/>
                </a:ext>
              </a:extLst>
            </p:cNvPr>
            <p:cNvSpPr/>
            <p:nvPr/>
          </p:nvSpPr>
          <p:spPr>
            <a:xfrm>
              <a:off x="144438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A09FB9A1-EA5C-4B9A-9354-78F7C28542B6}"/>
                </a:ext>
              </a:extLst>
            </p:cNvPr>
            <p:cNvSpPr/>
            <p:nvPr/>
          </p:nvSpPr>
          <p:spPr>
            <a:xfrm>
              <a:off x="2040716" y="6018447"/>
              <a:ext cx="200512" cy="61391"/>
            </a:xfrm>
            <a:custGeom>
              <a:avLst/>
              <a:gdLst>
                <a:gd name="connsiteX0" fmla="*/ 0 w 253314"/>
                <a:gd name="connsiteY0" fmla="*/ 61903 h 77558"/>
                <a:gd name="connsiteX1" fmla="*/ 14375 w 253314"/>
                <a:gd name="connsiteY1" fmla="*/ 61903 h 77558"/>
                <a:gd name="connsiteX2" fmla="*/ 14375 w 253314"/>
                <a:gd name="connsiteY2" fmla="*/ 76279 h 77558"/>
                <a:gd name="connsiteX3" fmla="*/ 0 w 253314"/>
                <a:gd name="connsiteY3" fmla="*/ 76279 h 77558"/>
                <a:gd name="connsiteX4" fmla="*/ 138233 w 253314"/>
                <a:gd name="connsiteY4" fmla="*/ 12944 h 77558"/>
                <a:gd name="connsiteX5" fmla="*/ 123141 w 253314"/>
                <a:gd name="connsiteY5" fmla="*/ 19364 h 77558"/>
                <a:gd name="connsiteX6" fmla="*/ 117411 w 253314"/>
                <a:gd name="connsiteY6" fmla="*/ 38728 h 77558"/>
                <a:gd name="connsiteX7" fmla="*/ 123294 w 253314"/>
                <a:gd name="connsiteY7" fmla="*/ 58041 h 77558"/>
                <a:gd name="connsiteX8" fmla="*/ 138233 w 253314"/>
                <a:gd name="connsiteY8" fmla="*/ 64615 h 77558"/>
                <a:gd name="connsiteX9" fmla="*/ 153095 w 253314"/>
                <a:gd name="connsiteY9" fmla="*/ 58092 h 77558"/>
                <a:gd name="connsiteX10" fmla="*/ 158902 w 253314"/>
                <a:gd name="connsiteY10" fmla="*/ 38523 h 77558"/>
                <a:gd name="connsiteX11" fmla="*/ 153248 w 253314"/>
                <a:gd name="connsiteY11" fmla="*/ 19287 h 77558"/>
                <a:gd name="connsiteX12" fmla="*/ 138233 w 253314"/>
                <a:gd name="connsiteY12" fmla="*/ 12944 h 77558"/>
                <a:gd name="connsiteX13" fmla="*/ 180872 w 253314"/>
                <a:gd name="connsiteY13" fmla="*/ 1279 h 77558"/>
                <a:gd name="connsiteX14" fmla="*/ 203536 w 253314"/>
                <a:gd name="connsiteY14" fmla="*/ 1279 h 77558"/>
                <a:gd name="connsiteX15" fmla="*/ 217144 w 253314"/>
                <a:gd name="connsiteY15" fmla="*/ 52439 h 77558"/>
                <a:gd name="connsiteX16" fmla="*/ 230599 w 253314"/>
                <a:gd name="connsiteY16" fmla="*/ 1279 h 77558"/>
                <a:gd name="connsiteX17" fmla="*/ 253314 w 253314"/>
                <a:gd name="connsiteY17" fmla="*/ 1279 h 77558"/>
                <a:gd name="connsiteX18" fmla="*/ 253314 w 253314"/>
                <a:gd name="connsiteY18" fmla="*/ 76279 h 77558"/>
                <a:gd name="connsiteX19" fmla="*/ 239245 w 253314"/>
                <a:gd name="connsiteY19" fmla="*/ 76279 h 77558"/>
                <a:gd name="connsiteX20" fmla="*/ 239245 w 253314"/>
                <a:gd name="connsiteY20" fmla="*/ 17241 h 77558"/>
                <a:gd name="connsiteX21" fmla="*/ 224358 w 253314"/>
                <a:gd name="connsiteY21" fmla="*/ 76279 h 77558"/>
                <a:gd name="connsiteX22" fmla="*/ 209778 w 253314"/>
                <a:gd name="connsiteY22" fmla="*/ 76279 h 77558"/>
                <a:gd name="connsiteX23" fmla="*/ 194941 w 253314"/>
                <a:gd name="connsiteY23" fmla="*/ 17241 h 77558"/>
                <a:gd name="connsiteX24" fmla="*/ 194941 w 253314"/>
                <a:gd name="connsiteY24" fmla="*/ 76279 h 77558"/>
                <a:gd name="connsiteX25" fmla="*/ 180872 w 253314"/>
                <a:gd name="connsiteY25" fmla="*/ 76279 h 77558"/>
                <a:gd name="connsiteX26" fmla="*/ 138080 w 253314"/>
                <a:gd name="connsiteY26" fmla="*/ 0 h 77558"/>
                <a:gd name="connsiteX27" fmla="*/ 164606 w 253314"/>
                <a:gd name="connsiteY27" fmla="*/ 10283 h 77558"/>
                <a:gd name="connsiteX28" fmla="*/ 174556 w 253314"/>
                <a:gd name="connsiteY28" fmla="*/ 38882 h 77558"/>
                <a:gd name="connsiteX29" fmla="*/ 164683 w 253314"/>
                <a:gd name="connsiteY29" fmla="*/ 67301 h 77558"/>
                <a:gd name="connsiteX30" fmla="*/ 138284 w 253314"/>
                <a:gd name="connsiteY30" fmla="*/ 77558 h 77558"/>
                <a:gd name="connsiteX31" fmla="*/ 111681 w 253314"/>
                <a:gd name="connsiteY31" fmla="*/ 67352 h 77558"/>
                <a:gd name="connsiteX32" fmla="*/ 101807 w 253314"/>
                <a:gd name="connsiteY32" fmla="*/ 39240 h 77558"/>
                <a:gd name="connsiteX33" fmla="*/ 105235 w 253314"/>
                <a:gd name="connsiteY33" fmla="*/ 20004 h 77558"/>
                <a:gd name="connsiteX34" fmla="*/ 112218 w 253314"/>
                <a:gd name="connsiteY34" fmla="*/ 9721 h 77558"/>
                <a:gd name="connsiteX35" fmla="*/ 121913 w 253314"/>
                <a:gd name="connsiteY35" fmla="*/ 2967 h 77558"/>
                <a:gd name="connsiteX36" fmla="*/ 138080 w 253314"/>
                <a:gd name="connsiteY36" fmla="*/ 0 h 77558"/>
                <a:gd name="connsiteX37" fmla="*/ 61112 w 253314"/>
                <a:gd name="connsiteY37" fmla="*/ 0 h 77558"/>
                <a:gd name="connsiteX38" fmla="*/ 83469 w 253314"/>
                <a:gd name="connsiteY38" fmla="*/ 8135 h 77558"/>
                <a:gd name="connsiteX39" fmla="*/ 91143 w 253314"/>
                <a:gd name="connsiteY39" fmla="*/ 21948 h 77558"/>
                <a:gd name="connsiteX40" fmla="*/ 76153 w 253314"/>
                <a:gd name="connsiteY40" fmla="*/ 25529 h 77558"/>
                <a:gd name="connsiteX41" fmla="*/ 70602 w 253314"/>
                <a:gd name="connsiteY41" fmla="*/ 16320 h 77558"/>
                <a:gd name="connsiteX42" fmla="*/ 60345 w 253314"/>
                <a:gd name="connsiteY42" fmla="*/ 12944 h 77558"/>
                <a:gd name="connsiteX43" fmla="*/ 46813 w 253314"/>
                <a:gd name="connsiteY43" fmla="*/ 18929 h 77558"/>
                <a:gd name="connsiteX44" fmla="*/ 41620 w 253314"/>
                <a:gd name="connsiteY44" fmla="*/ 38319 h 77558"/>
                <a:gd name="connsiteX45" fmla="*/ 46736 w 253314"/>
                <a:gd name="connsiteY45" fmla="*/ 58578 h 77558"/>
                <a:gd name="connsiteX46" fmla="*/ 60038 w 253314"/>
                <a:gd name="connsiteY46" fmla="*/ 64615 h 77558"/>
                <a:gd name="connsiteX47" fmla="*/ 70423 w 253314"/>
                <a:gd name="connsiteY47" fmla="*/ 60778 h 77558"/>
                <a:gd name="connsiteX48" fmla="*/ 76665 w 253314"/>
                <a:gd name="connsiteY48" fmla="*/ 48704 h 77558"/>
                <a:gd name="connsiteX49" fmla="*/ 91348 w 253314"/>
                <a:gd name="connsiteY49" fmla="*/ 53360 h 77558"/>
                <a:gd name="connsiteX50" fmla="*/ 80118 w 253314"/>
                <a:gd name="connsiteY50" fmla="*/ 71598 h 77558"/>
                <a:gd name="connsiteX51" fmla="*/ 60191 w 253314"/>
                <a:gd name="connsiteY51" fmla="*/ 77558 h 77558"/>
                <a:gd name="connsiteX52" fmla="*/ 35635 w 253314"/>
                <a:gd name="connsiteY52" fmla="*/ 67352 h 77558"/>
                <a:gd name="connsiteX53" fmla="*/ 26017 w 253314"/>
                <a:gd name="connsiteY53" fmla="*/ 39444 h 77558"/>
                <a:gd name="connsiteX54" fmla="*/ 35686 w 253314"/>
                <a:gd name="connsiteY54" fmla="*/ 10360 h 77558"/>
                <a:gd name="connsiteX55" fmla="*/ 61112 w 253314"/>
                <a:gd name="connsiteY55" fmla="*/ 0 h 7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3314" h="77558">
                  <a:moveTo>
                    <a:pt x="0" y="61903"/>
                  </a:moveTo>
                  <a:lnTo>
                    <a:pt x="14375" y="61903"/>
                  </a:lnTo>
                  <a:lnTo>
                    <a:pt x="14375" y="76279"/>
                  </a:lnTo>
                  <a:lnTo>
                    <a:pt x="0" y="76279"/>
                  </a:lnTo>
                  <a:close/>
                  <a:moveTo>
                    <a:pt x="138233" y="12944"/>
                  </a:moveTo>
                  <a:cubicBezTo>
                    <a:pt x="131992" y="12944"/>
                    <a:pt x="126961" y="15084"/>
                    <a:pt x="123141" y="19364"/>
                  </a:cubicBezTo>
                  <a:cubicBezTo>
                    <a:pt x="119321" y="23644"/>
                    <a:pt x="117411" y="30099"/>
                    <a:pt x="117411" y="38728"/>
                  </a:cubicBezTo>
                  <a:cubicBezTo>
                    <a:pt x="117411" y="47221"/>
                    <a:pt x="119372" y="53658"/>
                    <a:pt x="123294" y="58041"/>
                  </a:cubicBezTo>
                  <a:cubicBezTo>
                    <a:pt x="127217" y="62423"/>
                    <a:pt x="132196" y="64615"/>
                    <a:pt x="138233" y="64615"/>
                  </a:cubicBezTo>
                  <a:cubicBezTo>
                    <a:pt x="144270" y="64615"/>
                    <a:pt x="149224" y="62441"/>
                    <a:pt x="153095" y="58092"/>
                  </a:cubicBezTo>
                  <a:cubicBezTo>
                    <a:pt x="156966" y="53743"/>
                    <a:pt x="158902" y="47221"/>
                    <a:pt x="158902" y="38523"/>
                  </a:cubicBezTo>
                  <a:cubicBezTo>
                    <a:pt x="158902" y="29929"/>
                    <a:pt x="157017" y="23517"/>
                    <a:pt x="153248" y="19287"/>
                  </a:cubicBezTo>
                  <a:cubicBezTo>
                    <a:pt x="149480" y="15058"/>
                    <a:pt x="144475" y="12944"/>
                    <a:pt x="138233" y="12944"/>
                  </a:cubicBezTo>
                  <a:close/>
                  <a:moveTo>
                    <a:pt x="180872" y="1279"/>
                  </a:moveTo>
                  <a:lnTo>
                    <a:pt x="203536" y="1279"/>
                  </a:lnTo>
                  <a:lnTo>
                    <a:pt x="217144" y="52439"/>
                  </a:lnTo>
                  <a:lnTo>
                    <a:pt x="230599" y="1279"/>
                  </a:lnTo>
                  <a:lnTo>
                    <a:pt x="253314" y="1279"/>
                  </a:lnTo>
                  <a:lnTo>
                    <a:pt x="253314" y="76279"/>
                  </a:lnTo>
                  <a:lnTo>
                    <a:pt x="239245" y="76279"/>
                  </a:lnTo>
                  <a:lnTo>
                    <a:pt x="239245" y="17241"/>
                  </a:lnTo>
                  <a:lnTo>
                    <a:pt x="224358" y="76279"/>
                  </a:lnTo>
                  <a:lnTo>
                    <a:pt x="209778" y="76279"/>
                  </a:lnTo>
                  <a:lnTo>
                    <a:pt x="194941" y="17241"/>
                  </a:lnTo>
                  <a:lnTo>
                    <a:pt x="194941" y="76279"/>
                  </a:lnTo>
                  <a:lnTo>
                    <a:pt x="180872" y="76279"/>
                  </a:lnTo>
                  <a:close/>
                  <a:moveTo>
                    <a:pt x="138080" y="0"/>
                  </a:moveTo>
                  <a:cubicBezTo>
                    <a:pt x="149130" y="0"/>
                    <a:pt x="157972" y="3428"/>
                    <a:pt x="164606" y="10283"/>
                  </a:cubicBezTo>
                  <a:cubicBezTo>
                    <a:pt x="171240" y="17139"/>
                    <a:pt x="174556" y="26671"/>
                    <a:pt x="174556" y="38882"/>
                  </a:cubicBezTo>
                  <a:cubicBezTo>
                    <a:pt x="174556" y="50989"/>
                    <a:pt x="171265" y="60462"/>
                    <a:pt x="164683" y="67301"/>
                  </a:cubicBezTo>
                  <a:cubicBezTo>
                    <a:pt x="158100" y="74139"/>
                    <a:pt x="149301" y="77558"/>
                    <a:pt x="138284" y="77558"/>
                  </a:cubicBezTo>
                  <a:cubicBezTo>
                    <a:pt x="127131" y="77558"/>
                    <a:pt x="118264" y="74156"/>
                    <a:pt x="111681" y="67352"/>
                  </a:cubicBezTo>
                  <a:cubicBezTo>
                    <a:pt x="105099" y="60548"/>
                    <a:pt x="101807" y="51177"/>
                    <a:pt x="101807" y="39240"/>
                  </a:cubicBezTo>
                  <a:cubicBezTo>
                    <a:pt x="101807" y="31600"/>
                    <a:pt x="102950" y="25188"/>
                    <a:pt x="105235" y="20004"/>
                  </a:cubicBezTo>
                  <a:cubicBezTo>
                    <a:pt x="106940" y="16184"/>
                    <a:pt x="109268" y="12756"/>
                    <a:pt x="112218" y="9721"/>
                  </a:cubicBezTo>
                  <a:cubicBezTo>
                    <a:pt x="115169" y="6685"/>
                    <a:pt x="118400" y="4434"/>
                    <a:pt x="121913" y="2967"/>
                  </a:cubicBezTo>
                  <a:cubicBezTo>
                    <a:pt x="126586" y="989"/>
                    <a:pt x="131975" y="0"/>
                    <a:pt x="138080" y="0"/>
                  </a:cubicBezTo>
                  <a:close/>
                  <a:moveTo>
                    <a:pt x="61112" y="0"/>
                  </a:moveTo>
                  <a:cubicBezTo>
                    <a:pt x="70287" y="0"/>
                    <a:pt x="77739" y="2712"/>
                    <a:pt x="83469" y="8135"/>
                  </a:cubicBezTo>
                  <a:cubicBezTo>
                    <a:pt x="86880" y="11341"/>
                    <a:pt x="89438" y="15945"/>
                    <a:pt x="91143" y="21948"/>
                  </a:cubicBezTo>
                  <a:lnTo>
                    <a:pt x="76153" y="25529"/>
                  </a:lnTo>
                  <a:cubicBezTo>
                    <a:pt x="75266" y="21641"/>
                    <a:pt x="73416" y="18571"/>
                    <a:pt x="70602" y="16320"/>
                  </a:cubicBezTo>
                  <a:cubicBezTo>
                    <a:pt x="67788" y="14069"/>
                    <a:pt x="64369" y="12944"/>
                    <a:pt x="60345" y="12944"/>
                  </a:cubicBezTo>
                  <a:cubicBezTo>
                    <a:pt x="54785" y="12944"/>
                    <a:pt x="50275" y="14939"/>
                    <a:pt x="46813" y="18929"/>
                  </a:cubicBezTo>
                  <a:cubicBezTo>
                    <a:pt x="43351" y="22920"/>
                    <a:pt x="41620" y="29383"/>
                    <a:pt x="41620" y="38319"/>
                  </a:cubicBezTo>
                  <a:cubicBezTo>
                    <a:pt x="41620" y="47800"/>
                    <a:pt x="43326" y="54553"/>
                    <a:pt x="46736" y="58578"/>
                  </a:cubicBezTo>
                  <a:cubicBezTo>
                    <a:pt x="50147" y="62603"/>
                    <a:pt x="54581" y="64615"/>
                    <a:pt x="60038" y="64615"/>
                  </a:cubicBezTo>
                  <a:cubicBezTo>
                    <a:pt x="64062" y="64615"/>
                    <a:pt x="67524" y="63336"/>
                    <a:pt x="70423" y="60778"/>
                  </a:cubicBezTo>
                  <a:cubicBezTo>
                    <a:pt x="73322" y="58220"/>
                    <a:pt x="75403" y="54195"/>
                    <a:pt x="76665" y="48704"/>
                  </a:cubicBezTo>
                  <a:lnTo>
                    <a:pt x="91348" y="53360"/>
                  </a:lnTo>
                  <a:cubicBezTo>
                    <a:pt x="89097" y="61545"/>
                    <a:pt x="85353" y="67625"/>
                    <a:pt x="80118" y="71598"/>
                  </a:cubicBezTo>
                  <a:cubicBezTo>
                    <a:pt x="74883" y="75572"/>
                    <a:pt x="68240" y="77558"/>
                    <a:pt x="60191" y="77558"/>
                  </a:cubicBezTo>
                  <a:cubicBezTo>
                    <a:pt x="50232" y="77558"/>
                    <a:pt x="42047" y="74156"/>
                    <a:pt x="35635" y="67352"/>
                  </a:cubicBezTo>
                  <a:cubicBezTo>
                    <a:pt x="29223" y="60548"/>
                    <a:pt x="26017" y="51245"/>
                    <a:pt x="26017" y="39444"/>
                  </a:cubicBezTo>
                  <a:cubicBezTo>
                    <a:pt x="26017" y="26961"/>
                    <a:pt x="29240" y="17267"/>
                    <a:pt x="35686" y="10360"/>
                  </a:cubicBezTo>
                  <a:cubicBezTo>
                    <a:pt x="42132" y="3453"/>
                    <a:pt x="50607" y="0"/>
                    <a:pt x="6111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21" name="TextBox 20">
            <a:extLst>
              <a:ext uri="{FF2B5EF4-FFF2-40B4-BE49-F238E27FC236}">
                <a16:creationId xmlns:a16="http://schemas.microsoft.com/office/drawing/2014/main" id="{93AEA043-746F-4334-A00A-A4587B060237}"/>
              </a:ext>
            </a:extLst>
          </p:cNvPr>
          <p:cNvSpPr txBox="1"/>
          <p:nvPr/>
        </p:nvSpPr>
        <p:spPr>
          <a:xfrm>
            <a:off x="6903113" y="4105898"/>
            <a:ext cx="5008441" cy="1446550"/>
          </a:xfrm>
          <a:prstGeom prst="rect">
            <a:avLst/>
          </a:prstGeom>
          <a:noFill/>
        </p:spPr>
        <p:txBody>
          <a:bodyPr wrap="square" rtlCol="0" anchor="ctr">
            <a:spAutoFit/>
          </a:bodyPr>
          <a:lstStyle/>
          <a:p>
            <a:pPr algn="r"/>
            <a:r>
              <a:rPr lang="en-US" sz="4400" dirty="0">
                <a:solidFill>
                  <a:schemeClr val="bg1"/>
                </a:solidFill>
                <a:latin typeface="+mj-lt"/>
              </a:rPr>
              <a:t>360DigiTMG Database Project</a:t>
            </a:r>
            <a:endParaRPr lang="ko-KR" altLang="en-US" sz="4400" dirty="0">
              <a:solidFill>
                <a:schemeClr val="bg1"/>
              </a:solidFill>
              <a:latin typeface="+mj-lt"/>
              <a:cs typeface="Arial" pitchFamily="34" charset="0"/>
            </a:endParaRPr>
          </a:p>
        </p:txBody>
      </p:sp>
      <p:sp>
        <p:nvSpPr>
          <p:cNvPr id="22" name="TextBox 21">
            <a:extLst>
              <a:ext uri="{FF2B5EF4-FFF2-40B4-BE49-F238E27FC236}">
                <a16:creationId xmlns:a16="http://schemas.microsoft.com/office/drawing/2014/main" id="{7DC83D12-1353-440F-A5DC-1ACD4C118187}"/>
              </a:ext>
            </a:extLst>
          </p:cNvPr>
          <p:cNvSpPr txBox="1"/>
          <p:nvPr/>
        </p:nvSpPr>
        <p:spPr>
          <a:xfrm>
            <a:off x="6903174" y="5706336"/>
            <a:ext cx="5008380" cy="379656"/>
          </a:xfrm>
          <a:prstGeom prst="rect">
            <a:avLst/>
          </a:prstGeom>
          <a:noFill/>
        </p:spPr>
        <p:txBody>
          <a:bodyPr wrap="square" rtlCol="0" anchor="ctr">
            <a:spAutoFit/>
          </a:bodyPr>
          <a:lstStyle/>
          <a:p>
            <a:pPr algn="r"/>
            <a:r>
              <a:rPr lang="en-US" altLang="ko-KR" sz="1867" dirty="0">
                <a:solidFill>
                  <a:schemeClr val="bg1"/>
                </a:solidFill>
                <a:cs typeface="Arial" pitchFamily="34" charset="0"/>
              </a:rPr>
              <a:t>The Importance of Using SQL and RDBMS</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308668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F898C4-2554-45D6-9ADD-C0F0770F6189}"/>
              </a:ext>
            </a:extLst>
          </p:cNvPr>
          <p:cNvSpPr>
            <a:spLocks noGrp="1"/>
          </p:cNvSpPr>
          <p:nvPr>
            <p:ph type="body" sz="quarter" idx="10"/>
          </p:nvPr>
        </p:nvSpPr>
        <p:spPr>
          <a:xfrm>
            <a:off x="0" y="0"/>
            <a:ext cx="2886805" cy="1974279"/>
          </a:xfrm>
        </p:spPr>
        <p:txBody>
          <a:bodyPr/>
          <a:lstStyle/>
          <a:p>
            <a:r>
              <a:rPr lang="en-PH" dirty="0"/>
              <a:t>ERR Diagram</a:t>
            </a:r>
          </a:p>
        </p:txBody>
      </p:sp>
      <p:pic>
        <p:nvPicPr>
          <p:cNvPr id="4" name="Picture 3">
            <a:extLst>
              <a:ext uri="{FF2B5EF4-FFF2-40B4-BE49-F238E27FC236}">
                <a16:creationId xmlns:a16="http://schemas.microsoft.com/office/drawing/2014/main" id="{7A17CEEF-D179-4E09-A811-2C2F7CC92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957" y="0"/>
            <a:ext cx="5762625" cy="6762750"/>
          </a:xfrm>
          <a:prstGeom prst="rect">
            <a:avLst/>
          </a:prstGeom>
        </p:spPr>
      </p:pic>
      <p:sp>
        <p:nvSpPr>
          <p:cNvPr id="11" name="Rectangle: Rounded Corners 10">
            <a:extLst>
              <a:ext uri="{FF2B5EF4-FFF2-40B4-BE49-F238E27FC236}">
                <a16:creationId xmlns:a16="http://schemas.microsoft.com/office/drawing/2014/main" id="{E6244135-EC43-494C-809B-3E35BC06002E}"/>
              </a:ext>
            </a:extLst>
          </p:cNvPr>
          <p:cNvSpPr/>
          <p:nvPr/>
        </p:nvSpPr>
        <p:spPr>
          <a:xfrm>
            <a:off x="3967993" y="1909825"/>
            <a:ext cx="2128007" cy="18316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a:extLst>
              <a:ext uri="{FF2B5EF4-FFF2-40B4-BE49-F238E27FC236}">
                <a16:creationId xmlns:a16="http://schemas.microsoft.com/office/drawing/2014/main" id="{647C817E-055D-4A69-B77B-408D7B4A0896}"/>
              </a:ext>
            </a:extLst>
          </p:cNvPr>
          <p:cNvSpPr txBox="1"/>
          <p:nvPr/>
        </p:nvSpPr>
        <p:spPr>
          <a:xfrm>
            <a:off x="63875" y="2398046"/>
            <a:ext cx="3756221" cy="1015663"/>
          </a:xfrm>
          <a:prstGeom prst="rect">
            <a:avLst/>
          </a:prstGeom>
          <a:noFill/>
        </p:spPr>
        <p:txBody>
          <a:bodyPr wrap="square" rtlCol="0">
            <a:spAutoFit/>
          </a:bodyPr>
          <a:lstStyle/>
          <a:p>
            <a:r>
              <a:rPr lang="en-PH" dirty="0"/>
              <a:t>To Run the Code do the Following:</a:t>
            </a:r>
          </a:p>
          <a:p>
            <a:pPr marL="342900" indent="-342900">
              <a:buAutoNum type="arabicPeriod"/>
            </a:pPr>
            <a:r>
              <a:rPr lang="en-PH" sz="1400" dirty="0"/>
              <a:t>Install MySQL Server and Workbench.</a:t>
            </a:r>
          </a:p>
          <a:p>
            <a:pPr marL="342900" indent="-342900">
              <a:buAutoNum type="arabicPeriod"/>
            </a:pPr>
            <a:r>
              <a:rPr lang="en-PH" sz="1400" dirty="0"/>
              <a:t>Open the MySQL Scripts.</a:t>
            </a:r>
          </a:p>
          <a:p>
            <a:pPr marL="342900" indent="-342900">
              <a:buAutoNum type="arabicPeriod"/>
            </a:pPr>
            <a:r>
              <a:rPr lang="en-PH" sz="1400" dirty="0"/>
              <a:t>Execute the MySQL Scripts.</a:t>
            </a:r>
          </a:p>
        </p:txBody>
      </p:sp>
      <p:graphicFrame>
        <p:nvGraphicFramePr>
          <p:cNvPr id="6" name="Object 5">
            <a:extLst>
              <a:ext uri="{FF2B5EF4-FFF2-40B4-BE49-F238E27FC236}">
                <a16:creationId xmlns:a16="http://schemas.microsoft.com/office/drawing/2014/main" id="{B142B95B-BF37-4429-8CE6-5859AE279C6B}"/>
              </a:ext>
            </a:extLst>
          </p:cNvPr>
          <p:cNvGraphicFramePr>
            <a:graphicFrameLocks noChangeAspect="1"/>
          </p:cNvGraphicFramePr>
          <p:nvPr>
            <p:extLst>
              <p:ext uri="{D42A27DB-BD31-4B8C-83A1-F6EECF244321}">
                <p14:modId xmlns:p14="http://schemas.microsoft.com/office/powerpoint/2010/main" val="3381641733"/>
              </p:ext>
            </p:extLst>
          </p:nvPr>
        </p:nvGraphicFramePr>
        <p:xfrm>
          <a:off x="4301746" y="2989816"/>
          <a:ext cx="1460500" cy="395287"/>
        </p:xfrm>
        <a:graphic>
          <a:graphicData uri="http://schemas.openxmlformats.org/presentationml/2006/ole">
            <mc:AlternateContent xmlns:mc="http://schemas.openxmlformats.org/markup-compatibility/2006">
              <mc:Choice xmlns:v="urn:schemas-microsoft-com:vml" Requires="v">
                <p:oleObj spid="_x0000_s5131" name="Packager Shell Object" showAsIcon="1" r:id="rId4" imgW="1460520" imgH="396000" progId="Package">
                  <p:embed/>
                </p:oleObj>
              </mc:Choice>
              <mc:Fallback>
                <p:oleObj name="Packager Shell Object" showAsIcon="1" r:id="rId4" imgW="1460520" imgH="396000" progId="Package">
                  <p:embed/>
                  <p:pic>
                    <p:nvPicPr>
                      <p:cNvPr id="0" name=""/>
                      <p:cNvPicPr/>
                      <p:nvPr/>
                    </p:nvPicPr>
                    <p:blipFill>
                      <a:blip r:embed="rId5"/>
                      <a:stretch>
                        <a:fillRect/>
                      </a:stretch>
                    </p:blipFill>
                    <p:spPr>
                      <a:xfrm>
                        <a:off x="4301746" y="2989816"/>
                        <a:ext cx="1460500" cy="39528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427721D7-F904-47A3-9B7E-6AA28DD4D3FE}"/>
              </a:ext>
            </a:extLst>
          </p:cNvPr>
          <p:cNvGraphicFramePr>
            <a:graphicFrameLocks noChangeAspect="1"/>
          </p:cNvGraphicFramePr>
          <p:nvPr>
            <p:extLst>
              <p:ext uri="{D42A27DB-BD31-4B8C-83A1-F6EECF244321}">
                <p14:modId xmlns:p14="http://schemas.microsoft.com/office/powerpoint/2010/main" val="3834893807"/>
              </p:ext>
            </p:extLst>
          </p:nvPr>
        </p:nvGraphicFramePr>
        <p:xfrm>
          <a:off x="4479546" y="2546351"/>
          <a:ext cx="1104900" cy="395287"/>
        </p:xfrm>
        <a:graphic>
          <a:graphicData uri="http://schemas.openxmlformats.org/presentationml/2006/ole">
            <mc:AlternateContent xmlns:mc="http://schemas.openxmlformats.org/markup-compatibility/2006">
              <mc:Choice xmlns:v="urn:schemas-microsoft-com:vml" Requires="v">
                <p:oleObj spid="_x0000_s5132" name="Packager Shell Object" showAsIcon="1" r:id="rId6" imgW="1104480" imgH="396000" progId="Package">
                  <p:embed/>
                </p:oleObj>
              </mc:Choice>
              <mc:Fallback>
                <p:oleObj name="Packager Shell Object" showAsIcon="1" r:id="rId6" imgW="1104480" imgH="396000" progId="Package">
                  <p:embed/>
                  <p:pic>
                    <p:nvPicPr>
                      <p:cNvPr id="0" name=""/>
                      <p:cNvPicPr/>
                      <p:nvPr/>
                    </p:nvPicPr>
                    <p:blipFill>
                      <a:blip r:embed="rId7"/>
                      <a:stretch>
                        <a:fillRect/>
                      </a:stretch>
                    </p:blipFill>
                    <p:spPr>
                      <a:xfrm>
                        <a:off x="4479546" y="2546351"/>
                        <a:ext cx="1104900" cy="39528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CA2AD444-A486-43CD-8934-158C77F5F9B9}"/>
              </a:ext>
            </a:extLst>
          </p:cNvPr>
          <p:cNvGraphicFramePr>
            <a:graphicFrameLocks noChangeAspect="1"/>
          </p:cNvGraphicFramePr>
          <p:nvPr>
            <p:extLst>
              <p:ext uri="{D42A27DB-BD31-4B8C-83A1-F6EECF244321}">
                <p14:modId xmlns:p14="http://schemas.microsoft.com/office/powerpoint/2010/main" val="1280827273"/>
              </p:ext>
            </p:extLst>
          </p:nvPr>
        </p:nvGraphicFramePr>
        <p:xfrm>
          <a:off x="4148552" y="2141786"/>
          <a:ext cx="1766888" cy="395287"/>
        </p:xfrm>
        <a:graphic>
          <a:graphicData uri="http://schemas.openxmlformats.org/presentationml/2006/ole">
            <mc:AlternateContent xmlns:mc="http://schemas.openxmlformats.org/markup-compatibility/2006">
              <mc:Choice xmlns:v="urn:schemas-microsoft-com:vml" Requires="v">
                <p:oleObj spid="_x0000_s5133" name="Packager Shell Object" showAsIcon="1" r:id="rId8" imgW="1766880" imgH="396000" progId="Package">
                  <p:embed/>
                </p:oleObj>
              </mc:Choice>
              <mc:Fallback>
                <p:oleObj name="Packager Shell Object" showAsIcon="1" r:id="rId8" imgW="1766880" imgH="396000" progId="Package">
                  <p:embed/>
                  <p:pic>
                    <p:nvPicPr>
                      <p:cNvPr id="0" name=""/>
                      <p:cNvPicPr/>
                      <p:nvPr/>
                    </p:nvPicPr>
                    <p:blipFill>
                      <a:blip r:embed="rId9"/>
                      <a:stretch>
                        <a:fillRect/>
                      </a:stretch>
                    </p:blipFill>
                    <p:spPr>
                      <a:xfrm>
                        <a:off x="4148552" y="2141786"/>
                        <a:ext cx="1766888" cy="395287"/>
                      </a:xfrm>
                      <a:prstGeom prst="rect">
                        <a:avLst/>
                      </a:prstGeom>
                    </p:spPr>
                  </p:pic>
                </p:oleObj>
              </mc:Fallback>
            </mc:AlternateContent>
          </a:graphicData>
        </a:graphic>
      </p:graphicFrame>
    </p:spTree>
    <p:extLst>
      <p:ext uri="{BB962C8B-B14F-4D97-AF65-F5344CB8AC3E}">
        <p14:creationId xmlns:p14="http://schemas.microsoft.com/office/powerpoint/2010/main" val="2265031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5596B00-0CE2-44C6-9AC5-0B5BC6F6C4D9}"/>
              </a:ext>
            </a:extLst>
          </p:cNvPr>
          <p:cNvGrpSpPr/>
          <p:nvPr/>
        </p:nvGrpSpPr>
        <p:grpSpPr>
          <a:xfrm>
            <a:off x="3468549" y="2276475"/>
            <a:ext cx="5269188" cy="3419474"/>
            <a:chOff x="4655870" y="2637505"/>
            <a:chExt cx="2716484" cy="1217603"/>
          </a:xfrm>
          <a:effectLst>
            <a:outerShdw blurRad="50800" dist="38100" dir="5400000" algn="t" rotWithShape="0">
              <a:prstClr val="black">
                <a:alpha val="40000"/>
              </a:prstClr>
            </a:outerShdw>
          </a:effectLst>
        </p:grpSpPr>
        <p:grpSp>
          <p:nvGrpSpPr>
            <p:cNvPr id="6" name="Group 5">
              <a:extLst>
                <a:ext uri="{FF2B5EF4-FFF2-40B4-BE49-F238E27FC236}">
                  <a16:creationId xmlns:a16="http://schemas.microsoft.com/office/drawing/2014/main" id="{5DF549E6-5337-42BD-9C5E-4FF911D21EC1}"/>
                </a:ext>
              </a:extLst>
            </p:cNvPr>
            <p:cNvGrpSpPr/>
            <p:nvPr/>
          </p:nvGrpSpPr>
          <p:grpSpPr>
            <a:xfrm>
              <a:off x="6233054" y="2743150"/>
              <a:ext cx="1139300" cy="952543"/>
              <a:chOff x="5133714" y="3583707"/>
              <a:chExt cx="474339" cy="396585"/>
            </a:xfrm>
          </p:grpSpPr>
          <p:cxnSp>
            <p:nvCxnSpPr>
              <p:cNvPr id="12" name="Connector: Elbow 11">
                <a:extLst>
                  <a:ext uri="{FF2B5EF4-FFF2-40B4-BE49-F238E27FC236}">
                    <a16:creationId xmlns:a16="http://schemas.microsoft.com/office/drawing/2014/main" id="{99FF6450-5DCF-4EA4-9ECD-5DECDA3BADBD}"/>
                  </a:ext>
                </a:extLst>
              </p:cNvPr>
              <p:cNvCxnSpPr>
                <a:cxnSpLocks/>
              </p:cNvCxnSpPr>
              <p:nvPr/>
            </p:nvCxnSpPr>
            <p:spPr>
              <a:xfrm rot="16200000" flipH="1">
                <a:off x="5223467" y="3590067"/>
                <a:ext cx="291134" cy="278415"/>
              </a:xfrm>
              <a:prstGeom prst="bentConnector3">
                <a:avLst>
                  <a:gd name="adj1" fmla="val 98706"/>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637BD6F9-CEA8-471A-B6D6-3D7D3748ACC4}"/>
                  </a:ext>
                </a:extLst>
              </p:cNvPr>
              <p:cNvCxnSpPr>
                <a:cxnSpLocks/>
              </p:cNvCxnSpPr>
              <p:nvPr/>
            </p:nvCxnSpPr>
            <p:spPr>
              <a:xfrm rot="16200000" flipH="1">
                <a:off x="5172591" y="3544830"/>
                <a:ext cx="396585" cy="474339"/>
              </a:xfrm>
              <a:prstGeom prst="bentConnector3">
                <a:avLst>
                  <a:gd name="adj1" fmla="val 10131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3DC2EA36-2D13-4B3D-BFC3-A102F4DEB439}"/>
                </a:ext>
              </a:extLst>
            </p:cNvPr>
            <p:cNvCxnSpPr>
              <a:cxnSpLocks/>
            </p:cNvCxnSpPr>
            <p:nvPr/>
          </p:nvCxnSpPr>
          <p:spPr>
            <a:xfrm>
              <a:off x="6001025" y="2637505"/>
              <a:ext cx="13087" cy="1217603"/>
            </a:xfrm>
            <a:prstGeom prst="line">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1C99EAA-C1C3-4CCA-BEBA-AC2A865E88E4}"/>
                </a:ext>
              </a:extLst>
            </p:cNvPr>
            <p:cNvGrpSpPr/>
            <p:nvPr/>
          </p:nvGrpSpPr>
          <p:grpSpPr>
            <a:xfrm flipH="1">
              <a:off x="4655870" y="2743153"/>
              <a:ext cx="1159245" cy="952554"/>
              <a:chOff x="5125409" y="3583703"/>
              <a:chExt cx="482643" cy="396589"/>
            </a:xfrm>
          </p:grpSpPr>
          <p:cxnSp>
            <p:nvCxnSpPr>
              <p:cNvPr id="10" name="Connector: Elbow 9">
                <a:extLst>
                  <a:ext uri="{FF2B5EF4-FFF2-40B4-BE49-F238E27FC236}">
                    <a16:creationId xmlns:a16="http://schemas.microsoft.com/office/drawing/2014/main" id="{3275D676-AD17-49C5-9DEA-18E954D494CE}"/>
                  </a:ext>
                </a:extLst>
              </p:cNvPr>
              <p:cNvCxnSpPr>
                <a:cxnSpLocks/>
              </p:cNvCxnSpPr>
              <p:nvPr/>
            </p:nvCxnSpPr>
            <p:spPr>
              <a:xfrm rot="16200000" flipH="1">
                <a:off x="5217648" y="3581177"/>
                <a:ext cx="291129" cy="296190"/>
              </a:xfrm>
              <a:prstGeom prst="bentConnector3">
                <a:avLst>
                  <a:gd name="adj1" fmla="val 10092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7437482D-2332-417F-9573-94FD96A7798B}"/>
                  </a:ext>
                </a:extLst>
              </p:cNvPr>
              <p:cNvCxnSpPr>
                <a:cxnSpLocks/>
              </p:cNvCxnSpPr>
              <p:nvPr/>
            </p:nvCxnSpPr>
            <p:spPr>
              <a:xfrm rot="16200000" flipH="1">
                <a:off x="5168436" y="3540676"/>
                <a:ext cx="396589" cy="482643"/>
              </a:xfrm>
              <a:prstGeom prst="bentConnector3">
                <a:avLst>
                  <a:gd name="adj1" fmla="val 99215"/>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grpSp>
      <p:sp>
        <p:nvSpPr>
          <p:cNvPr id="26" name="Rectangle 25">
            <a:extLst>
              <a:ext uri="{FF2B5EF4-FFF2-40B4-BE49-F238E27FC236}">
                <a16:creationId xmlns:a16="http://schemas.microsoft.com/office/drawing/2014/main" id="{F080A5CE-2A27-4A71-B160-441332CC772B}"/>
              </a:ext>
            </a:extLst>
          </p:cNvPr>
          <p:cNvSpPr/>
          <p:nvPr/>
        </p:nvSpPr>
        <p:spPr>
          <a:xfrm>
            <a:off x="-9524" y="2836196"/>
            <a:ext cx="12196762" cy="136039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B2FBFAD-318C-47E8-A82D-2EDEDE3F63EE}"/>
              </a:ext>
            </a:extLst>
          </p:cNvPr>
          <p:cNvSpPr/>
          <p:nvPr/>
        </p:nvSpPr>
        <p:spPr>
          <a:xfrm>
            <a:off x="-4762" y="2938634"/>
            <a:ext cx="12196762" cy="115551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20C8F30-9C91-4D39-A29C-BCE4134E41E9}"/>
              </a:ext>
            </a:extLst>
          </p:cNvPr>
          <p:cNvSpPr txBox="1"/>
          <p:nvPr/>
        </p:nvSpPr>
        <p:spPr>
          <a:xfrm>
            <a:off x="-4762" y="2888660"/>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9" name="Freeform 13">
            <a:extLst>
              <a:ext uri="{FF2B5EF4-FFF2-40B4-BE49-F238E27FC236}">
                <a16:creationId xmlns:a16="http://schemas.microsoft.com/office/drawing/2014/main" id="{8237F776-235B-43B7-A208-7106E24CBAFE}"/>
              </a:ext>
            </a:extLst>
          </p:cNvPr>
          <p:cNvSpPr>
            <a:spLocks noChangeAspect="1"/>
          </p:cNvSpPr>
          <p:nvPr/>
        </p:nvSpPr>
        <p:spPr>
          <a:xfrm flipH="1">
            <a:off x="4878758" y="1367871"/>
            <a:ext cx="2434484" cy="1311656"/>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Tree>
    <p:extLst>
      <p:ext uri="{BB962C8B-B14F-4D97-AF65-F5344CB8AC3E}">
        <p14:creationId xmlns:p14="http://schemas.microsoft.com/office/powerpoint/2010/main" val="1832103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3499E92-50A7-4680-90CB-41532F4FC718}"/>
              </a:ext>
            </a:extLst>
          </p:cNvPr>
          <p:cNvSpPr/>
          <p:nvPr/>
        </p:nvSpPr>
        <p:spPr>
          <a:xfrm>
            <a:off x="6106651" y="293611"/>
            <a:ext cx="5636534" cy="6270778"/>
          </a:xfrm>
          <a:prstGeom prst="roundRect">
            <a:avLst>
              <a:gd name="adj" fmla="val 1286"/>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7DA86C59-34F4-4919-9F69-A6D243DD90AF}"/>
              </a:ext>
            </a:extLst>
          </p:cNvPr>
          <p:cNvGrpSpPr/>
          <p:nvPr/>
        </p:nvGrpSpPr>
        <p:grpSpPr>
          <a:xfrm>
            <a:off x="6305942" y="1681595"/>
            <a:ext cx="5419664" cy="777510"/>
            <a:chOff x="6102442" y="1483456"/>
            <a:chExt cx="5419664" cy="777510"/>
          </a:xfrm>
        </p:grpSpPr>
        <p:sp>
          <p:nvSpPr>
            <p:cNvPr id="5" name="TextBox 4">
              <a:extLst>
                <a:ext uri="{FF2B5EF4-FFF2-40B4-BE49-F238E27FC236}">
                  <a16:creationId xmlns:a16="http://schemas.microsoft.com/office/drawing/2014/main" id="{8591A18A-7559-4485-BC2C-6ACBBA9F87DF}"/>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Project Time Line</a:t>
              </a:r>
              <a:endParaRPr lang="ko-KR" altLang="en-US" sz="2700" b="1" dirty="0">
                <a:solidFill>
                  <a:schemeClr val="bg1"/>
                </a:solidFill>
                <a:cs typeface="Arial" pitchFamily="34" charset="0"/>
              </a:endParaRPr>
            </a:p>
          </p:txBody>
        </p:sp>
        <p:sp>
          <p:nvSpPr>
            <p:cNvPr id="6" name="TextBox 5">
              <a:extLst>
                <a:ext uri="{FF2B5EF4-FFF2-40B4-BE49-F238E27FC236}">
                  <a16:creationId xmlns:a16="http://schemas.microsoft.com/office/drawing/2014/main" id="{95E3BD7D-EEC6-41FC-867D-95F2B71346B3}"/>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01</a:t>
              </a:r>
              <a:endParaRPr lang="ko-KR" altLang="en-US" sz="4400" b="1" dirty="0">
                <a:solidFill>
                  <a:schemeClr val="bg1"/>
                </a:solidFill>
                <a:cs typeface="Arial" pitchFamily="34" charset="0"/>
              </a:endParaRPr>
            </a:p>
          </p:txBody>
        </p:sp>
      </p:grpSp>
      <p:sp>
        <p:nvSpPr>
          <p:cNvPr id="7" name="TextBox 6">
            <a:extLst>
              <a:ext uri="{FF2B5EF4-FFF2-40B4-BE49-F238E27FC236}">
                <a16:creationId xmlns:a16="http://schemas.microsoft.com/office/drawing/2014/main" id="{38A41E9E-1812-4ACE-A417-73C9AF47F355}"/>
              </a:ext>
            </a:extLst>
          </p:cNvPr>
          <p:cNvSpPr txBox="1"/>
          <p:nvPr/>
        </p:nvSpPr>
        <p:spPr>
          <a:xfrm>
            <a:off x="7081344" y="3503507"/>
            <a:ext cx="4661840"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grpSp>
        <p:nvGrpSpPr>
          <p:cNvPr id="8" name="Group 7">
            <a:extLst>
              <a:ext uri="{FF2B5EF4-FFF2-40B4-BE49-F238E27FC236}">
                <a16:creationId xmlns:a16="http://schemas.microsoft.com/office/drawing/2014/main" id="{51E7642E-CD93-4445-B49C-21F1CF8B80D1}"/>
              </a:ext>
            </a:extLst>
          </p:cNvPr>
          <p:cNvGrpSpPr/>
          <p:nvPr/>
        </p:nvGrpSpPr>
        <p:grpSpPr>
          <a:xfrm>
            <a:off x="6305942" y="2820587"/>
            <a:ext cx="5419664" cy="777510"/>
            <a:chOff x="6102442" y="1483456"/>
            <a:chExt cx="5419664" cy="777510"/>
          </a:xfrm>
        </p:grpSpPr>
        <p:sp>
          <p:nvSpPr>
            <p:cNvPr id="9" name="TextBox 8">
              <a:extLst>
                <a:ext uri="{FF2B5EF4-FFF2-40B4-BE49-F238E27FC236}">
                  <a16:creationId xmlns:a16="http://schemas.microsoft.com/office/drawing/2014/main" id="{EC79CA3D-1245-4812-BE2C-A17717D31459}"/>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Project Objectives</a:t>
              </a:r>
              <a:endParaRPr lang="ko-KR" altLang="en-US" sz="2700" b="1" dirty="0">
                <a:solidFill>
                  <a:schemeClr val="bg1"/>
                </a:solidFill>
                <a:cs typeface="Arial" pitchFamily="34" charset="0"/>
              </a:endParaRPr>
            </a:p>
          </p:txBody>
        </p:sp>
        <p:sp>
          <p:nvSpPr>
            <p:cNvPr id="10" name="TextBox 9">
              <a:extLst>
                <a:ext uri="{FF2B5EF4-FFF2-40B4-BE49-F238E27FC236}">
                  <a16:creationId xmlns:a16="http://schemas.microsoft.com/office/drawing/2014/main" id="{F627DDE9-FE7C-4B7E-A047-E092B6A88859}"/>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02</a:t>
              </a:r>
              <a:endParaRPr lang="ko-KR" altLang="en-US" sz="4400" b="1" dirty="0">
                <a:solidFill>
                  <a:schemeClr val="bg1"/>
                </a:solidFill>
                <a:cs typeface="Arial" pitchFamily="34" charset="0"/>
              </a:endParaRPr>
            </a:p>
          </p:txBody>
        </p:sp>
      </p:grpSp>
      <p:grpSp>
        <p:nvGrpSpPr>
          <p:cNvPr id="12" name="Group 11">
            <a:extLst>
              <a:ext uri="{FF2B5EF4-FFF2-40B4-BE49-F238E27FC236}">
                <a16:creationId xmlns:a16="http://schemas.microsoft.com/office/drawing/2014/main" id="{9D3E30DF-4F9D-4D5B-9110-CB46BA5063F2}"/>
              </a:ext>
            </a:extLst>
          </p:cNvPr>
          <p:cNvGrpSpPr/>
          <p:nvPr/>
        </p:nvGrpSpPr>
        <p:grpSpPr>
          <a:xfrm>
            <a:off x="6305942" y="3959579"/>
            <a:ext cx="5419664" cy="1118026"/>
            <a:chOff x="6102442" y="1483456"/>
            <a:chExt cx="5419664" cy="1118026"/>
          </a:xfrm>
        </p:grpSpPr>
        <p:sp>
          <p:nvSpPr>
            <p:cNvPr id="13" name="TextBox 12">
              <a:extLst>
                <a:ext uri="{FF2B5EF4-FFF2-40B4-BE49-F238E27FC236}">
                  <a16:creationId xmlns:a16="http://schemas.microsoft.com/office/drawing/2014/main" id="{5A5757E4-1723-4073-9FC5-1D351F20A151}"/>
                </a:ext>
              </a:extLst>
            </p:cNvPr>
            <p:cNvSpPr txBox="1"/>
            <p:nvPr/>
          </p:nvSpPr>
          <p:spPr>
            <a:xfrm>
              <a:off x="6860266" y="1678152"/>
              <a:ext cx="4661840" cy="923330"/>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What and Why Use RDBMS and SQL</a:t>
              </a:r>
              <a:endParaRPr lang="ko-KR" altLang="en-US" sz="2700" b="1" dirty="0">
                <a:solidFill>
                  <a:schemeClr val="bg1"/>
                </a:solidFill>
                <a:cs typeface="Arial" pitchFamily="34" charset="0"/>
              </a:endParaRPr>
            </a:p>
          </p:txBody>
        </p:sp>
        <p:sp>
          <p:nvSpPr>
            <p:cNvPr id="14" name="TextBox 13">
              <a:extLst>
                <a:ext uri="{FF2B5EF4-FFF2-40B4-BE49-F238E27FC236}">
                  <a16:creationId xmlns:a16="http://schemas.microsoft.com/office/drawing/2014/main" id="{D7B9AF74-CA02-49F9-88D7-98D77F70D10F}"/>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03</a:t>
              </a:r>
              <a:endParaRPr lang="ko-KR" altLang="en-US" sz="4400" b="1" dirty="0">
                <a:solidFill>
                  <a:schemeClr val="bg1"/>
                </a:solidFill>
                <a:cs typeface="Arial" pitchFamily="34" charset="0"/>
              </a:endParaRPr>
            </a:p>
          </p:txBody>
        </p:sp>
      </p:grpSp>
      <p:grpSp>
        <p:nvGrpSpPr>
          <p:cNvPr id="16" name="Group 15">
            <a:extLst>
              <a:ext uri="{FF2B5EF4-FFF2-40B4-BE49-F238E27FC236}">
                <a16:creationId xmlns:a16="http://schemas.microsoft.com/office/drawing/2014/main" id="{41FEFB00-F764-4A36-BDE0-EFBFFBAD9C92}"/>
              </a:ext>
            </a:extLst>
          </p:cNvPr>
          <p:cNvGrpSpPr/>
          <p:nvPr/>
        </p:nvGrpSpPr>
        <p:grpSpPr>
          <a:xfrm>
            <a:off x="6305942" y="5098571"/>
            <a:ext cx="5419664" cy="1102637"/>
            <a:chOff x="6102442" y="1483456"/>
            <a:chExt cx="5419664" cy="1102637"/>
          </a:xfrm>
        </p:grpSpPr>
        <p:sp>
          <p:nvSpPr>
            <p:cNvPr id="17" name="TextBox 16">
              <a:extLst>
                <a:ext uri="{FF2B5EF4-FFF2-40B4-BE49-F238E27FC236}">
                  <a16:creationId xmlns:a16="http://schemas.microsoft.com/office/drawing/2014/main" id="{493DF382-44DD-45C3-9704-34E8893BC3AC}"/>
                </a:ext>
              </a:extLst>
            </p:cNvPr>
            <p:cNvSpPr txBox="1"/>
            <p:nvPr/>
          </p:nvSpPr>
          <p:spPr>
            <a:xfrm>
              <a:off x="6860266" y="1678152"/>
              <a:ext cx="4661840" cy="907941"/>
            </a:xfrm>
            <a:prstGeom prst="rect">
              <a:avLst/>
            </a:prstGeom>
            <a:noFill/>
          </p:spPr>
          <p:txBody>
            <a:bodyPr wrap="square" lIns="108000" rIns="108000" rtlCol="0">
              <a:spAutoFit/>
            </a:bodyPr>
            <a:lstStyle/>
            <a:p>
              <a:r>
                <a:rPr lang="en-US" altLang="ko-KR" sz="2650" b="1" dirty="0">
                  <a:solidFill>
                    <a:schemeClr val="bg1"/>
                  </a:solidFill>
                  <a:cs typeface="Arial" pitchFamily="34" charset="0"/>
                </a:rPr>
                <a:t>Project ERD Design and Codes</a:t>
              </a:r>
              <a:endParaRPr lang="ko-KR" altLang="en-US" sz="2650" b="1" dirty="0">
                <a:solidFill>
                  <a:schemeClr val="bg1"/>
                </a:solidFill>
                <a:cs typeface="Arial" pitchFamily="34" charset="0"/>
              </a:endParaRPr>
            </a:p>
          </p:txBody>
        </p:sp>
        <p:sp>
          <p:nvSpPr>
            <p:cNvPr id="18" name="TextBox 17">
              <a:extLst>
                <a:ext uri="{FF2B5EF4-FFF2-40B4-BE49-F238E27FC236}">
                  <a16:creationId xmlns:a16="http://schemas.microsoft.com/office/drawing/2014/main" id="{8611BD74-B8C0-4D62-99FC-2DBC909A434D}"/>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04</a:t>
              </a:r>
              <a:endParaRPr lang="ko-KR" altLang="en-US" sz="4400" b="1" dirty="0">
                <a:solidFill>
                  <a:schemeClr val="bg1"/>
                </a:solidFill>
                <a:cs typeface="Arial" pitchFamily="34" charset="0"/>
              </a:endParaRPr>
            </a:p>
          </p:txBody>
        </p:sp>
      </p:grpSp>
      <p:sp>
        <p:nvSpPr>
          <p:cNvPr id="19" name="TextBox 18">
            <a:extLst>
              <a:ext uri="{FF2B5EF4-FFF2-40B4-BE49-F238E27FC236}">
                <a16:creationId xmlns:a16="http://schemas.microsoft.com/office/drawing/2014/main" id="{042C12F7-AE9B-40D2-A6C4-2F1B6BC860EE}"/>
              </a:ext>
            </a:extLst>
          </p:cNvPr>
          <p:cNvSpPr txBox="1"/>
          <p:nvPr/>
        </p:nvSpPr>
        <p:spPr>
          <a:xfrm>
            <a:off x="6420242" y="391190"/>
            <a:ext cx="4989896" cy="923330"/>
          </a:xfrm>
          <a:prstGeom prst="rect">
            <a:avLst/>
          </a:prstGeom>
          <a:noFill/>
        </p:spPr>
        <p:txBody>
          <a:bodyPr wrap="square" rtlCol="0" anchor="ctr">
            <a:spAutoFit/>
          </a:bodyPr>
          <a:lstStyle/>
          <a:p>
            <a:r>
              <a:rPr lang="en-US" altLang="ko-KR" sz="5400" dirty="0">
                <a:solidFill>
                  <a:schemeClr val="bg1"/>
                </a:solidFill>
                <a:latin typeface="+mj-lt"/>
                <a:cs typeface="Arial" pitchFamily="34" charset="0"/>
              </a:rPr>
              <a:t>Agenda</a:t>
            </a:r>
            <a:endParaRPr lang="ko-KR" altLang="en-US" sz="5400" dirty="0">
              <a:solidFill>
                <a:schemeClr val="bg1"/>
              </a:solidFill>
              <a:latin typeface="+mj-lt"/>
              <a:cs typeface="Arial" pitchFamily="34" charset="0"/>
            </a:endParaRPr>
          </a:p>
        </p:txBody>
      </p:sp>
    </p:spTree>
    <p:extLst>
      <p:ext uri="{BB962C8B-B14F-4D97-AF65-F5344CB8AC3E}">
        <p14:creationId xmlns:p14="http://schemas.microsoft.com/office/powerpoint/2010/main" val="1401309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Project Time Line</a:t>
            </a:r>
          </a:p>
        </p:txBody>
      </p:sp>
      <p:grpSp>
        <p:nvGrpSpPr>
          <p:cNvPr id="3" name="Group 2">
            <a:extLst>
              <a:ext uri="{FF2B5EF4-FFF2-40B4-BE49-F238E27FC236}">
                <a16:creationId xmlns:a16="http://schemas.microsoft.com/office/drawing/2014/main" id="{EEC1FEC2-9744-4438-9680-083C4314D7EC}"/>
              </a:ext>
            </a:extLst>
          </p:cNvPr>
          <p:cNvGrpSpPr/>
          <p:nvPr/>
        </p:nvGrpSpPr>
        <p:grpSpPr>
          <a:xfrm flipV="1">
            <a:off x="9126356" y="2525348"/>
            <a:ext cx="2147470" cy="1535158"/>
            <a:chOff x="8567658" y="3512928"/>
            <a:chExt cx="2147470" cy="1535158"/>
          </a:xfrm>
          <a:solidFill>
            <a:srgbClr val="F8A432"/>
          </a:solidFill>
        </p:grpSpPr>
        <p:sp>
          <p:nvSpPr>
            <p:cNvPr id="4" name="Pentagon 37">
              <a:extLst>
                <a:ext uri="{FF2B5EF4-FFF2-40B4-BE49-F238E27FC236}">
                  <a16:creationId xmlns:a16="http://schemas.microsoft.com/office/drawing/2014/main" id="{C8091DB2-C62E-4A4B-9F69-C7BCE41CA845}"/>
                </a:ext>
              </a:extLst>
            </p:cNvPr>
            <p:cNvSpPr/>
            <p:nvPr/>
          </p:nvSpPr>
          <p:spPr>
            <a:xfrm>
              <a:off x="8567658" y="3512928"/>
              <a:ext cx="2147470" cy="32400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lumMod val="75000"/>
                    <a:lumOff val="25000"/>
                  </a:schemeClr>
                </a:solidFill>
              </a:endParaRPr>
            </a:p>
          </p:txBody>
        </p:sp>
        <p:sp>
          <p:nvSpPr>
            <p:cNvPr id="5" name="Donut 38">
              <a:extLst>
                <a:ext uri="{FF2B5EF4-FFF2-40B4-BE49-F238E27FC236}">
                  <a16:creationId xmlns:a16="http://schemas.microsoft.com/office/drawing/2014/main" id="{7EF9BDC0-CCFC-4DD6-9BC6-2590CB66D27E}"/>
                </a:ext>
              </a:extLst>
            </p:cNvPr>
            <p:cNvSpPr/>
            <p:nvPr/>
          </p:nvSpPr>
          <p:spPr>
            <a:xfrm>
              <a:off x="8832402" y="3596351"/>
              <a:ext cx="1451735" cy="1451735"/>
            </a:xfrm>
            <a:prstGeom prst="donut">
              <a:avLst>
                <a:gd name="adj" fmla="val 1762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grpSp>
      <p:grpSp>
        <p:nvGrpSpPr>
          <p:cNvPr id="6" name="Group 5">
            <a:extLst>
              <a:ext uri="{FF2B5EF4-FFF2-40B4-BE49-F238E27FC236}">
                <a16:creationId xmlns:a16="http://schemas.microsoft.com/office/drawing/2014/main" id="{21F8BA50-56C5-4D36-9BFE-25F4756DEA35}"/>
              </a:ext>
            </a:extLst>
          </p:cNvPr>
          <p:cNvGrpSpPr/>
          <p:nvPr/>
        </p:nvGrpSpPr>
        <p:grpSpPr>
          <a:xfrm>
            <a:off x="7141470" y="3736506"/>
            <a:ext cx="2147470" cy="1535158"/>
            <a:chOff x="4559990" y="3542972"/>
            <a:chExt cx="2147470" cy="1535158"/>
          </a:xfrm>
          <a:solidFill>
            <a:srgbClr val="8EC043"/>
          </a:solidFill>
        </p:grpSpPr>
        <p:sp>
          <p:nvSpPr>
            <p:cNvPr id="7" name="Pentagon 40">
              <a:extLst>
                <a:ext uri="{FF2B5EF4-FFF2-40B4-BE49-F238E27FC236}">
                  <a16:creationId xmlns:a16="http://schemas.microsoft.com/office/drawing/2014/main" id="{A2433D54-C1E6-4696-B7D2-818BEA9B9176}"/>
                </a:ext>
              </a:extLst>
            </p:cNvPr>
            <p:cNvSpPr/>
            <p:nvPr/>
          </p:nvSpPr>
          <p:spPr>
            <a:xfrm>
              <a:off x="4559990" y="3542972"/>
              <a:ext cx="2147470" cy="324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lumMod val="75000"/>
                    <a:lumOff val="25000"/>
                  </a:schemeClr>
                </a:solidFill>
              </a:endParaRPr>
            </a:p>
          </p:txBody>
        </p:sp>
        <p:sp>
          <p:nvSpPr>
            <p:cNvPr id="8" name="Donut 41">
              <a:extLst>
                <a:ext uri="{FF2B5EF4-FFF2-40B4-BE49-F238E27FC236}">
                  <a16:creationId xmlns:a16="http://schemas.microsoft.com/office/drawing/2014/main" id="{9849360B-03F9-4CA9-A672-EE732135116D}"/>
                </a:ext>
              </a:extLst>
            </p:cNvPr>
            <p:cNvSpPr/>
            <p:nvPr/>
          </p:nvSpPr>
          <p:spPr>
            <a:xfrm>
              <a:off x="4824734" y="3626395"/>
              <a:ext cx="1451735" cy="1451735"/>
            </a:xfrm>
            <a:prstGeom prst="donut">
              <a:avLst>
                <a:gd name="adj" fmla="val 1762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grpSp>
      <p:grpSp>
        <p:nvGrpSpPr>
          <p:cNvPr id="9" name="Group 8">
            <a:extLst>
              <a:ext uri="{FF2B5EF4-FFF2-40B4-BE49-F238E27FC236}">
                <a16:creationId xmlns:a16="http://schemas.microsoft.com/office/drawing/2014/main" id="{385B6898-4597-4599-B8E2-0A97800D921A}"/>
              </a:ext>
            </a:extLst>
          </p:cNvPr>
          <p:cNvGrpSpPr/>
          <p:nvPr/>
        </p:nvGrpSpPr>
        <p:grpSpPr>
          <a:xfrm flipV="1">
            <a:off x="5156584" y="2523190"/>
            <a:ext cx="2147470" cy="1535158"/>
            <a:chOff x="8567658" y="3512928"/>
            <a:chExt cx="2147470" cy="1535158"/>
          </a:xfrm>
          <a:solidFill>
            <a:srgbClr val="229878"/>
          </a:solidFill>
        </p:grpSpPr>
        <p:sp>
          <p:nvSpPr>
            <p:cNvPr id="10" name="Pentagon 43">
              <a:extLst>
                <a:ext uri="{FF2B5EF4-FFF2-40B4-BE49-F238E27FC236}">
                  <a16:creationId xmlns:a16="http://schemas.microsoft.com/office/drawing/2014/main" id="{A5D0D1BA-2674-48A3-88C1-C3EC6E1BD934}"/>
                </a:ext>
              </a:extLst>
            </p:cNvPr>
            <p:cNvSpPr/>
            <p:nvPr/>
          </p:nvSpPr>
          <p:spPr>
            <a:xfrm>
              <a:off x="8567658" y="3512928"/>
              <a:ext cx="2147470" cy="3240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lumMod val="75000"/>
                    <a:lumOff val="25000"/>
                  </a:schemeClr>
                </a:solidFill>
              </a:endParaRPr>
            </a:p>
          </p:txBody>
        </p:sp>
        <p:sp>
          <p:nvSpPr>
            <p:cNvPr id="11" name="Donut 44">
              <a:extLst>
                <a:ext uri="{FF2B5EF4-FFF2-40B4-BE49-F238E27FC236}">
                  <a16:creationId xmlns:a16="http://schemas.microsoft.com/office/drawing/2014/main" id="{A6E9C795-F329-47A2-A02A-B58C7FA9DDFD}"/>
                </a:ext>
              </a:extLst>
            </p:cNvPr>
            <p:cNvSpPr/>
            <p:nvPr/>
          </p:nvSpPr>
          <p:spPr>
            <a:xfrm>
              <a:off x="8832402" y="3596351"/>
              <a:ext cx="1451735" cy="1451735"/>
            </a:xfrm>
            <a:prstGeom prst="donut">
              <a:avLst>
                <a:gd name="adj" fmla="val 1762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grpSp>
      <p:grpSp>
        <p:nvGrpSpPr>
          <p:cNvPr id="12" name="Group 11">
            <a:extLst>
              <a:ext uri="{FF2B5EF4-FFF2-40B4-BE49-F238E27FC236}">
                <a16:creationId xmlns:a16="http://schemas.microsoft.com/office/drawing/2014/main" id="{ACA4FFE0-E438-431B-A695-31A32EE57C97}"/>
              </a:ext>
            </a:extLst>
          </p:cNvPr>
          <p:cNvGrpSpPr/>
          <p:nvPr/>
        </p:nvGrpSpPr>
        <p:grpSpPr>
          <a:xfrm>
            <a:off x="3171698" y="3729318"/>
            <a:ext cx="2147470" cy="1535158"/>
            <a:chOff x="552322" y="3573016"/>
            <a:chExt cx="2147470" cy="1535158"/>
          </a:xfrm>
        </p:grpSpPr>
        <p:sp>
          <p:nvSpPr>
            <p:cNvPr id="13" name="Pentagon 46">
              <a:extLst>
                <a:ext uri="{FF2B5EF4-FFF2-40B4-BE49-F238E27FC236}">
                  <a16:creationId xmlns:a16="http://schemas.microsoft.com/office/drawing/2014/main" id="{F1C8D809-3243-442D-A14D-DBD5D215E635}"/>
                </a:ext>
              </a:extLst>
            </p:cNvPr>
            <p:cNvSpPr/>
            <p:nvPr/>
          </p:nvSpPr>
          <p:spPr>
            <a:xfrm>
              <a:off x="552322" y="3573016"/>
              <a:ext cx="2147470" cy="324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lumMod val="75000"/>
                    <a:lumOff val="25000"/>
                  </a:schemeClr>
                </a:solidFill>
              </a:endParaRPr>
            </a:p>
          </p:txBody>
        </p:sp>
        <p:sp>
          <p:nvSpPr>
            <p:cNvPr id="14" name="Donut 47">
              <a:extLst>
                <a:ext uri="{FF2B5EF4-FFF2-40B4-BE49-F238E27FC236}">
                  <a16:creationId xmlns:a16="http://schemas.microsoft.com/office/drawing/2014/main" id="{10BA42E6-FAD1-45B7-B9F3-9C69B7C0D2EA}"/>
                </a:ext>
              </a:extLst>
            </p:cNvPr>
            <p:cNvSpPr/>
            <p:nvPr/>
          </p:nvSpPr>
          <p:spPr>
            <a:xfrm>
              <a:off x="817066" y="3656439"/>
              <a:ext cx="1451735" cy="1451735"/>
            </a:xfrm>
            <a:prstGeom prst="donut">
              <a:avLst>
                <a:gd name="adj" fmla="val 176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grpSp>
      <p:sp>
        <p:nvSpPr>
          <p:cNvPr id="15" name="직사각형 113">
            <a:extLst>
              <a:ext uri="{FF2B5EF4-FFF2-40B4-BE49-F238E27FC236}">
                <a16:creationId xmlns:a16="http://schemas.microsoft.com/office/drawing/2014/main" id="{46F483FE-4545-4281-9551-85490085959B}"/>
              </a:ext>
            </a:extLst>
          </p:cNvPr>
          <p:cNvSpPr>
            <a:spLocks noChangeArrowheads="1"/>
          </p:cNvSpPr>
          <p:nvPr/>
        </p:nvSpPr>
        <p:spPr bwMode="auto">
          <a:xfrm>
            <a:off x="3480109" y="3711504"/>
            <a:ext cx="1606301" cy="369332"/>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b="1" dirty="0">
                <a:solidFill>
                  <a:schemeClr val="bg1"/>
                </a:solidFill>
                <a:cs typeface="Arial" charset="0"/>
              </a:rPr>
              <a:t>30 July 2020</a:t>
            </a:r>
            <a:endParaRPr lang="ko-KR" altLang="en-US" dirty="0">
              <a:solidFill>
                <a:schemeClr val="bg1"/>
              </a:solidFill>
            </a:endParaRPr>
          </a:p>
        </p:txBody>
      </p:sp>
      <p:sp>
        <p:nvSpPr>
          <p:cNvPr id="16" name="직사각형 113">
            <a:extLst>
              <a:ext uri="{FF2B5EF4-FFF2-40B4-BE49-F238E27FC236}">
                <a16:creationId xmlns:a16="http://schemas.microsoft.com/office/drawing/2014/main" id="{88653285-61A3-4D51-8A08-0EBEEB697D76}"/>
              </a:ext>
            </a:extLst>
          </p:cNvPr>
          <p:cNvSpPr>
            <a:spLocks noChangeArrowheads="1"/>
          </p:cNvSpPr>
          <p:nvPr/>
        </p:nvSpPr>
        <p:spPr bwMode="auto">
          <a:xfrm>
            <a:off x="5253840" y="3711504"/>
            <a:ext cx="1883966" cy="369332"/>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b="1" dirty="0">
                <a:solidFill>
                  <a:schemeClr val="bg1"/>
                </a:solidFill>
                <a:cs typeface="Arial" charset="0"/>
              </a:rPr>
              <a:t>04 August 2020</a:t>
            </a:r>
            <a:endParaRPr lang="ko-KR" altLang="en-US" dirty="0">
              <a:solidFill>
                <a:schemeClr val="bg1"/>
              </a:solidFill>
            </a:endParaRPr>
          </a:p>
        </p:txBody>
      </p:sp>
      <p:sp>
        <p:nvSpPr>
          <p:cNvPr id="17" name="직사각형 113">
            <a:extLst>
              <a:ext uri="{FF2B5EF4-FFF2-40B4-BE49-F238E27FC236}">
                <a16:creationId xmlns:a16="http://schemas.microsoft.com/office/drawing/2014/main" id="{5D2B89A6-E121-4A7A-B8EE-FDFE838E79E5}"/>
              </a:ext>
            </a:extLst>
          </p:cNvPr>
          <p:cNvSpPr>
            <a:spLocks noChangeArrowheads="1"/>
          </p:cNvSpPr>
          <p:nvPr/>
        </p:nvSpPr>
        <p:spPr bwMode="auto">
          <a:xfrm>
            <a:off x="7207980" y="3711504"/>
            <a:ext cx="2016871" cy="369332"/>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b="1" dirty="0">
                <a:solidFill>
                  <a:schemeClr val="bg1"/>
                </a:solidFill>
                <a:cs typeface="Arial" charset="0"/>
              </a:rPr>
              <a:t>07 August 2020</a:t>
            </a:r>
            <a:endParaRPr lang="ko-KR" altLang="en-US" dirty="0">
              <a:solidFill>
                <a:schemeClr val="bg1"/>
              </a:solidFill>
            </a:endParaRPr>
          </a:p>
        </p:txBody>
      </p:sp>
      <p:grpSp>
        <p:nvGrpSpPr>
          <p:cNvPr id="22" name="Group 21">
            <a:extLst>
              <a:ext uri="{FF2B5EF4-FFF2-40B4-BE49-F238E27FC236}">
                <a16:creationId xmlns:a16="http://schemas.microsoft.com/office/drawing/2014/main" id="{F630E7BE-78A9-469A-B7CA-763DE59028B0}"/>
              </a:ext>
            </a:extLst>
          </p:cNvPr>
          <p:cNvGrpSpPr/>
          <p:nvPr/>
        </p:nvGrpSpPr>
        <p:grpSpPr>
          <a:xfrm>
            <a:off x="5253840" y="4221370"/>
            <a:ext cx="2018170" cy="1386137"/>
            <a:chOff x="2543198" y="4388490"/>
            <a:chExt cx="2911700" cy="1084724"/>
          </a:xfrm>
        </p:grpSpPr>
        <p:sp>
          <p:nvSpPr>
            <p:cNvPr id="23" name="TextBox 22">
              <a:extLst>
                <a:ext uri="{FF2B5EF4-FFF2-40B4-BE49-F238E27FC236}">
                  <a16:creationId xmlns:a16="http://schemas.microsoft.com/office/drawing/2014/main" id="{17E7B2B0-7439-4CDE-B393-FC7F5613890F}"/>
                </a:ext>
              </a:extLst>
            </p:cNvPr>
            <p:cNvSpPr txBox="1"/>
            <p:nvPr/>
          </p:nvSpPr>
          <p:spPr>
            <a:xfrm>
              <a:off x="2885643" y="4533894"/>
              <a:ext cx="2569255" cy="939320"/>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Actual</a:t>
              </a:r>
            </a:p>
            <a:p>
              <a:r>
                <a:rPr lang="en-US" altLang="ko-KR" sz="1200" dirty="0">
                  <a:solidFill>
                    <a:schemeClr val="tx1">
                      <a:lumMod val="75000"/>
                      <a:lumOff val="25000"/>
                    </a:schemeClr>
                  </a:solidFill>
                  <a:cs typeface="Arial" pitchFamily="34" charset="0"/>
                </a:rPr>
                <a:t>database inside the server</a:t>
              </a:r>
            </a:p>
            <a:p>
              <a:r>
                <a:rPr lang="en-US" altLang="ko-KR" sz="1200" dirty="0">
                  <a:solidFill>
                    <a:schemeClr val="tx1">
                      <a:lumMod val="75000"/>
                      <a:lumOff val="25000"/>
                    </a:schemeClr>
                  </a:solidFill>
                  <a:cs typeface="Arial" pitchFamily="34" charset="0"/>
                </a:rPr>
                <a:t>including all the tables and</a:t>
              </a:r>
            </a:p>
            <a:p>
              <a:r>
                <a:rPr lang="en-US" altLang="ko-KR" sz="1200" dirty="0">
                  <a:solidFill>
                    <a:schemeClr val="tx1">
                      <a:lumMod val="75000"/>
                      <a:lumOff val="25000"/>
                    </a:schemeClr>
                  </a:solidFill>
                  <a:cs typeface="Arial" pitchFamily="34" charset="0"/>
                </a:rPr>
                <a:t>the data</a:t>
              </a:r>
              <a:endParaRPr lang="ko-KR" altLang="en-US" sz="1200"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13CD5101-2729-4C5B-9CA9-BE2011CEA78F}"/>
                </a:ext>
              </a:extLst>
            </p:cNvPr>
            <p:cNvSpPr txBox="1"/>
            <p:nvPr/>
          </p:nvSpPr>
          <p:spPr>
            <a:xfrm>
              <a:off x="2543198" y="4388490"/>
              <a:ext cx="2577763" cy="216766"/>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Final Database</a:t>
              </a:r>
              <a:endParaRPr lang="ko-KR" altLang="en-US" sz="1200" b="1"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939A4991-C970-402A-B00A-345B103CD1B0}"/>
              </a:ext>
            </a:extLst>
          </p:cNvPr>
          <p:cNvGrpSpPr/>
          <p:nvPr/>
        </p:nvGrpSpPr>
        <p:grpSpPr>
          <a:xfrm>
            <a:off x="3300998" y="2217181"/>
            <a:ext cx="2018170" cy="1393507"/>
            <a:chOff x="2543198" y="4388491"/>
            <a:chExt cx="2911700" cy="1090493"/>
          </a:xfrm>
        </p:grpSpPr>
        <p:sp>
          <p:nvSpPr>
            <p:cNvPr id="26" name="TextBox 25">
              <a:extLst>
                <a:ext uri="{FF2B5EF4-FFF2-40B4-BE49-F238E27FC236}">
                  <a16:creationId xmlns:a16="http://schemas.microsoft.com/office/drawing/2014/main" id="{2935DC37-2B3E-4669-91E1-02AE9B63EAC1}"/>
                </a:ext>
              </a:extLst>
            </p:cNvPr>
            <p:cNvSpPr txBox="1"/>
            <p:nvPr/>
          </p:nvSpPr>
          <p:spPr>
            <a:xfrm>
              <a:off x="2885643" y="4539664"/>
              <a:ext cx="2569255" cy="939320"/>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Show the</a:t>
              </a:r>
            </a:p>
            <a:p>
              <a:r>
                <a:rPr lang="en-US" altLang="ko-KR" sz="1200" dirty="0">
                  <a:solidFill>
                    <a:schemeClr val="tx1">
                      <a:lumMod val="75000"/>
                      <a:lumOff val="25000"/>
                    </a:schemeClr>
                  </a:solidFill>
                  <a:cs typeface="Arial" pitchFamily="34" charset="0"/>
                </a:rPr>
                <a:t>Scheme diagram and entity</a:t>
              </a:r>
            </a:p>
            <a:p>
              <a:r>
                <a:rPr lang="en-US" altLang="ko-KR" sz="1200" dirty="0">
                  <a:solidFill>
                    <a:schemeClr val="tx1">
                      <a:lumMod val="75000"/>
                      <a:lumOff val="25000"/>
                    </a:schemeClr>
                  </a:solidFill>
                  <a:cs typeface="Arial" pitchFamily="34" charset="0"/>
                </a:rPr>
                <a:t>relationship with all relevant</a:t>
              </a:r>
            </a:p>
            <a:p>
              <a:r>
                <a:rPr lang="en-US" altLang="ko-KR" sz="1200" dirty="0">
                  <a:solidFill>
                    <a:schemeClr val="tx1">
                      <a:lumMod val="75000"/>
                      <a:lumOff val="25000"/>
                    </a:schemeClr>
                  </a:solidFill>
                  <a:cs typeface="Arial" pitchFamily="34" charset="0"/>
                </a:rPr>
                <a:t>fields</a:t>
              </a:r>
              <a:endParaRPr lang="ko-KR" altLang="en-US" sz="1200"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06857704-CE89-4F34-BAD9-90A76FBD50B4}"/>
                </a:ext>
              </a:extLst>
            </p:cNvPr>
            <p:cNvSpPr txBox="1"/>
            <p:nvPr/>
          </p:nvSpPr>
          <p:spPr>
            <a:xfrm>
              <a:off x="2543198" y="4388491"/>
              <a:ext cx="2577763" cy="216766"/>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Schema Design</a:t>
              </a:r>
              <a:endParaRPr lang="ko-KR" altLang="en-US" sz="1200" b="1" dirty="0">
                <a:solidFill>
                  <a:schemeClr val="tx1">
                    <a:lumMod val="75000"/>
                    <a:lumOff val="25000"/>
                  </a:schemeClr>
                </a:solidFill>
                <a:cs typeface="Arial" pitchFamily="34" charset="0"/>
              </a:endParaRPr>
            </a:p>
          </p:txBody>
        </p:sp>
      </p:grpSp>
      <p:grpSp>
        <p:nvGrpSpPr>
          <p:cNvPr id="28" name="Group 27">
            <a:extLst>
              <a:ext uri="{FF2B5EF4-FFF2-40B4-BE49-F238E27FC236}">
                <a16:creationId xmlns:a16="http://schemas.microsoft.com/office/drawing/2014/main" id="{664975C6-92CA-46D1-87C2-B0BDA6107452}"/>
              </a:ext>
            </a:extLst>
          </p:cNvPr>
          <p:cNvGrpSpPr/>
          <p:nvPr/>
        </p:nvGrpSpPr>
        <p:grpSpPr>
          <a:xfrm>
            <a:off x="7238726" y="2829075"/>
            <a:ext cx="1786710" cy="826292"/>
            <a:chOff x="2543198" y="4388490"/>
            <a:chExt cx="2577763" cy="646616"/>
          </a:xfrm>
        </p:grpSpPr>
        <p:sp>
          <p:nvSpPr>
            <p:cNvPr id="29" name="TextBox 28">
              <a:extLst>
                <a:ext uri="{FF2B5EF4-FFF2-40B4-BE49-F238E27FC236}">
                  <a16:creationId xmlns:a16="http://schemas.microsoft.com/office/drawing/2014/main" id="{96B5253A-F081-4415-BDEB-17F0DECBD9B1}"/>
                </a:ext>
              </a:extLst>
            </p:cNvPr>
            <p:cNvSpPr txBox="1"/>
            <p:nvPr/>
          </p:nvSpPr>
          <p:spPr>
            <a:xfrm>
              <a:off x="2551706" y="4673829"/>
              <a:ext cx="2569255" cy="36127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Live database ready to showcase to the client</a:t>
              </a:r>
              <a:endParaRPr lang="ko-KR" altLang="en-US" sz="1200"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id="{1B222454-9A58-40EB-BCBC-F2D13739CA9E}"/>
                </a:ext>
              </a:extLst>
            </p:cNvPr>
            <p:cNvSpPr txBox="1"/>
            <p:nvPr/>
          </p:nvSpPr>
          <p:spPr>
            <a:xfrm>
              <a:off x="2543198" y="4388490"/>
              <a:ext cx="2577763" cy="216766"/>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Proof of Concept</a:t>
              </a:r>
              <a:endParaRPr lang="ko-KR" altLang="en-US" sz="1200" b="1" dirty="0">
                <a:solidFill>
                  <a:schemeClr val="tx1">
                    <a:lumMod val="75000"/>
                    <a:lumOff val="25000"/>
                  </a:schemeClr>
                </a:solidFill>
                <a:cs typeface="Arial" pitchFamily="34" charset="0"/>
              </a:endParaRPr>
            </a:p>
          </p:txBody>
        </p:sp>
      </p:grpSp>
      <p:grpSp>
        <p:nvGrpSpPr>
          <p:cNvPr id="31" name="Group 42">
            <a:extLst>
              <a:ext uri="{FF2B5EF4-FFF2-40B4-BE49-F238E27FC236}">
                <a16:creationId xmlns:a16="http://schemas.microsoft.com/office/drawing/2014/main" id="{8AAC6898-9D51-45CF-8E9D-71F842981AAF}"/>
              </a:ext>
            </a:extLst>
          </p:cNvPr>
          <p:cNvGrpSpPr/>
          <p:nvPr/>
        </p:nvGrpSpPr>
        <p:grpSpPr>
          <a:xfrm flipV="1">
            <a:off x="1186356" y="2523190"/>
            <a:ext cx="2147470" cy="1535158"/>
            <a:chOff x="8567658" y="3512928"/>
            <a:chExt cx="2147470" cy="1535158"/>
          </a:xfrm>
          <a:solidFill>
            <a:schemeClr val="accent6"/>
          </a:solidFill>
        </p:grpSpPr>
        <p:sp>
          <p:nvSpPr>
            <p:cNvPr id="32" name="Pentagon 43">
              <a:extLst>
                <a:ext uri="{FF2B5EF4-FFF2-40B4-BE49-F238E27FC236}">
                  <a16:creationId xmlns:a16="http://schemas.microsoft.com/office/drawing/2014/main" id="{E8C2A46A-814B-4BCC-A605-8565E61A03A1}"/>
                </a:ext>
              </a:extLst>
            </p:cNvPr>
            <p:cNvSpPr/>
            <p:nvPr/>
          </p:nvSpPr>
          <p:spPr>
            <a:xfrm>
              <a:off x="8567658" y="3512928"/>
              <a:ext cx="2147470" cy="324000"/>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lumMod val="75000"/>
                    <a:lumOff val="25000"/>
                  </a:schemeClr>
                </a:solidFill>
              </a:endParaRPr>
            </a:p>
          </p:txBody>
        </p:sp>
        <p:sp>
          <p:nvSpPr>
            <p:cNvPr id="33" name="Donut 44">
              <a:extLst>
                <a:ext uri="{FF2B5EF4-FFF2-40B4-BE49-F238E27FC236}">
                  <a16:creationId xmlns:a16="http://schemas.microsoft.com/office/drawing/2014/main" id="{AE2A8C97-0F12-48FD-86FB-B2C8FF47E29A}"/>
                </a:ext>
              </a:extLst>
            </p:cNvPr>
            <p:cNvSpPr/>
            <p:nvPr/>
          </p:nvSpPr>
          <p:spPr>
            <a:xfrm>
              <a:off x="8832402" y="3596351"/>
              <a:ext cx="1451735" cy="1451735"/>
            </a:xfrm>
            <a:prstGeom prst="donut">
              <a:avLst>
                <a:gd name="adj" fmla="val 1762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grpSp>
      <p:sp>
        <p:nvSpPr>
          <p:cNvPr id="34" name="직사각형 113">
            <a:extLst>
              <a:ext uri="{FF2B5EF4-FFF2-40B4-BE49-F238E27FC236}">
                <a16:creationId xmlns:a16="http://schemas.microsoft.com/office/drawing/2014/main" id="{EAD8262F-7036-423A-AF7C-F856FF22D97B}"/>
              </a:ext>
            </a:extLst>
          </p:cNvPr>
          <p:cNvSpPr>
            <a:spLocks noChangeArrowheads="1"/>
          </p:cNvSpPr>
          <p:nvPr/>
        </p:nvSpPr>
        <p:spPr bwMode="auto">
          <a:xfrm>
            <a:off x="1382973" y="3719893"/>
            <a:ext cx="1666269" cy="369332"/>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PH" altLang="ko-KR" b="1" dirty="0">
                <a:solidFill>
                  <a:schemeClr val="bg1"/>
                </a:solidFill>
              </a:rPr>
              <a:t>27</a:t>
            </a:r>
            <a:r>
              <a:rPr lang="ko-KR" altLang="en-US" b="1" dirty="0">
                <a:solidFill>
                  <a:schemeClr val="bg1"/>
                </a:solidFill>
              </a:rPr>
              <a:t> </a:t>
            </a:r>
            <a:r>
              <a:rPr lang="en-PH" altLang="ko-KR" b="1" dirty="0">
                <a:solidFill>
                  <a:schemeClr val="bg1"/>
                </a:solidFill>
              </a:rPr>
              <a:t>July 2020</a:t>
            </a:r>
            <a:endParaRPr lang="ko-KR" altLang="en-US" b="1" dirty="0">
              <a:solidFill>
                <a:schemeClr val="bg1"/>
              </a:solidFill>
            </a:endParaRPr>
          </a:p>
        </p:txBody>
      </p:sp>
      <p:grpSp>
        <p:nvGrpSpPr>
          <p:cNvPr id="35" name="Group 55">
            <a:extLst>
              <a:ext uri="{FF2B5EF4-FFF2-40B4-BE49-F238E27FC236}">
                <a16:creationId xmlns:a16="http://schemas.microsoft.com/office/drawing/2014/main" id="{8CEDDC67-EE91-4301-86EF-B3FDA472C0AA}"/>
              </a:ext>
            </a:extLst>
          </p:cNvPr>
          <p:cNvGrpSpPr/>
          <p:nvPr/>
        </p:nvGrpSpPr>
        <p:grpSpPr>
          <a:xfrm>
            <a:off x="1283612" y="4221373"/>
            <a:ext cx="2196497" cy="1570800"/>
            <a:chOff x="2543198" y="4388490"/>
            <a:chExt cx="3168980" cy="1229232"/>
          </a:xfrm>
        </p:grpSpPr>
        <p:sp>
          <p:nvSpPr>
            <p:cNvPr id="36" name="TextBox 35">
              <a:extLst>
                <a:ext uri="{FF2B5EF4-FFF2-40B4-BE49-F238E27FC236}">
                  <a16:creationId xmlns:a16="http://schemas.microsoft.com/office/drawing/2014/main" id="{1A034F7E-ECE4-448E-9D7D-1A6748116648}"/>
                </a:ext>
              </a:extLst>
            </p:cNvPr>
            <p:cNvSpPr txBox="1"/>
            <p:nvPr/>
          </p:nvSpPr>
          <p:spPr>
            <a:xfrm>
              <a:off x="3142923" y="4533892"/>
              <a:ext cx="2569255" cy="1083830"/>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Need to</a:t>
              </a:r>
            </a:p>
            <a:p>
              <a:r>
                <a:rPr lang="en-US" altLang="ko-KR" sz="1200" dirty="0">
                  <a:solidFill>
                    <a:schemeClr val="tx1">
                      <a:lumMod val="75000"/>
                      <a:lumOff val="25000"/>
                    </a:schemeClr>
                  </a:solidFill>
                  <a:cs typeface="Arial" pitchFamily="34" charset="0"/>
                </a:rPr>
                <a:t>understand the business</a:t>
              </a:r>
            </a:p>
            <a:p>
              <a:r>
                <a:rPr lang="en-US" altLang="ko-KR" sz="1200" dirty="0">
                  <a:solidFill>
                    <a:schemeClr val="tx1">
                      <a:lumMod val="75000"/>
                      <a:lumOff val="25000"/>
                    </a:schemeClr>
                  </a:solidFill>
                  <a:cs typeface="Arial" pitchFamily="34" charset="0"/>
                </a:rPr>
                <a:t>requirements and decide</a:t>
              </a:r>
            </a:p>
            <a:p>
              <a:r>
                <a:rPr lang="en-US" altLang="ko-KR" sz="1200" dirty="0">
                  <a:solidFill>
                    <a:schemeClr val="tx1">
                      <a:lumMod val="75000"/>
                      <a:lumOff val="25000"/>
                    </a:schemeClr>
                  </a:solidFill>
                  <a:cs typeface="Arial" pitchFamily="34" charset="0"/>
                </a:rPr>
                <a:t>which database to be used</a:t>
              </a:r>
              <a:endParaRPr lang="ko-KR" altLang="en-US" sz="1200"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8A1F8C92-F004-4CFB-86D5-E55AF7907CAF}"/>
                </a:ext>
              </a:extLst>
            </p:cNvPr>
            <p:cNvSpPr txBox="1"/>
            <p:nvPr/>
          </p:nvSpPr>
          <p:spPr>
            <a:xfrm>
              <a:off x="2543198" y="4388490"/>
              <a:ext cx="2577763" cy="216766"/>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Database</a:t>
              </a:r>
              <a:endParaRPr lang="ko-KR" altLang="en-US" sz="1200" b="1" dirty="0">
                <a:solidFill>
                  <a:schemeClr val="tx1">
                    <a:lumMod val="75000"/>
                    <a:lumOff val="25000"/>
                  </a:schemeClr>
                </a:solidFill>
                <a:cs typeface="Arial" pitchFamily="34" charset="0"/>
              </a:endParaRPr>
            </a:p>
          </p:txBody>
        </p:sp>
      </p:grpSp>
      <p:sp>
        <p:nvSpPr>
          <p:cNvPr id="38" name="Rounded Rectangle 5">
            <a:extLst>
              <a:ext uri="{FF2B5EF4-FFF2-40B4-BE49-F238E27FC236}">
                <a16:creationId xmlns:a16="http://schemas.microsoft.com/office/drawing/2014/main" id="{6810C2E0-50C1-4D8E-A498-C3AD3C38C5B4}"/>
              </a:ext>
            </a:extLst>
          </p:cNvPr>
          <p:cNvSpPr/>
          <p:nvPr/>
        </p:nvSpPr>
        <p:spPr>
          <a:xfrm flipH="1">
            <a:off x="1981126" y="3079237"/>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Teardrop 1">
            <a:extLst>
              <a:ext uri="{FF2B5EF4-FFF2-40B4-BE49-F238E27FC236}">
                <a16:creationId xmlns:a16="http://schemas.microsoft.com/office/drawing/2014/main" id="{658E43C2-9344-49B0-BA8D-2A05156D4515}"/>
              </a:ext>
            </a:extLst>
          </p:cNvPr>
          <p:cNvSpPr/>
          <p:nvPr/>
        </p:nvSpPr>
        <p:spPr>
          <a:xfrm rot="18805991">
            <a:off x="3978990" y="4352142"/>
            <a:ext cx="376862" cy="372930"/>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42" name="Oval 21">
            <a:extLst>
              <a:ext uri="{FF2B5EF4-FFF2-40B4-BE49-F238E27FC236}">
                <a16:creationId xmlns:a16="http://schemas.microsoft.com/office/drawing/2014/main" id="{15A5A05D-C1E5-4C88-82AD-825169EB669B}"/>
              </a:ext>
            </a:extLst>
          </p:cNvPr>
          <p:cNvSpPr>
            <a:spLocks noChangeAspect="1"/>
          </p:cNvSpPr>
          <p:nvPr/>
        </p:nvSpPr>
        <p:spPr>
          <a:xfrm>
            <a:off x="7954742" y="4407176"/>
            <a:ext cx="354676" cy="35763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3" name="Parallelogram 15">
            <a:extLst>
              <a:ext uri="{FF2B5EF4-FFF2-40B4-BE49-F238E27FC236}">
                <a16:creationId xmlns:a16="http://schemas.microsoft.com/office/drawing/2014/main" id="{2C49D918-14E9-4C19-BE7D-D1760DAAF03A}"/>
              </a:ext>
            </a:extLst>
          </p:cNvPr>
          <p:cNvSpPr/>
          <p:nvPr/>
        </p:nvSpPr>
        <p:spPr>
          <a:xfrm rot="16200000">
            <a:off x="9817585" y="2869631"/>
            <a:ext cx="598764" cy="648141"/>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4" name="Rectangle 1">
            <a:extLst>
              <a:ext uri="{FF2B5EF4-FFF2-40B4-BE49-F238E27FC236}">
                <a16:creationId xmlns:a16="http://schemas.microsoft.com/office/drawing/2014/main" id="{B49EA75A-A7BF-4A1D-807E-8F9A17989BFD}"/>
              </a:ext>
            </a:extLst>
          </p:cNvPr>
          <p:cNvSpPr>
            <a:spLocks noChangeAspect="1"/>
          </p:cNvSpPr>
          <p:nvPr/>
        </p:nvSpPr>
        <p:spPr>
          <a:xfrm>
            <a:off x="5912967" y="2999732"/>
            <a:ext cx="386864" cy="385430"/>
          </a:xfrm>
          <a:custGeom>
            <a:avLst/>
            <a:gdLst/>
            <a:ahLst/>
            <a:cxnLst/>
            <a:rect l="l" t="t" r="r" b="b"/>
            <a:pathLst>
              <a:path w="3960000" h="3945309">
                <a:moveTo>
                  <a:pt x="466104" y="2636906"/>
                </a:moveTo>
                <a:lnTo>
                  <a:pt x="466104" y="2780922"/>
                </a:lnTo>
                <a:lnTo>
                  <a:pt x="2050104" y="2780922"/>
                </a:lnTo>
                <a:lnTo>
                  <a:pt x="2050104" y="2636906"/>
                </a:lnTo>
                <a:close/>
                <a:moveTo>
                  <a:pt x="466104" y="2407894"/>
                </a:moveTo>
                <a:lnTo>
                  <a:pt x="466104" y="2551910"/>
                </a:lnTo>
                <a:lnTo>
                  <a:pt x="2050104" y="2551910"/>
                </a:lnTo>
                <a:lnTo>
                  <a:pt x="2050104" y="2407894"/>
                </a:lnTo>
                <a:close/>
                <a:moveTo>
                  <a:pt x="466104" y="2178881"/>
                </a:moveTo>
                <a:lnTo>
                  <a:pt x="466104" y="2322897"/>
                </a:lnTo>
                <a:lnTo>
                  <a:pt x="2050104" y="2322897"/>
                </a:lnTo>
                <a:lnTo>
                  <a:pt x="2050104" y="2178881"/>
                </a:lnTo>
                <a:close/>
                <a:moveTo>
                  <a:pt x="3358993" y="2178880"/>
                </a:moveTo>
                <a:cubicBezTo>
                  <a:pt x="3299346" y="2178880"/>
                  <a:pt x="3250993" y="2227233"/>
                  <a:pt x="3250993" y="2286880"/>
                </a:cubicBezTo>
                <a:cubicBezTo>
                  <a:pt x="3250993" y="2346527"/>
                  <a:pt x="3299346" y="2394880"/>
                  <a:pt x="3358993" y="2394880"/>
                </a:cubicBezTo>
                <a:cubicBezTo>
                  <a:pt x="3418640" y="2394880"/>
                  <a:pt x="3466993" y="2346527"/>
                  <a:pt x="3466993" y="2286880"/>
                </a:cubicBezTo>
                <a:cubicBezTo>
                  <a:pt x="3466993" y="2227233"/>
                  <a:pt x="3418640" y="2178880"/>
                  <a:pt x="3358993" y="2178880"/>
                </a:cubicBezTo>
                <a:close/>
                <a:moveTo>
                  <a:pt x="2962949" y="2178880"/>
                </a:moveTo>
                <a:cubicBezTo>
                  <a:pt x="2903302" y="2178880"/>
                  <a:pt x="2854949" y="2227233"/>
                  <a:pt x="2854949" y="2286880"/>
                </a:cubicBezTo>
                <a:cubicBezTo>
                  <a:pt x="2854949" y="2346527"/>
                  <a:pt x="2903302" y="2394880"/>
                  <a:pt x="2962949" y="2394880"/>
                </a:cubicBezTo>
                <a:cubicBezTo>
                  <a:pt x="3022596" y="2394880"/>
                  <a:pt x="3070949" y="2346527"/>
                  <a:pt x="3070949" y="2286880"/>
                </a:cubicBezTo>
                <a:cubicBezTo>
                  <a:pt x="3070949" y="2227233"/>
                  <a:pt x="3022596" y="2178880"/>
                  <a:pt x="2962949" y="2178880"/>
                </a:cubicBezTo>
                <a:close/>
                <a:moveTo>
                  <a:pt x="2566905" y="2178880"/>
                </a:moveTo>
                <a:cubicBezTo>
                  <a:pt x="2507258" y="2178880"/>
                  <a:pt x="2458905" y="2227233"/>
                  <a:pt x="2458905" y="2286880"/>
                </a:cubicBezTo>
                <a:cubicBezTo>
                  <a:pt x="2458905" y="2346527"/>
                  <a:pt x="2507258" y="2394880"/>
                  <a:pt x="2566905" y="2394880"/>
                </a:cubicBezTo>
                <a:cubicBezTo>
                  <a:pt x="2626552" y="2394880"/>
                  <a:pt x="2674905" y="2346527"/>
                  <a:pt x="2674905" y="2286880"/>
                </a:cubicBezTo>
                <a:cubicBezTo>
                  <a:pt x="2674905" y="2227233"/>
                  <a:pt x="2626552" y="2178880"/>
                  <a:pt x="2566905" y="2178880"/>
                </a:cubicBezTo>
                <a:close/>
                <a:moveTo>
                  <a:pt x="154649" y="2155901"/>
                </a:moveTo>
                <a:lnTo>
                  <a:pt x="154649" y="2803901"/>
                </a:lnTo>
                <a:lnTo>
                  <a:pt x="298665" y="2803901"/>
                </a:lnTo>
                <a:lnTo>
                  <a:pt x="298665" y="2155901"/>
                </a:lnTo>
                <a:close/>
                <a:moveTo>
                  <a:pt x="3645310" y="2153519"/>
                </a:moveTo>
                <a:lnTo>
                  <a:pt x="3645310" y="2801519"/>
                </a:lnTo>
                <a:lnTo>
                  <a:pt x="3789326" y="2801519"/>
                </a:lnTo>
                <a:lnTo>
                  <a:pt x="3789326" y="2153519"/>
                </a:lnTo>
                <a:close/>
                <a:moveTo>
                  <a:pt x="0" y="2032992"/>
                </a:moveTo>
                <a:lnTo>
                  <a:pt x="3960000" y="2032992"/>
                </a:lnTo>
                <a:lnTo>
                  <a:pt x="3960000" y="2897088"/>
                </a:lnTo>
                <a:lnTo>
                  <a:pt x="2124016" y="2897088"/>
                </a:lnTo>
                <a:lnTo>
                  <a:pt x="2124016" y="3513261"/>
                </a:lnTo>
                <a:lnTo>
                  <a:pt x="2268032" y="3513261"/>
                </a:lnTo>
                <a:cubicBezTo>
                  <a:pt x="2331437" y="3513261"/>
                  <a:pt x="2388462" y="3540577"/>
                  <a:pt x="2426674" y="3585269"/>
                </a:cubicBezTo>
                <a:lnTo>
                  <a:pt x="3960000" y="3585269"/>
                </a:lnTo>
                <a:lnTo>
                  <a:pt x="3960000" y="3873301"/>
                </a:lnTo>
                <a:lnTo>
                  <a:pt x="2426674" y="3873301"/>
                </a:lnTo>
                <a:cubicBezTo>
                  <a:pt x="2388462" y="3917993"/>
                  <a:pt x="2331437" y="3945309"/>
                  <a:pt x="2268032" y="3945309"/>
                </a:cubicBezTo>
                <a:lnTo>
                  <a:pt x="1691968" y="3945309"/>
                </a:lnTo>
                <a:cubicBezTo>
                  <a:pt x="1628563" y="3945309"/>
                  <a:pt x="1571538" y="3917993"/>
                  <a:pt x="1533326" y="3873301"/>
                </a:cubicBezTo>
                <a:lnTo>
                  <a:pt x="0" y="3873301"/>
                </a:lnTo>
                <a:lnTo>
                  <a:pt x="0" y="3585269"/>
                </a:lnTo>
                <a:lnTo>
                  <a:pt x="1533326" y="3585269"/>
                </a:lnTo>
                <a:cubicBezTo>
                  <a:pt x="1571538" y="3540577"/>
                  <a:pt x="1628563" y="3513261"/>
                  <a:pt x="1691968" y="3513261"/>
                </a:cubicBezTo>
                <a:lnTo>
                  <a:pt x="1835984" y="3513261"/>
                </a:lnTo>
                <a:lnTo>
                  <a:pt x="1835984" y="2897088"/>
                </a:lnTo>
                <a:lnTo>
                  <a:pt x="0" y="2897088"/>
                </a:lnTo>
                <a:close/>
                <a:moveTo>
                  <a:pt x="466104" y="1620410"/>
                </a:moveTo>
                <a:lnTo>
                  <a:pt x="466104" y="1764426"/>
                </a:lnTo>
                <a:lnTo>
                  <a:pt x="2050104" y="1764426"/>
                </a:lnTo>
                <a:lnTo>
                  <a:pt x="2050104" y="1620410"/>
                </a:lnTo>
                <a:close/>
                <a:moveTo>
                  <a:pt x="466104" y="1391398"/>
                </a:moveTo>
                <a:lnTo>
                  <a:pt x="466104" y="1535414"/>
                </a:lnTo>
                <a:lnTo>
                  <a:pt x="2050104" y="1535414"/>
                </a:lnTo>
                <a:lnTo>
                  <a:pt x="2050104" y="1391398"/>
                </a:lnTo>
                <a:close/>
                <a:moveTo>
                  <a:pt x="466104" y="1162385"/>
                </a:moveTo>
                <a:lnTo>
                  <a:pt x="466104" y="1306401"/>
                </a:lnTo>
                <a:lnTo>
                  <a:pt x="2050104" y="1306401"/>
                </a:lnTo>
                <a:lnTo>
                  <a:pt x="2050104" y="1162385"/>
                </a:lnTo>
                <a:close/>
                <a:moveTo>
                  <a:pt x="3358993" y="1162384"/>
                </a:moveTo>
                <a:cubicBezTo>
                  <a:pt x="3299346" y="1162384"/>
                  <a:pt x="3250993" y="1210737"/>
                  <a:pt x="3250993" y="1270384"/>
                </a:cubicBezTo>
                <a:cubicBezTo>
                  <a:pt x="3250993" y="1330031"/>
                  <a:pt x="3299346" y="1378384"/>
                  <a:pt x="3358993" y="1378384"/>
                </a:cubicBezTo>
                <a:cubicBezTo>
                  <a:pt x="3418640" y="1378384"/>
                  <a:pt x="3466993" y="1330031"/>
                  <a:pt x="3466993" y="1270384"/>
                </a:cubicBezTo>
                <a:cubicBezTo>
                  <a:pt x="3466993" y="1210737"/>
                  <a:pt x="3418640" y="1162384"/>
                  <a:pt x="3358993" y="1162384"/>
                </a:cubicBezTo>
                <a:close/>
                <a:moveTo>
                  <a:pt x="2962949" y="1162384"/>
                </a:moveTo>
                <a:cubicBezTo>
                  <a:pt x="2903302" y="1162384"/>
                  <a:pt x="2854949" y="1210737"/>
                  <a:pt x="2854949" y="1270384"/>
                </a:cubicBezTo>
                <a:cubicBezTo>
                  <a:pt x="2854949" y="1330031"/>
                  <a:pt x="2903302" y="1378384"/>
                  <a:pt x="2962949" y="1378384"/>
                </a:cubicBezTo>
                <a:cubicBezTo>
                  <a:pt x="3022596" y="1378384"/>
                  <a:pt x="3070949" y="1330031"/>
                  <a:pt x="3070949" y="1270384"/>
                </a:cubicBezTo>
                <a:cubicBezTo>
                  <a:pt x="3070949" y="1210737"/>
                  <a:pt x="3022596" y="1162384"/>
                  <a:pt x="2962949" y="1162384"/>
                </a:cubicBezTo>
                <a:close/>
                <a:moveTo>
                  <a:pt x="2566905" y="1162384"/>
                </a:moveTo>
                <a:cubicBezTo>
                  <a:pt x="2507258" y="1162384"/>
                  <a:pt x="2458905" y="1210737"/>
                  <a:pt x="2458905" y="1270384"/>
                </a:cubicBezTo>
                <a:cubicBezTo>
                  <a:pt x="2458905" y="1330031"/>
                  <a:pt x="2507258" y="1378384"/>
                  <a:pt x="2566905" y="1378384"/>
                </a:cubicBezTo>
                <a:cubicBezTo>
                  <a:pt x="2626552" y="1378384"/>
                  <a:pt x="2674905" y="1330031"/>
                  <a:pt x="2674905" y="1270384"/>
                </a:cubicBezTo>
                <a:cubicBezTo>
                  <a:pt x="2674905" y="1210737"/>
                  <a:pt x="2626552" y="1162384"/>
                  <a:pt x="2566905" y="1162384"/>
                </a:cubicBezTo>
                <a:close/>
                <a:moveTo>
                  <a:pt x="154649" y="1139405"/>
                </a:moveTo>
                <a:lnTo>
                  <a:pt x="154649" y="1787405"/>
                </a:lnTo>
                <a:lnTo>
                  <a:pt x="298665" y="1787405"/>
                </a:lnTo>
                <a:lnTo>
                  <a:pt x="298665" y="1139405"/>
                </a:lnTo>
                <a:close/>
                <a:moveTo>
                  <a:pt x="3645310" y="1137023"/>
                </a:moveTo>
                <a:lnTo>
                  <a:pt x="3645310" y="1785023"/>
                </a:lnTo>
                <a:lnTo>
                  <a:pt x="3789326" y="1785023"/>
                </a:lnTo>
                <a:lnTo>
                  <a:pt x="3789326" y="1137023"/>
                </a:lnTo>
                <a:close/>
                <a:moveTo>
                  <a:pt x="0" y="1016496"/>
                </a:moveTo>
                <a:lnTo>
                  <a:pt x="3960000" y="1016496"/>
                </a:lnTo>
                <a:lnTo>
                  <a:pt x="3960000" y="1880592"/>
                </a:lnTo>
                <a:lnTo>
                  <a:pt x="0" y="1880592"/>
                </a:lnTo>
                <a:close/>
                <a:moveTo>
                  <a:pt x="466104" y="603914"/>
                </a:moveTo>
                <a:lnTo>
                  <a:pt x="466104" y="747930"/>
                </a:lnTo>
                <a:lnTo>
                  <a:pt x="2050104" y="747930"/>
                </a:lnTo>
                <a:lnTo>
                  <a:pt x="2050104" y="603914"/>
                </a:lnTo>
                <a:close/>
                <a:moveTo>
                  <a:pt x="466104" y="374902"/>
                </a:moveTo>
                <a:lnTo>
                  <a:pt x="466104" y="518918"/>
                </a:lnTo>
                <a:lnTo>
                  <a:pt x="2050104" y="518918"/>
                </a:lnTo>
                <a:lnTo>
                  <a:pt x="2050104" y="374902"/>
                </a:lnTo>
                <a:close/>
                <a:moveTo>
                  <a:pt x="466104" y="145889"/>
                </a:moveTo>
                <a:lnTo>
                  <a:pt x="466104" y="289905"/>
                </a:lnTo>
                <a:lnTo>
                  <a:pt x="2050104" y="289905"/>
                </a:lnTo>
                <a:lnTo>
                  <a:pt x="2050104" y="145889"/>
                </a:lnTo>
                <a:close/>
                <a:moveTo>
                  <a:pt x="3358993" y="145888"/>
                </a:moveTo>
                <a:cubicBezTo>
                  <a:pt x="3299346" y="145888"/>
                  <a:pt x="3250993" y="194241"/>
                  <a:pt x="3250993" y="253888"/>
                </a:cubicBezTo>
                <a:cubicBezTo>
                  <a:pt x="3250993" y="313535"/>
                  <a:pt x="3299346" y="361888"/>
                  <a:pt x="3358993" y="361888"/>
                </a:cubicBezTo>
                <a:cubicBezTo>
                  <a:pt x="3418640" y="361888"/>
                  <a:pt x="3466993" y="313535"/>
                  <a:pt x="3466993" y="253888"/>
                </a:cubicBezTo>
                <a:cubicBezTo>
                  <a:pt x="3466993" y="194241"/>
                  <a:pt x="3418640" y="145888"/>
                  <a:pt x="3358993" y="145888"/>
                </a:cubicBezTo>
                <a:close/>
                <a:moveTo>
                  <a:pt x="2962949" y="145888"/>
                </a:moveTo>
                <a:cubicBezTo>
                  <a:pt x="2903302" y="145888"/>
                  <a:pt x="2854949" y="194241"/>
                  <a:pt x="2854949" y="253888"/>
                </a:cubicBezTo>
                <a:cubicBezTo>
                  <a:pt x="2854949" y="313535"/>
                  <a:pt x="2903302" y="361888"/>
                  <a:pt x="2962949" y="361888"/>
                </a:cubicBezTo>
                <a:cubicBezTo>
                  <a:pt x="3022596" y="361888"/>
                  <a:pt x="3070949" y="313535"/>
                  <a:pt x="3070949" y="253888"/>
                </a:cubicBezTo>
                <a:cubicBezTo>
                  <a:pt x="3070949" y="194241"/>
                  <a:pt x="3022596" y="145888"/>
                  <a:pt x="2962949" y="145888"/>
                </a:cubicBezTo>
                <a:close/>
                <a:moveTo>
                  <a:pt x="2566905" y="145888"/>
                </a:moveTo>
                <a:cubicBezTo>
                  <a:pt x="2507258" y="145888"/>
                  <a:pt x="2458905" y="194241"/>
                  <a:pt x="2458905" y="253888"/>
                </a:cubicBezTo>
                <a:cubicBezTo>
                  <a:pt x="2458905" y="313535"/>
                  <a:pt x="2507258" y="361888"/>
                  <a:pt x="2566905" y="361888"/>
                </a:cubicBezTo>
                <a:cubicBezTo>
                  <a:pt x="2626552" y="361888"/>
                  <a:pt x="2674905" y="313535"/>
                  <a:pt x="2674905" y="253888"/>
                </a:cubicBezTo>
                <a:cubicBezTo>
                  <a:pt x="2674905" y="194241"/>
                  <a:pt x="2626552" y="145888"/>
                  <a:pt x="2566905" y="145888"/>
                </a:cubicBezTo>
                <a:close/>
                <a:moveTo>
                  <a:pt x="154649" y="122909"/>
                </a:moveTo>
                <a:lnTo>
                  <a:pt x="154649" y="770909"/>
                </a:lnTo>
                <a:lnTo>
                  <a:pt x="298665" y="770909"/>
                </a:lnTo>
                <a:lnTo>
                  <a:pt x="298665" y="122909"/>
                </a:lnTo>
                <a:close/>
                <a:moveTo>
                  <a:pt x="3645310" y="120527"/>
                </a:moveTo>
                <a:lnTo>
                  <a:pt x="3645310" y="768527"/>
                </a:lnTo>
                <a:lnTo>
                  <a:pt x="3789326" y="768527"/>
                </a:lnTo>
                <a:lnTo>
                  <a:pt x="3789326" y="120527"/>
                </a:lnTo>
                <a:close/>
                <a:moveTo>
                  <a:pt x="0" y="0"/>
                </a:moveTo>
                <a:lnTo>
                  <a:pt x="3960000" y="0"/>
                </a:lnTo>
                <a:lnTo>
                  <a:pt x="3960000" y="864096"/>
                </a:lnTo>
                <a:lnTo>
                  <a:pt x="0" y="86409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45" name="직사각형 113">
            <a:extLst>
              <a:ext uri="{FF2B5EF4-FFF2-40B4-BE49-F238E27FC236}">
                <a16:creationId xmlns:a16="http://schemas.microsoft.com/office/drawing/2014/main" id="{504228AD-2971-459D-B027-14A1DFF7EA09}"/>
              </a:ext>
            </a:extLst>
          </p:cNvPr>
          <p:cNvSpPr>
            <a:spLocks noChangeArrowheads="1"/>
          </p:cNvSpPr>
          <p:nvPr/>
        </p:nvSpPr>
        <p:spPr bwMode="auto">
          <a:xfrm>
            <a:off x="9160882" y="3713840"/>
            <a:ext cx="2016871" cy="369332"/>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b="1" dirty="0">
                <a:solidFill>
                  <a:schemeClr val="bg1"/>
                </a:solidFill>
                <a:cs typeface="Arial" charset="0"/>
              </a:rPr>
              <a:t>Finished Project</a:t>
            </a:r>
            <a:endParaRPr lang="ko-KR" altLang="en-US" dirty="0">
              <a:solidFill>
                <a:schemeClr val="bg1"/>
              </a:solidFill>
            </a:endParaRPr>
          </a:p>
        </p:txBody>
      </p:sp>
    </p:spTree>
    <p:extLst>
      <p:ext uri="{BB962C8B-B14F-4D97-AF65-F5344CB8AC3E}">
        <p14:creationId xmlns:p14="http://schemas.microsoft.com/office/powerpoint/2010/main" val="624062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21C2804B-9995-4A02-9709-74DD85247E50}"/>
              </a:ext>
            </a:extLst>
          </p:cNvPr>
          <p:cNvGrpSpPr/>
          <p:nvPr/>
        </p:nvGrpSpPr>
        <p:grpSpPr>
          <a:xfrm>
            <a:off x="5" y="1409832"/>
            <a:ext cx="12191999" cy="1160647"/>
            <a:chOff x="5" y="1409832"/>
            <a:chExt cx="12191999" cy="1160647"/>
          </a:xfrm>
        </p:grpSpPr>
        <p:grpSp>
          <p:nvGrpSpPr>
            <p:cNvPr id="3" name="그룹 8">
              <a:extLst>
                <a:ext uri="{FF2B5EF4-FFF2-40B4-BE49-F238E27FC236}">
                  <a16:creationId xmlns:a16="http://schemas.microsoft.com/office/drawing/2014/main" id="{E71EC0C4-7E58-4C9D-B2BA-487F09577103}"/>
                </a:ext>
              </a:extLst>
            </p:cNvPr>
            <p:cNvGrpSpPr/>
            <p:nvPr/>
          </p:nvGrpSpPr>
          <p:grpSpPr>
            <a:xfrm>
              <a:off x="5" y="1409832"/>
              <a:ext cx="12191999" cy="1160647"/>
              <a:chOff x="1" y="1412530"/>
              <a:chExt cx="12191999" cy="1160647"/>
            </a:xfrm>
          </p:grpSpPr>
          <p:sp>
            <p:nvSpPr>
              <p:cNvPr id="4" name="Rectangle 35">
                <a:extLst>
                  <a:ext uri="{FF2B5EF4-FFF2-40B4-BE49-F238E27FC236}">
                    <a16:creationId xmlns:a16="http://schemas.microsoft.com/office/drawing/2014/main" id="{8C0BBBF0-247A-412A-B0B6-F42F1E86DA83}"/>
                  </a:ext>
                </a:extLst>
              </p:cNvPr>
              <p:cNvSpPr/>
              <p:nvPr/>
            </p:nvSpPr>
            <p:spPr>
              <a:xfrm>
                <a:off x="1" y="1412530"/>
                <a:ext cx="3032161" cy="1160647"/>
              </a:xfrm>
              <a:custGeom>
                <a:avLst/>
                <a:gdLst>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842946 w 3079941"/>
                  <a:gd name="connsiteY405" fmla="*/ 1160647 h 1160647"/>
                  <a:gd name="connsiteX406" fmla="*/ 200958 w 3079941"/>
                  <a:gd name="connsiteY406" fmla="*/ 1160647 h 1160647"/>
                  <a:gd name="connsiteX407" fmla="*/ 200958 w 3079941"/>
                  <a:gd name="connsiteY407" fmla="*/ 1126882 h 1160647"/>
                  <a:gd name="connsiteX408" fmla="*/ 0 w 3079941"/>
                  <a:gd name="connsiteY408" fmla="*/ 1126882 h 1160647"/>
                  <a:gd name="connsiteX409" fmla="*/ 0 w 3079941"/>
                  <a:gd name="connsiteY409" fmla="*/ 915339 h 1160647"/>
                  <a:gd name="connsiteX410" fmla="*/ 103377 w 3079941"/>
                  <a:gd name="connsiteY410" fmla="*/ 915339 h 1160647"/>
                  <a:gd name="connsiteX411" fmla="*/ 103377 w 3079941"/>
                  <a:gd name="connsiteY411" fmla="*/ 886329 h 1160647"/>
                  <a:gd name="connsiteX412" fmla="*/ 55096 w 3079941"/>
                  <a:gd name="connsiteY412" fmla="*/ 886329 h 1160647"/>
                  <a:gd name="connsiteX413" fmla="*/ 55096 w 3079941"/>
                  <a:gd name="connsiteY413" fmla="*/ 724196 h 1160647"/>
                  <a:gd name="connsiteX414" fmla="*/ 75363 w 3079941"/>
                  <a:gd name="connsiteY414" fmla="*/ 724196 h 1160647"/>
                  <a:gd name="connsiteX415" fmla="*/ 75870 w 3079941"/>
                  <a:gd name="connsiteY415" fmla="*/ 723115 h 1160647"/>
                  <a:gd name="connsiteX416" fmla="*/ 79416 w 3079941"/>
                  <a:gd name="connsiteY416" fmla="*/ 715549 h 1160647"/>
                  <a:gd name="connsiteX417" fmla="*/ 81190 w 3079941"/>
                  <a:gd name="connsiteY417" fmla="*/ 715819 h 1160647"/>
                  <a:gd name="connsiteX418" fmla="*/ 93603 w 3079941"/>
                  <a:gd name="connsiteY418" fmla="*/ 717710 h 1160647"/>
                  <a:gd name="connsiteX419" fmla="*/ 94110 w 3079941"/>
                  <a:gd name="connsiteY419" fmla="*/ 719062 h 1160647"/>
                  <a:gd name="connsiteX420" fmla="*/ 97656 w 3079941"/>
                  <a:gd name="connsiteY420" fmla="*/ 728519 h 1160647"/>
                  <a:gd name="connsiteX421" fmla="*/ 124003 w 3079941"/>
                  <a:gd name="connsiteY421" fmla="*/ 730681 h 1160647"/>
                  <a:gd name="connsiteX422" fmla="*/ 124003 w 3079941"/>
                  <a:gd name="connsiteY422" fmla="*/ 607460 h 1160647"/>
                  <a:gd name="connsiteX423" fmla="*/ 126030 w 3079941"/>
                  <a:gd name="connsiteY423" fmla="*/ 607460 h 1160647"/>
                  <a:gd name="connsiteX424" fmla="*/ 140217 w 3079941"/>
                  <a:gd name="connsiteY424" fmla="*/ 607460 h 1160647"/>
                  <a:gd name="connsiteX425" fmla="*/ 140217 w 3079941"/>
                  <a:gd name="connsiteY425" fmla="*/ 471268 h 1160647"/>
                  <a:gd name="connsiteX426" fmla="*/ 141990 w 3079941"/>
                  <a:gd name="connsiteY426" fmla="*/ 471268 h 1160647"/>
                  <a:gd name="connsiteX427" fmla="*/ 154404 w 3079941"/>
                  <a:gd name="connsiteY427" fmla="*/ 471268 h 1160647"/>
                  <a:gd name="connsiteX428" fmla="*/ 154404 w 3079941"/>
                  <a:gd name="connsiteY428" fmla="*/ 356694 h 1160647"/>
                  <a:gd name="connsiteX429" fmla="*/ 158457 w 3079941"/>
                  <a:gd name="connsiteY429" fmla="*/ 328590 h 1160647"/>
                  <a:gd name="connsiteX430" fmla="*/ 160484 w 3079941"/>
                  <a:gd name="connsiteY430" fmla="*/ 328590 h 1160647"/>
                  <a:gd name="connsiteX431" fmla="*/ 174671 w 3079941"/>
                  <a:gd name="connsiteY431" fmla="*/ 328590 h 1160647"/>
                  <a:gd name="connsiteX432" fmla="*/ 211151 w 3079941"/>
                  <a:gd name="connsiteY432" fmla="*/ 246443 h 1160647"/>
                  <a:gd name="connsiteX433" fmla="*/ 215205 w 3079941"/>
                  <a:gd name="connsiteY433"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00958 w 3079941"/>
                  <a:gd name="connsiteY405" fmla="*/ 1160647 h 1160647"/>
                  <a:gd name="connsiteX406" fmla="*/ 200958 w 3079941"/>
                  <a:gd name="connsiteY406" fmla="*/ 1126882 h 1160647"/>
                  <a:gd name="connsiteX407" fmla="*/ 0 w 3079941"/>
                  <a:gd name="connsiteY407" fmla="*/ 1126882 h 1160647"/>
                  <a:gd name="connsiteX408" fmla="*/ 0 w 3079941"/>
                  <a:gd name="connsiteY408" fmla="*/ 915339 h 1160647"/>
                  <a:gd name="connsiteX409" fmla="*/ 103377 w 3079941"/>
                  <a:gd name="connsiteY409" fmla="*/ 915339 h 1160647"/>
                  <a:gd name="connsiteX410" fmla="*/ 103377 w 3079941"/>
                  <a:gd name="connsiteY410" fmla="*/ 886329 h 1160647"/>
                  <a:gd name="connsiteX411" fmla="*/ 55096 w 3079941"/>
                  <a:gd name="connsiteY411" fmla="*/ 886329 h 1160647"/>
                  <a:gd name="connsiteX412" fmla="*/ 55096 w 3079941"/>
                  <a:gd name="connsiteY412" fmla="*/ 724196 h 1160647"/>
                  <a:gd name="connsiteX413" fmla="*/ 75363 w 3079941"/>
                  <a:gd name="connsiteY413" fmla="*/ 724196 h 1160647"/>
                  <a:gd name="connsiteX414" fmla="*/ 75870 w 3079941"/>
                  <a:gd name="connsiteY414" fmla="*/ 723115 h 1160647"/>
                  <a:gd name="connsiteX415" fmla="*/ 79416 w 3079941"/>
                  <a:gd name="connsiteY415" fmla="*/ 715549 h 1160647"/>
                  <a:gd name="connsiteX416" fmla="*/ 81190 w 3079941"/>
                  <a:gd name="connsiteY416" fmla="*/ 715819 h 1160647"/>
                  <a:gd name="connsiteX417" fmla="*/ 93603 w 3079941"/>
                  <a:gd name="connsiteY417" fmla="*/ 717710 h 1160647"/>
                  <a:gd name="connsiteX418" fmla="*/ 94110 w 3079941"/>
                  <a:gd name="connsiteY418" fmla="*/ 719062 h 1160647"/>
                  <a:gd name="connsiteX419" fmla="*/ 97656 w 3079941"/>
                  <a:gd name="connsiteY419" fmla="*/ 728519 h 1160647"/>
                  <a:gd name="connsiteX420" fmla="*/ 124003 w 3079941"/>
                  <a:gd name="connsiteY420" fmla="*/ 730681 h 1160647"/>
                  <a:gd name="connsiteX421" fmla="*/ 124003 w 3079941"/>
                  <a:gd name="connsiteY421" fmla="*/ 607460 h 1160647"/>
                  <a:gd name="connsiteX422" fmla="*/ 126030 w 3079941"/>
                  <a:gd name="connsiteY422" fmla="*/ 607460 h 1160647"/>
                  <a:gd name="connsiteX423" fmla="*/ 140217 w 3079941"/>
                  <a:gd name="connsiteY423" fmla="*/ 607460 h 1160647"/>
                  <a:gd name="connsiteX424" fmla="*/ 140217 w 3079941"/>
                  <a:gd name="connsiteY424" fmla="*/ 471268 h 1160647"/>
                  <a:gd name="connsiteX425" fmla="*/ 141990 w 3079941"/>
                  <a:gd name="connsiteY425" fmla="*/ 471268 h 1160647"/>
                  <a:gd name="connsiteX426" fmla="*/ 154404 w 3079941"/>
                  <a:gd name="connsiteY426" fmla="*/ 471268 h 1160647"/>
                  <a:gd name="connsiteX427" fmla="*/ 154404 w 3079941"/>
                  <a:gd name="connsiteY427" fmla="*/ 356694 h 1160647"/>
                  <a:gd name="connsiteX428" fmla="*/ 158457 w 3079941"/>
                  <a:gd name="connsiteY428" fmla="*/ 328590 h 1160647"/>
                  <a:gd name="connsiteX429" fmla="*/ 160484 w 3079941"/>
                  <a:gd name="connsiteY429" fmla="*/ 328590 h 1160647"/>
                  <a:gd name="connsiteX430" fmla="*/ 174671 w 3079941"/>
                  <a:gd name="connsiteY430" fmla="*/ 328590 h 1160647"/>
                  <a:gd name="connsiteX431" fmla="*/ 211151 w 3079941"/>
                  <a:gd name="connsiteY431" fmla="*/ 246443 h 1160647"/>
                  <a:gd name="connsiteX432" fmla="*/ 215205 w 3079941"/>
                  <a:gd name="connsiteY432"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030409 h 1160647"/>
                  <a:gd name="connsiteX403" fmla="*/ 3079941 w 3079941"/>
                  <a:gd name="connsiteY403" fmla="*/ 1160647 h 1160647"/>
                  <a:gd name="connsiteX404" fmla="*/ 200958 w 3079941"/>
                  <a:gd name="connsiteY404" fmla="*/ 1160647 h 1160647"/>
                  <a:gd name="connsiteX405" fmla="*/ 200958 w 3079941"/>
                  <a:gd name="connsiteY405" fmla="*/ 1126882 h 1160647"/>
                  <a:gd name="connsiteX406" fmla="*/ 0 w 3079941"/>
                  <a:gd name="connsiteY406" fmla="*/ 1126882 h 1160647"/>
                  <a:gd name="connsiteX407" fmla="*/ 0 w 3079941"/>
                  <a:gd name="connsiteY407" fmla="*/ 915339 h 1160647"/>
                  <a:gd name="connsiteX408" fmla="*/ 103377 w 3079941"/>
                  <a:gd name="connsiteY408" fmla="*/ 915339 h 1160647"/>
                  <a:gd name="connsiteX409" fmla="*/ 103377 w 3079941"/>
                  <a:gd name="connsiteY409" fmla="*/ 886329 h 1160647"/>
                  <a:gd name="connsiteX410" fmla="*/ 55096 w 3079941"/>
                  <a:gd name="connsiteY410" fmla="*/ 886329 h 1160647"/>
                  <a:gd name="connsiteX411" fmla="*/ 55096 w 3079941"/>
                  <a:gd name="connsiteY411" fmla="*/ 724196 h 1160647"/>
                  <a:gd name="connsiteX412" fmla="*/ 75363 w 3079941"/>
                  <a:gd name="connsiteY412" fmla="*/ 724196 h 1160647"/>
                  <a:gd name="connsiteX413" fmla="*/ 75870 w 3079941"/>
                  <a:gd name="connsiteY413" fmla="*/ 723115 h 1160647"/>
                  <a:gd name="connsiteX414" fmla="*/ 79416 w 3079941"/>
                  <a:gd name="connsiteY414" fmla="*/ 715549 h 1160647"/>
                  <a:gd name="connsiteX415" fmla="*/ 81190 w 3079941"/>
                  <a:gd name="connsiteY415" fmla="*/ 715819 h 1160647"/>
                  <a:gd name="connsiteX416" fmla="*/ 93603 w 3079941"/>
                  <a:gd name="connsiteY416" fmla="*/ 717710 h 1160647"/>
                  <a:gd name="connsiteX417" fmla="*/ 94110 w 3079941"/>
                  <a:gd name="connsiteY417" fmla="*/ 719062 h 1160647"/>
                  <a:gd name="connsiteX418" fmla="*/ 97656 w 3079941"/>
                  <a:gd name="connsiteY418" fmla="*/ 728519 h 1160647"/>
                  <a:gd name="connsiteX419" fmla="*/ 124003 w 3079941"/>
                  <a:gd name="connsiteY419" fmla="*/ 730681 h 1160647"/>
                  <a:gd name="connsiteX420" fmla="*/ 124003 w 3079941"/>
                  <a:gd name="connsiteY420" fmla="*/ 607460 h 1160647"/>
                  <a:gd name="connsiteX421" fmla="*/ 126030 w 3079941"/>
                  <a:gd name="connsiteY421" fmla="*/ 607460 h 1160647"/>
                  <a:gd name="connsiteX422" fmla="*/ 140217 w 3079941"/>
                  <a:gd name="connsiteY422" fmla="*/ 607460 h 1160647"/>
                  <a:gd name="connsiteX423" fmla="*/ 140217 w 3079941"/>
                  <a:gd name="connsiteY423" fmla="*/ 471268 h 1160647"/>
                  <a:gd name="connsiteX424" fmla="*/ 141990 w 3079941"/>
                  <a:gd name="connsiteY424" fmla="*/ 471268 h 1160647"/>
                  <a:gd name="connsiteX425" fmla="*/ 154404 w 3079941"/>
                  <a:gd name="connsiteY425" fmla="*/ 471268 h 1160647"/>
                  <a:gd name="connsiteX426" fmla="*/ 154404 w 3079941"/>
                  <a:gd name="connsiteY426" fmla="*/ 356694 h 1160647"/>
                  <a:gd name="connsiteX427" fmla="*/ 158457 w 3079941"/>
                  <a:gd name="connsiteY427" fmla="*/ 328590 h 1160647"/>
                  <a:gd name="connsiteX428" fmla="*/ 160484 w 3079941"/>
                  <a:gd name="connsiteY428" fmla="*/ 328590 h 1160647"/>
                  <a:gd name="connsiteX429" fmla="*/ 174671 w 3079941"/>
                  <a:gd name="connsiteY429" fmla="*/ 328590 h 1160647"/>
                  <a:gd name="connsiteX430" fmla="*/ 211151 w 3079941"/>
                  <a:gd name="connsiteY430" fmla="*/ 246443 h 1160647"/>
                  <a:gd name="connsiteX431" fmla="*/ 215205 w 3079941"/>
                  <a:gd name="connsiteY431"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200958 w 3079941"/>
                  <a:gd name="connsiteY404" fmla="*/ 1126882 h 1160647"/>
                  <a:gd name="connsiteX405" fmla="*/ 0 w 3079941"/>
                  <a:gd name="connsiteY405" fmla="*/ 1126882 h 1160647"/>
                  <a:gd name="connsiteX406" fmla="*/ 0 w 3079941"/>
                  <a:gd name="connsiteY406" fmla="*/ 915339 h 1160647"/>
                  <a:gd name="connsiteX407" fmla="*/ 103377 w 3079941"/>
                  <a:gd name="connsiteY407" fmla="*/ 915339 h 1160647"/>
                  <a:gd name="connsiteX408" fmla="*/ 103377 w 3079941"/>
                  <a:gd name="connsiteY408" fmla="*/ 886329 h 1160647"/>
                  <a:gd name="connsiteX409" fmla="*/ 55096 w 3079941"/>
                  <a:gd name="connsiteY409" fmla="*/ 886329 h 1160647"/>
                  <a:gd name="connsiteX410" fmla="*/ 55096 w 3079941"/>
                  <a:gd name="connsiteY410" fmla="*/ 724196 h 1160647"/>
                  <a:gd name="connsiteX411" fmla="*/ 75363 w 3079941"/>
                  <a:gd name="connsiteY411" fmla="*/ 724196 h 1160647"/>
                  <a:gd name="connsiteX412" fmla="*/ 75870 w 3079941"/>
                  <a:gd name="connsiteY412" fmla="*/ 723115 h 1160647"/>
                  <a:gd name="connsiteX413" fmla="*/ 79416 w 3079941"/>
                  <a:gd name="connsiteY413" fmla="*/ 715549 h 1160647"/>
                  <a:gd name="connsiteX414" fmla="*/ 81190 w 3079941"/>
                  <a:gd name="connsiteY414" fmla="*/ 715819 h 1160647"/>
                  <a:gd name="connsiteX415" fmla="*/ 93603 w 3079941"/>
                  <a:gd name="connsiteY415" fmla="*/ 717710 h 1160647"/>
                  <a:gd name="connsiteX416" fmla="*/ 94110 w 3079941"/>
                  <a:gd name="connsiteY416" fmla="*/ 719062 h 1160647"/>
                  <a:gd name="connsiteX417" fmla="*/ 97656 w 3079941"/>
                  <a:gd name="connsiteY417" fmla="*/ 728519 h 1160647"/>
                  <a:gd name="connsiteX418" fmla="*/ 124003 w 3079941"/>
                  <a:gd name="connsiteY418" fmla="*/ 730681 h 1160647"/>
                  <a:gd name="connsiteX419" fmla="*/ 124003 w 3079941"/>
                  <a:gd name="connsiteY419" fmla="*/ 607460 h 1160647"/>
                  <a:gd name="connsiteX420" fmla="*/ 126030 w 3079941"/>
                  <a:gd name="connsiteY420" fmla="*/ 607460 h 1160647"/>
                  <a:gd name="connsiteX421" fmla="*/ 140217 w 3079941"/>
                  <a:gd name="connsiteY421" fmla="*/ 607460 h 1160647"/>
                  <a:gd name="connsiteX422" fmla="*/ 140217 w 3079941"/>
                  <a:gd name="connsiteY422" fmla="*/ 471268 h 1160647"/>
                  <a:gd name="connsiteX423" fmla="*/ 141990 w 3079941"/>
                  <a:gd name="connsiteY423" fmla="*/ 471268 h 1160647"/>
                  <a:gd name="connsiteX424" fmla="*/ 154404 w 3079941"/>
                  <a:gd name="connsiteY424" fmla="*/ 471268 h 1160647"/>
                  <a:gd name="connsiteX425" fmla="*/ 154404 w 3079941"/>
                  <a:gd name="connsiteY425" fmla="*/ 356694 h 1160647"/>
                  <a:gd name="connsiteX426" fmla="*/ 158457 w 3079941"/>
                  <a:gd name="connsiteY426" fmla="*/ 328590 h 1160647"/>
                  <a:gd name="connsiteX427" fmla="*/ 160484 w 3079941"/>
                  <a:gd name="connsiteY427" fmla="*/ 328590 h 1160647"/>
                  <a:gd name="connsiteX428" fmla="*/ 174671 w 3079941"/>
                  <a:gd name="connsiteY428" fmla="*/ 328590 h 1160647"/>
                  <a:gd name="connsiteX429" fmla="*/ 211151 w 3079941"/>
                  <a:gd name="connsiteY429" fmla="*/ 246443 h 1160647"/>
                  <a:gd name="connsiteX430" fmla="*/ 215205 w 3079941"/>
                  <a:gd name="connsiteY430"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103377 w 3079941"/>
                  <a:gd name="connsiteY407" fmla="*/ 886329 h 1160647"/>
                  <a:gd name="connsiteX408" fmla="*/ 55096 w 3079941"/>
                  <a:gd name="connsiteY408" fmla="*/ 886329 h 1160647"/>
                  <a:gd name="connsiteX409" fmla="*/ 55096 w 3079941"/>
                  <a:gd name="connsiteY409" fmla="*/ 724196 h 1160647"/>
                  <a:gd name="connsiteX410" fmla="*/ 75363 w 3079941"/>
                  <a:gd name="connsiteY410" fmla="*/ 724196 h 1160647"/>
                  <a:gd name="connsiteX411" fmla="*/ 75870 w 3079941"/>
                  <a:gd name="connsiteY411" fmla="*/ 723115 h 1160647"/>
                  <a:gd name="connsiteX412" fmla="*/ 79416 w 3079941"/>
                  <a:gd name="connsiteY412" fmla="*/ 715549 h 1160647"/>
                  <a:gd name="connsiteX413" fmla="*/ 81190 w 3079941"/>
                  <a:gd name="connsiteY413" fmla="*/ 715819 h 1160647"/>
                  <a:gd name="connsiteX414" fmla="*/ 93603 w 3079941"/>
                  <a:gd name="connsiteY414" fmla="*/ 717710 h 1160647"/>
                  <a:gd name="connsiteX415" fmla="*/ 94110 w 3079941"/>
                  <a:gd name="connsiteY415" fmla="*/ 719062 h 1160647"/>
                  <a:gd name="connsiteX416" fmla="*/ 97656 w 3079941"/>
                  <a:gd name="connsiteY416" fmla="*/ 728519 h 1160647"/>
                  <a:gd name="connsiteX417" fmla="*/ 124003 w 3079941"/>
                  <a:gd name="connsiteY417" fmla="*/ 730681 h 1160647"/>
                  <a:gd name="connsiteX418" fmla="*/ 124003 w 3079941"/>
                  <a:gd name="connsiteY418" fmla="*/ 607460 h 1160647"/>
                  <a:gd name="connsiteX419" fmla="*/ 126030 w 3079941"/>
                  <a:gd name="connsiteY419" fmla="*/ 607460 h 1160647"/>
                  <a:gd name="connsiteX420" fmla="*/ 140217 w 3079941"/>
                  <a:gd name="connsiteY420" fmla="*/ 607460 h 1160647"/>
                  <a:gd name="connsiteX421" fmla="*/ 140217 w 3079941"/>
                  <a:gd name="connsiteY421" fmla="*/ 471268 h 1160647"/>
                  <a:gd name="connsiteX422" fmla="*/ 141990 w 3079941"/>
                  <a:gd name="connsiteY422" fmla="*/ 471268 h 1160647"/>
                  <a:gd name="connsiteX423" fmla="*/ 154404 w 3079941"/>
                  <a:gd name="connsiteY423" fmla="*/ 471268 h 1160647"/>
                  <a:gd name="connsiteX424" fmla="*/ 154404 w 3079941"/>
                  <a:gd name="connsiteY424" fmla="*/ 356694 h 1160647"/>
                  <a:gd name="connsiteX425" fmla="*/ 158457 w 3079941"/>
                  <a:gd name="connsiteY425" fmla="*/ 328590 h 1160647"/>
                  <a:gd name="connsiteX426" fmla="*/ 160484 w 3079941"/>
                  <a:gd name="connsiteY426" fmla="*/ 328590 h 1160647"/>
                  <a:gd name="connsiteX427" fmla="*/ 174671 w 3079941"/>
                  <a:gd name="connsiteY427" fmla="*/ 328590 h 1160647"/>
                  <a:gd name="connsiteX428" fmla="*/ 211151 w 3079941"/>
                  <a:gd name="connsiteY428" fmla="*/ 246443 h 1160647"/>
                  <a:gd name="connsiteX429" fmla="*/ 215205 w 3079941"/>
                  <a:gd name="connsiteY429"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55096 w 3079941"/>
                  <a:gd name="connsiteY407" fmla="*/ 886329 h 1160647"/>
                  <a:gd name="connsiteX408" fmla="*/ 55096 w 3079941"/>
                  <a:gd name="connsiteY408" fmla="*/ 724196 h 1160647"/>
                  <a:gd name="connsiteX409" fmla="*/ 75363 w 3079941"/>
                  <a:gd name="connsiteY409" fmla="*/ 724196 h 1160647"/>
                  <a:gd name="connsiteX410" fmla="*/ 75870 w 3079941"/>
                  <a:gd name="connsiteY410" fmla="*/ 723115 h 1160647"/>
                  <a:gd name="connsiteX411" fmla="*/ 79416 w 3079941"/>
                  <a:gd name="connsiteY411" fmla="*/ 715549 h 1160647"/>
                  <a:gd name="connsiteX412" fmla="*/ 81190 w 3079941"/>
                  <a:gd name="connsiteY412" fmla="*/ 715819 h 1160647"/>
                  <a:gd name="connsiteX413" fmla="*/ 93603 w 3079941"/>
                  <a:gd name="connsiteY413" fmla="*/ 717710 h 1160647"/>
                  <a:gd name="connsiteX414" fmla="*/ 94110 w 3079941"/>
                  <a:gd name="connsiteY414" fmla="*/ 719062 h 1160647"/>
                  <a:gd name="connsiteX415" fmla="*/ 97656 w 3079941"/>
                  <a:gd name="connsiteY415" fmla="*/ 728519 h 1160647"/>
                  <a:gd name="connsiteX416" fmla="*/ 124003 w 3079941"/>
                  <a:gd name="connsiteY416" fmla="*/ 730681 h 1160647"/>
                  <a:gd name="connsiteX417" fmla="*/ 124003 w 3079941"/>
                  <a:gd name="connsiteY417" fmla="*/ 607460 h 1160647"/>
                  <a:gd name="connsiteX418" fmla="*/ 126030 w 3079941"/>
                  <a:gd name="connsiteY418" fmla="*/ 607460 h 1160647"/>
                  <a:gd name="connsiteX419" fmla="*/ 140217 w 3079941"/>
                  <a:gd name="connsiteY419" fmla="*/ 607460 h 1160647"/>
                  <a:gd name="connsiteX420" fmla="*/ 140217 w 3079941"/>
                  <a:gd name="connsiteY420" fmla="*/ 471268 h 1160647"/>
                  <a:gd name="connsiteX421" fmla="*/ 141990 w 3079941"/>
                  <a:gd name="connsiteY421" fmla="*/ 471268 h 1160647"/>
                  <a:gd name="connsiteX422" fmla="*/ 154404 w 3079941"/>
                  <a:gd name="connsiteY422" fmla="*/ 471268 h 1160647"/>
                  <a:gd name="connsiteX423" fmla="*/ 154404 w 3079941"/>
                  <a:gd name="connsiteY423" fmla="*/ 356694 h 1160647"/>
                  <a:gd name="connsiteX424" fmla="*/ 158457 w 3079941"/>
                  <a:gd name="connsiteY424" fmla="*/ 328590 h 1160647"/>
                  <a:gd name="connsiteX425" fmla="*/ 160484 w 3079941"/>
                  <a:gd name="connsiteY425" fmla="*/ 328590 h 1160647"/>
                  <a:gd name="connsiteX426" fmla="*/ 174671 w 3079941"/>
                  <a:gd name="connsiteY426" fmla="*/ 328590 h 1160647"/>
                  <a:gd name="connsiteX427" fmla="*/ 211151 w 3079941"/>
                  <a:gd name="connsiteY427" fmla="*/ 246443 h 1160647"/>
                  <a:gd name="connsiteX428" fmla="*/ 215205 w 3079941"/>
                  <a:gd name="connsiteY428"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55096 w 3079941"/>
                  <a:gd name="connsiteY406" fmla="*/ 886329 h 1160647"/>
                  <a:gd name="connsiteX407" fmla="*/ 55096 w 3079941"/>
                  <a:gd name="connsiteY407" fmla="*/ 724196 h 1160647"/>
                  <a:gd name="connsiteX408" fmla="*/ 75363 w 3079941"/>
                  <a:gd name="connsiteY408" fmla="*/ 724196 h 1160647"/>
                  <a:gd name="connsiteX409" fmla="*/ 75870 w 3079941"/>
                  <a:gd name="connsiteY409" fmla="*/ 723115 h 1160647"/>
                  <a:gd name="connsiteX410" fmla="*/ 79416 w 3079941"/>
                  <a:gd name="connsiteY410" fmla="*/ 715549 h 1160647"/>
                  <a:gd name="connsiteX411" fmla="*/ 81190 w 3079941"/>
                  <a:gd name="connsiteY411" fmla="*/ 715819 h 1160647"/>
                  <a:gd name="connsiteX412" fmla="*/ 93603 w 3079941"/>
                  <a:gd name="connsiteY412" fmla="*/ 717710 h 1160647"/>
                  <a:gd name="connsiteX413" fmla="*/ 94110 w 3079941"/>
                  <a:gd name="connsiteY413" fmla="*/ 719062 h 1160647"/>
                  <a:gd name="connsiteX414" fmla="*/ 97656 w 3079941"/>
                  <a:gd name="connsiteY414" fmla="*/ 728519 h 1160647"/>
                  <a:gd name="connsiteX415" fmla="*/ 124003 w 3079941"/>
                  <a:gd name="connsiteY415" fmla="*/ 730681 h 1160647"/>
                  <a:gd name="connsiteX416" fmla="*/ 124003 w 3079941"/>
                  <a:gd name="connsiteY416" fmla="*/ 607460 h 1160647"/>
                  <a:gd name="connsiteX417" fmla="*/ 126030 w 3079941"/>
                  <a:gd name="connsiteY417" fmla="*/ 607460 h 1160647"/>
                  <a:gd name="connsiteX418" fmla="*/ 140217 w 3079941"/>
                  <a:gd name="connsiteY418" fmla="*/ 607460 h 1160647"/>
                  <a:gd name="connsiteX419" fmla="*/ 140217 w 3079941"/>
                  <a:gd name="connsiteY419" fmla="*/ 471268 h 1160647"/>
                  <a:gd name="connsiteX420" fmla="*/ 141990 w 3079941"/>
                  <a:gd name="connsiteY420" fmla="*/ 471268 h 1160647"/>
                  <a:gd name="connsiteX421" fmla="*/ 154404 w 3079941"/>
                  <a:gd name="connsiteY421" fmla="*/ 471268 h 1160647"/>
                  <a:gd name="connsiteX422" fmla="*/ 154404 w 3079941"/>
                  <a:gd name="connsiteY422" fmla="*/ 356694 h 1160647"/>
                  <a:gd name="connsiteX423" fmla="*/ 158457 w 3079941"/>
                  <a:gd name="connsiteY423" fmla="*/ 328590 h 1160647"/>
                  <a:gd name="connsiteX424" fmla="*/ 160484 w 3079941"/>
                  <a:gd name="connsiteY424" fmla="*/ 328590 h 1160647"/>
                  <a:gd name="connsiteX425" fmla="*/ 174671 w 3079941"/>
                  <a:gd name="connsiteY425" fmla="*/ 328590 h 1160647"/>
                  <a:gd name="connsiteX426" fmla="*/ 211151 w 3079941"/>
                  <a:gd name="connsiteY426" fmla="*/ 246443 h 1160647"/>
                  <a:gd name="connsiteX427" fmla="*/ 215205 w 3079941"/>
                  <a:gd name="connsiteY427"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886329 h 1160647"/>
                  <a:gd name="connsiteX406" fmla="*/ 55096 w 3079941"/>
                  <a:gd name="connsiteY406" fmla="*/ 724196 h 1160647"/>
                  <a:gd name="connsiteX407" fmla="*/ 75363 w 3079941"/>
                  <a:gd name="connsiteY407" fmla="*/ 724196 h 1160647"/>
                  <a:gd name="connsiteX408" fmla="*/ 75870 w 3079941"/>
                  <a:gd name="connsiteY408" fmla="*/ 723115 h 1160647"/>
                  <a:gd name="connsiteX409" fmla="*/ 79416 w 3079941"/>
                  <a:gd name="connsiteY409" fmla="*/ 715549 h 1160647"/>
                  <a:gd name="connsiteX410" fmla="*/ 81190 w 3079941"/>
                  <a:gd name="connsiteY410" fmla="*/ 715819 h 1160647"/>
                  <a:gd name="connsiteX411" fmla="*/ 93603 w 3079941"/>
                  <a:gd name="connsiteY411" fmla="*/ 717710 h 1160647"/>
                  <a:gd name="connsiteX412" fmla="*/ 94110 w 3079941"/>
                  <a:gd name="connsiteY412" fmla="*/ 719062 h 1160647"/>
                  <a:gd name="connsiteX413" fmla="*/ 97656 w 3079941"/>
                  <a:gd name="connsiteY413" fmla="*/ 728519 h 1160647"/>
                  <a:gd name="connsiteX414" fmla="*/ 124003 w 3079941"/>
                  <a:gd name="connsiteY414" fmla="*/ 730681 h 1160647"/>
                  <a:gd name="connsiteX415" fmla="*/ 124003 w 3079941"/>
                  <a:gd name="connsiteY415" fmla="*/ 607460 h 1160647"/>
                  <a:gd name="connsiteX416" fmla="*/ 126030 w 3079941"/>
                  <a:gd name="connsiteY416" fmla="*/ 607460 h 1160647"/>
                  <a:gd name="connsiteX417" fmla="*/ 140217 w 3079941"/>
                  <a:gd name="connsiteY417" fmla="*/ 607460 h 1160647"/>
                  <a:gd name="connsiteX418" fmla="*/ 140217 w 3079941"/>
                  <a:gd name="connsiteY418" fmla="*/ 471268 h 1160647"/>
                  <a:gd name="connsiteX419" fmla="*/ 141990 w 3079941"/>
                  <a:gd name="connsiteY419" fmla="*/ 471268 h 1160647"/>
                  <a:gd name="connsiteX420" fmla="*/ 154404 w 3079941"/>
                  <a:gd name="connsiteY420" fmla="*/ 471268 h 1160647"/>
                  <a:gd name="connsiteX421" fmla="*/ 154404 w 3079941"/>
                  <a:gd name="connsiteY421" fmla="*/ 356694 h 1160647"/>
                  <a:gd name="connsiteX422" fmla="*/ 158457 w 3079941"/>
                  <a:gd name="connsiteY422" fmla="*/ 328590 h 1160647"/>
                  <a:gd name="connsiteX423" fmla="*/ 160484 w 3079941"/>
                  <a:gd name="connsiteY423" fmla="*/ 328590 h 1160647"/>
                  <a:gd name="connsiteX424" fmla="*/ 174671 w 3079941"/>
                  <a:gd name="connsiteY424" fmla="*/ 328590 h 1160647"/>
                  <a:gd name="connsiteX425" fmla="*/ 211151 w 3079941"/>
                  <a:gd name="connsiteY425" fmla="*/ 246443 h 1160647"/>
                  <a:gd name="connsiteX426" fmla="*/ 215205 w 3079941"/>
                  <a:gd name="connsiteY426"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724196 h 1160647"/>
                  <a:gd name="connsiteX406" fmla="*/ 75363 w 3079941"/>
                  <a:gd name="connsiteY406" fmla="*/ 724196 h 1160647"/>
                  <a:gd name="connsiteX407" fmla="*/ 75870 w 3079941"/>
                  <a:gd name="connsiteY407" fmla="*/ 723115 h 1160647"/>
                  <a:gd name="connsiteX408" fmla="*/ 79416 w 3079941"/>
                  <a:gd name="connsiteY408" fmla="*/ 715549 h 1160647"/>
                  <a:gd name="connsiteX409" fmla="*/ 81190 w 3079941"/>
                  <a:gd name="connsiteY409" fmla="*/ 715819 h 1160647"/>
                  <a:gd name="connsiteX410" fmla="*/ 93603 w 3079941"/>
                  <a:gd name="connsiteY410" fmla="*/ 717710 h 1160647"/>
                  <a:gd name="connsiteX411" fmla="*/ 94110 w 3079941"/>
                  <a:gd name="connsiteY411" fmla="*/ 719062 h 1160647"/>
                  <a:gd name="connsiteX412" fmla="*/ 97656 w 3079941"/>
                  <a:gd name="connsiteY412" fmla="*/ 728519 h 1160647"/>
                  <a:gd name="connsiteX413" fmla="*/ 124003 w 3079941"/>
                  <a:gd name="connsiteY413" fmla="*/ 730681 h 1160647"/>
                  <a:gd name="connsiteX414" fmla="*/ 124003 w 3079941"/>
                  <a:gd name="connsiteY414" fmla="*/ 607460 h 1160647"/>
                  <a:gd name="connsiteX415" fmla="*/ 126030 w 3079941"/>
                  <a:gd name="connsiteY415" fmla="*/ 607460 h 1160647"/>
                  <a:gd name="connsiteX416" fmla="*/ 140217 w 3079941"/>
                  <a:gd name="connsiteY416" fmla="*/ 607460 h 1160647"/>
                  <a:gd name="connsiteX417" fmla="*/ 140217 w 3079941"/>
                  <a:gd name="connsiteY417" fmla="*/ 471268 h 1160647"/>
                  <a:gd name="connsiteX418" fmla="*/ 141990 w 3079941"/>
                  <a:gd name="connsiteY418" fmla="*/ 471268 h 1160647"/>
                  <a:gd name="connsiteX419" fmla="*/ 154404 w 3079941"/>
                  <a:gd name="connsiteY419" fmla="*/ 471268 h 1160647"/>
                  <a:gd name="connsiteX420" fmla="*/ 154404 w 3079941"/>
                  <a:gd name="connsiteY420" fmla="*/ 356694 h 1160647"/>
                  <a:gd name="connsiteX421" fmla="*/ 158457 w 3079941"/>
                  <a:gd name="connsiteY421" fmla="*/ 328590 h 1160647"/>
                  <a:gd name="connsiteX422" fmla="*/ 160484 w 3079941"/>
                  <a:gd name="connsiteY422" fmla="*/ 328590 h 1160647"/>
                  <a:gd name="connsiteX423" fmla="*/ 174671 w 3079941"/>
                  <a:gd name="connsiteY423" fmla="*/ 328590 h 1160647"/>
                  <a:gd name="connsiteX424" fmla="*/ 211151 w 3079941"/>
                  <a:gd name="connsiteY424" fmla="*/ 246443 h 1160647"/>
                  <a:gd name="connsiteX425" fmla="*/ 215205 w 3079941"/>
                  <a:gd name="connsiteY425" fmla="*/ 0 h 1160647"/>
                  <a:gd name="connsiteX0" fmla="*/ 160109 w 3024845"/>
                  <a:gd name="connsiteY0" fmla="*/ 0 h 1166887"/>
                  <a:gd name="connsiteX1" fmla="*/ 162135 w 3024845"/>
                  <a:gd name="connsiteY1" fmla="*/ 246443 h 1166887"/>
                  <a:gd name="connsiteX2" fmla="*/ 200642 w 3024845"/>
                  <a:gd name="connsiteY2" fmla="*/ 326429 h 1166887"/>
                  <a:gd name="connsiteX3" fmla="*/ 202669 w 3024845"/>
                  <a:gd name="connsiteY3" fmla="*/ 326429 h 1166887"/>
                  <a:gd name="connsiteX4" fmla="*/ 216856 w 3024845"/>
                  <a:gd name="connsiteY4" fmla="*/ 326429 h 1166887"/>
                  <a:gd name="connsiteX5" fmla="*/ 216856 w 3024845"/>
                  <a:gd name="connsiteY5" fmla="*/ 350208 h 1166887"/>
                  <a:gd name="connsiteX6" fmla="*/ 217363 w 3024845"/>
                  <a:gd name="connsiteY6" fmla="*/ 351019 h 1166887"/>
                  <a:gd name="connsiteX7" fmla="*/ 220909 w 3024845"/>
                  <a:gd name="connsiteY7" fmla="*/ 356694 h 1166887"/>
                  <a:gd name="connsiteX8" fmla="*/ 220909 w 3024845"/>
                  <a:gd name="connsiteY8" fmla="*/ 471268 h 1166887"/>
                  <a:gd name="connsiteX9" fmla="*/ 223189 w 3024845"/>
                  <a:gd name="connsiteY9" fmla="*/ 471268 h 1166887"/>
                  <a:gd name="connsiteX10" fmla="*/ 239150 w 3024845"/>
                  <a:gd name="connsiteY10" fmla="*/ 471268 h 1166887"/>
                  <a:gd name="connsiteX11" fmla="*/ 239150 w 3024845"/>
                  <a:gd name="connsiteY11" fmla="*/ 611783 h 1166887"/>
                  <a:gd name="connsiteX12" fmla="*/ 240670 w 3024845"/>
                  <a:gd name="connsiteY12" fmla="*/ 611513 h 1166887"/>
                  <a:gd name="connsiteX13" fmla="*/ 251310 w 3024845"/>
                  <a:gd name="connsiteY13" fmla="*/ 609622 h 1166887"/>
                  <a:gd name="connsiteX14" fmla="*/ 249283 w 3024845"/>
                  <a:gd name="connsiteY14" fmla="*/ 698254 h 1166887"/>
                  <a:gd name="connsiteX15" fmla="*/ 250803 w 3024845"/>
                  <a:gd name="connsiteY15" fmla="*/ 698525 h 1166887"/>
                  <a:gd name="connsiteX16" fmla="*/ 261443 w 3024845"/>
                  <a:gd name="connsiteY16" fmla="*/ 700416 h 1166887"/>
                  <a:gd name="connsiteX17" fmla="*/ 261696 w 3024845"/>
                  <a:gd name="connsiteY17" fmla="*/ 701227 h 1166887"/>
                  <a:gd name="connsiteX18" fmla="*/ 263470 w 3024845"/>
                  <a:gd name="connsiteY18" fmla="*/ 706902 h 1166887"/>
                  <a:gd name="connsiteX19" fmla="*/ 264230 w 3024845"/>
                  <a:gd name="connsiteY19" fmla="*/ 704470 h 1166887"/>
                  <a:gd name="connsiteX20" fmla="*/ 269550 w 3024845"/>
                  <a:gd name="connsiteY20" fmla="*/ 687446 h 1166887"/>
                  <a:gd name="connsiteX21" fmla="*/ 271323 w 3024845"/>
                  <a:gd name="connsiteY21" fmla="*/ 687446 h 1166887"/>
                  <a:gd name="connsiteX22" fmla="*/ 283737 w 3024845"/>
                  <a:gd name="connsiteY22" fmla="*/ 687446 h 1166887"/>
                  <a:gd name="connsiteX23" fmla="*/ 283737 w 3024845"/>
                  <a:gd name="connsiteY23" fmla="*/ 719872 h 1166887"/>
                  <a:gd name="connsiteX24" fmla="*/ 284750 w 3024845"/>
                  <a:gd name="connsiteY24" fmla="*/ 720413 h 1166887"/>
                  <a:gd name="connsiteX25" fmla="*/ 291844 w 3024845"/>
                  <a:gd name="connsiteY25" fmla="*/ 724196 h 1166887"/>
                  <a:gd name="connsiteX26" fmla="*/ 291844 w 3024845"/>
                  <a:gd name="connsiteY26" fmla="*/ 725547 h 1166887"/>
                  <a:gd name="connsiteX27" fmla="*/ 291844 w 3024845"/>
                  <a:gd name="connsiteY27" fmla="*/ 735005 h 1166887"/>
                  <a:gd name="connsiteX28" fmla="*/ 336431 w 3024845"/>
                  <a:gd name="connsiteY28" fmla="*/ 735005 h 1166887"/>
                  <a:gd name="connsiteX29" fmla="*/ 336431 w 3024845"/>
                  <a:gd name="connsiteY29" fmla="*/ 736086 h 1166887"/>
                  <a:gd name="connsiteX30" fmla="*/ 336431 w 3024845"/>
                  <a:gd name="connsiteY30" fmla="*/ 743652 h 1166887"/>
                  <a:gd name="connsiteX31" fmla="*/ 338457 w 3024845"/>
                  <a:gd name="connsiteY31" fmla="*/ 743652 h 1166887"/>
                  <a:gd name="connsiteX32" fmla="*/ 352644 w 3024845"/>
                  <a:gd name="connsiteY32" fmla="*/ 743652 h 1166887"/>
                  <a:gd name="connsiteX33" fmla="*/ 352644 w 3024845"/>
                  <a:gd name="connsiteY33" fmla="*/ 713387 h 1166887"/>
                  <a:gd name="connsiteX34" fmla="*/ 397231 w 3024845"/>
                  <a:gd name="connsiteY34" fmla="*/ 713387 h 1166887"/>
                  <a:gd name="connsiteX35" fmla="*/ 397231 w 3024845"/>
                  <a:gd name="connsiteY35" fmla="*/ 712036 h 1166887"/>
                  <a:gd name="connsiteX36" fmla="*/ 397231 w 3024845"/>
                  <a:gd name="connsiteY36" fmla="*/ 702578 h 1166887"/>
                  <a:gd name="connsiteX37" fmla="*/ 398245 w 3024845"/>
                  <a:gd name="connsiteY37" fmla="*/ 702578 h 1166887"/>
                  <a:gd name="connsiteX38" fmla="*/ 405338 w 3024845"/>
                  <a:gd name="connsiteY38" fmla="*/ 702578 h 1166887"/>
                  <a:gd name="connsiteX39" fmla="*/ 405338 w 3024845"/>
                  <a:gd name="connsiteY39" fmla="*/ 700687 h 1166887"/>
                  <a:gd name="connsiteX40" fmla="*/ 405338 w 3024845"/>
                  <a:gd name="connsiteY40" fmla="*/ 687446 h 1166887"/>
                  <a:gd name="connsiteX41" fmla="*/ 406098 w 3024845"/>
                  <a:gd name="connsiteY41" fmla="*/ 687446 h 1166887"/>
                  <a:gd name="connsiteX42" fmla="*/ 411418 w 3024845"/>
                  <a:gd name="connsiteY42" fmla="*/ 687446 h 1166887"/>
                  <a:gd name="connsiteX43" fmla="*/ 411418 w 3024845"/>
                  <a:gd name="connsiteY43" fmla="*/ 686365 h 1166887"/>
                  <a:gd name="connsiteX44" fmla="*/ 411418 w 3024845"/>
                  <a:gd name="connsiteY44" fmla="*/ 678798 h 1166887"/>
                  <a:gd name="connsiteX45" fmla="*/ 413445 w 3024845"/>
                  <a:gd name="connsiteY45" fmla="*/ 678798 h 1166887"/>
                  <a:gd name="connsiteX46" fmla="*/ 427632 w 3024845"/>
                  <a:gd name="connsiteY46" fmla="*/ 678798 h 1166887"/>
                  <a:gd name="connsiteX47" fmla="*/ 427632 w 3024845"/>
                  <a:gd name="connsiteY47" fmla="*/ 679879 h 1166887"/>
                  <a:gd name="connsiteX48" fmla="*/ 427632 w 3024845"/>
                  <a:gd name="connsiteY48" fmla="*/ 687446 h 1166887"/>
                  <a:gd name="connsiteX49" fmla="*/ 449925 w 3024845"/>
                  <a:gd name="connsiteY49" fmla="*/ 687446 h 1166887"/>
                  <a:gd name="connsiteX50" fmla="*/ 449925 w 3024845"/>
                  <a:gd name="connsiteY50" fmla="*/ 685554 h 1166887"/>
                  <a:gd name="connsiteX51" fmla="*/ 449925 w 3024845"/>
                  <a:gd name="connsiteY51" fmla="*/ 672313 h 1166887"/>
                  <a:gd name="connsiteX52" fmla="*/ 451699 w 3024845"/>
                  <a:gd name="connsiteY52" fmla="*/ 672313 h 1166887"/>
                  <a:gd name="connsiteX53" fmla="*/ 464112 w 3024845"/>
                  <a:gd name="connsiteY53" fmla="*/ 672313 h 1166887"/>
                  <a:gd name="connsiteX54" fmla="*/ 464112 w 3024845"/>
                  <a:gd name="connsiteY54" fmla="*/ 696093 h 1166887"/>
                  <a:gd name="connsiteX55" fmla="*/ 465126 w 3024845"/>
                  <a:gd name="connsiteY55" fmla="*/ 696093 h 1166887"/>
                  <a:gd name="connsiteX56" fmla="*/ 472219 w 3024845"/>
                  <a:gd name="connsiteY56" fmla="*/ 696093 h 1166887"/>
                  <a:gd name="connsiteX57" fmla="*/ 472219 w 3024845"/>
                  <a:gd name="connsiteY57" fmla="*/ 695012 h 1166887"/>
                  <a:gd name="connsiteX58" fmla="*/ 472219 w 3024845"/>
                  <a:gd name="connsiteY58" fmla="*/ 687446 h 1166887"/>
                  <a:gd name="connsiteX59" fmla="*/ 473992 w 3024845"/>
                  <a:gd name="connsiteY59" fmla="*/ 687446 h 1166887"/>
                  <a:gd name="connsiteX60" fmla="*/ 486406 w 3024845"/>
                  <a:gd name="connsiteY60" fmla="*/ 687446 h 1166887"/>
                  <a:gd name="connsiteX61" fmla="*/ 486406 w 3024845"/>
                  <a:gd name="connsiteY61" fmla="*/ 713387 h 1166887"/>
                  <a:gd name="connsiteX62" fmla="*/ 488433 w 3024845"/>
                  <a:gd name="connsiteY62" fmla="*/ 713387 h 1166887"/>
                  <a:gd name="connsiteX63" fmla="*/ 502619 w 3024845"/>
                  <a:gd name="connsiteY63" fmla="*/ 713387 h 1166887"/>
                  <a:gd name="connsiteX64" fmla="*/ 502619 w 3024845"/>
                  <a:gd name="connsiteY64" fmla="*/ 715008 h 1166887"/>
                  <a:gd name="connsiteX65" fmla="*/ 502619 w 3024845"/>
                  <a:gd name="connsiteY65" fmla="*/ 726358 h 1166887"/>
                  <a:gd name="connsiteX66" fmla="*/ 503379 w 3024845"/>
                  <a:gd name="connsiteY66" fmla="*/ 726358 h 1166887"/>
                  <a:gd name="connsiteX67" fmla="*/ 508700 w 3024845"/>
                  <a:gd name="connsiteY67" fmla="*/ 726358 h 1166887"/>
                  <a:gd name="connsiteX68" fmla="*/ 508700 w 3024845"/>
                  <a:gd name="connsiteY68" fmla="*/ 725547 h 1166887"/>
                  <a:gd name="connsiteX69" fmla="*/ 508700 w 3024845"/>
                  <a:gd name="connsiteY69" fmla="*/ 719872 h 1166887"/>
                  <a:gd name="connsiteX70" fmla="*/ 539100 w 3024845"/>
                  <a:gd name="connsiteY70" fmla="*/ 719872 h 1166887"/>
                  <a:gd name="connsiteX71" fmla="*/ 539100 w 3024845"/>
                  <a:gd name="connsiteY71" fmla="*/ 743652 h 1166887"/>
                  <a:gd name="connsiteX72" fmla="*/ 540113 w 3024845"/>
                  <a:gd name="connsiteY72" fmla="*/ 743652 h 1166887"/>
                  <a:gd name="connsiteX73" fmla="*/ 547207 w 3024845"/>
                  <a:gd name="connsiteY73" fmla="*/ 743652 h 1166887"/>
                  <a:gd name="connsiteX74" fmla="*/ 547207 w 3024845"/>
                  <a:gd name="connsiteY74" fmla="*/ 744733 h 1166887"/>
                  <a:gd name="connsiteX75" fmla="*/ 547207 w 3024845"/>
                  <a:gd name="connsiteY75" fmla="*/ 752299 h 1166887"/>
                  <a:gd name="connsiteX76" fmla="*/ 547967 w 3024845"/>
                  <a:gd name="connsiteY76" fmla="*/ 752299 h 1166887"/>
                  <a:gd name="connsiteX77" fmla="*/ 553287 w 3024845"/>
                  <a:gd name="connsiteY77" fmla="*/ 752299 h 1166887"/>
                  <a:gd name="connsiteX78" fmla="*/ 553287 w 3024845"/>
                  <a:gd name="connsiteY78" fmla="*/ 750137 h 1166887"/>
                  <a:gd name="connsiteX79" fmla="*/ 553287 w 3024845"/>
                  <a:gd name="connsiteY79" fmla="*/ 735005 h 1166887"/>
                  <a:gd name="connsiteX80" fmla="*/ 554300 w 3024845"/>
                  <a:gd name="connsiteY80" fmla="*/ 735005 h 1166887"/>
                  <a:gd name="connsiteX81" fmla="*/ 561394 w 3024845"/>
                  <a:gd name="connsiteY81" fmla="*/ 735005 h 1166887"/>
                  <a:gd name="connsiteX82" fmla="*/ 561394 w 3024845"/>
                  <a:gd name="connsiteY82" fmla="*/ 736086 h 1166887"/>
                  <a:gd name="connsiteX83" fmla="*/ 561394 w 3024845"/>
                  <a:gd name="connsiteY83" fmla="*/ 743652 h 1166887"/>
                  <a:gd name="connsiteX84" fmla="*/ 566714 w 3024845"/>
                  <a:gd name="connsiteY84" fmla="*/ 741659 h 1166887"/>
                  <a:gd name="connsiteX85" fmla="*/ 567474 w 3024845"/>
                  <a:gd name="connsiteY85" fmla="*/ 740679 h 1166887"/>
                  <a:gd name="connsiteX86" fmla="*/ 567474 w 3024845"/>
                  <a:gd name="connsiteY86" fmla="*/ 735005 h 1166887"/>
                  <a:gd name="connsiteX87" fmla="*/ 605981 w 3024845"/>
                  <a:gd name="connsiteY87" fmla="*/ 735005 h 1166887"/>
                  <a:gd name="connsiteX88" fmla="*/ 605981 w 3024845"/>
                  <a:gd name="connsiteY88" fmla="*/ 758784 h 1166887"/>
                  <a:gd name="connsiteX89" fmla="*/ 608007 w 3024845"/>
                  <a:gd name="connsiteY89" fmla="*/ 758784 h 1166887"/>
                  <a:gd name="connsiteX90" fmla="*/ 622194 w 3024845"/>
                  <a:gd name="connsiteY90" fmla="*/ 758784 h 1166887"/>
                  <a:gd name="connsiteX91" fmla="*/ 622194 w 3024845"/>
                  <a:gd name="connsiteY91" fmla="*/ 759865 h 1166887"/>
                  <a:gd name="connsiteX92" fmla="*/ 622194 w 3024845"/>
                  <a:gd name="connsiteY92" fmla="*/ 767431 h 1166887"/>
                  <a:gd name="connsiteX93" fmla="*/ 623968 w 3024845"/>
                  <a:gd name="connsiteY93" fmla="*/ 767431 h 1166887"/>
                  <a:gd name="connsiteX94" fmla="*/ 636381 w 3024845"/>
                  <a:gd name="connsiteY94" fmla="*/ 767431 h 1166887"/>
                  <a:gd name="connsiteX95" fmla="*/ 636381 w 3024845"/>
                  <a:gd name="connsiteY95" fmla="*/ 743652 h 1166887"/>
                  <a:gd name="connsiteX96" fmla="*/ 637394 w 3024845"/>
                  <a:gd name="connsiteY96" fmla="*/ 743652 h 1166887"/>
                  <a:gd name="connsiteX97" fmla="*/ 644488 w 3024845"/>
                  <a:gd name="connsiteY97" fmla="*/ 743652 h 1166887"/>
                  <a:gd name="connsiteX98" fmla="*/ 644488 w 3024845"/>
                  <a:gd name="connsiteY98" fmla="*/ 711225 h 1166887"/>
                  <a:gd name="connsiteX99" fmla="*/ 645501 w 3024845"/>
                  <a:gd name="connsiteY99" fmla="*/ 711225 h 1166887"/>
                  <a:gd name="connsiteX100" fmla="*/ 652595 w 3024845"/>
                  <a:gd name="connsiteY100" fmla="*/ 711225 h 1166887"/>
                  <a:gd name="connsiteX101" fmla="*/ 652595 w 3024845"/>
                  <a:gd name="connsiteY101" fmla="*/ 709334 h 1166887"/>
                  <a:gd name="connsiteX102" fmla="*/ 652595 w 3024845"/>
                  <a:gd name="connsiteY102" fmla="*/ 696093 h 1166887"/>
                  <a:gd name="connsiteX103" fmla="*/ 651328 w 3024845"/>
                  <a:gd name="connsiteY103" fmla="*/ 694471 h 1166887"/>
                  <a:gd name="connsiteX104" fmla="*/ 656648 w 3024845"/>
                  <a:gd name="connsiteY104" fmla="*/ 683122 h 1166887"/>
                  <a:gd name="connsiteX105" fmla="*/ 664755 w 3024845"/>
                  <a:gd name="connsiteY105" fmla="*/ 711225 h 1166887"/>
                  <a:gd name="connsiteX106" fmla="*/ 665515 w 3024845"/>
                  <a:gd name="connsiteY106" fmla="*/ 711225 h 1166887"/>
                  <a:gd name="connsiteX107" fmla="*/ 670835 w 3024845"/>
                  <a:gd name="connsiteY107" fmla="*/ 711225 h 1166887"/>
                  <a:gd name="connsiteX108" fmla="*/ 670835 w 3024845"/>
                  <a:gd name="connsiteY108" fmla="*/ 605298 h 1166887"/>
                  <a:gd name="connsiteX109" fmla="*/ 672355 w 3024845"/>
                  <a:gd name="connsiteY109" fmla="*/ 605298 h 1166887"/>
                  <a:gd name="connsiteX110" fmla="*/ 682995 w 3024845"/>
                  <a:gd name="connsiteY110" fmla="*/ 605298 h 1166887"/>
                  <a:gd name="connsiteX111" fmla="*/ 682995 w 3024845"/>
                  <a:gd name="connsiteY111" fmla="*/ 557739 h 1166887"/>
                  <a:gd name="connsiteX112" fmla="*/ 709342 w 3024845"/>
                  <a:gd name="connsiteY112" fmla="*/ 557739 h 1166887"/>
                  <a:gd name="connsiteX113" fmla="*/ 709342 w 3024845"/>
                  <a:gd name="connsiteY113" fmla="*/ 536121 h 1166887"/>
                  <a:gd name="connsiteX114" fmla="*/ 743796 w 3024845"/>
                  <a:gd name="connsiteY114" fmla="*/ 536121 h 1166887"/>
                  <a:gd name="connsiteX115" fmla="*/ 743796 w 3024845"/>
                  <a:gd name="connsiteY115" fmla="*/ 538553 h 1166887"/>
                  <a:gd name="connsiteX116" fmla="*/ 743796 w 3024845"/>
                  <a:gd name="connsiteY116" fmla="*/ 555577 h 1166887"/>
                  <a:gd name="connsiteX117" fmla="*/ 746076 w 3024845"/>
                  <a:gd name="connsiteY117" fmla="*/ 555577 h 1166887"/>
                  <a:gd name="connsiteX118" fmla="*/ 762036 w 3024845"/>
                  <a:gd name="connsiteY118" fmla="*/ 555577 h 1166887"/>
                  <a:gd name="connsiteX119" fmla="*/ 762036 w 3024845"/>
                  <a:gd name="connsiteY119" fmla="*/ 603136 h 1166887"/>
                  <a:gd name="connsiteX120" fmla="*/ 763049 w 3024845"/>
                  <a:gd name="connsiteY120" fmla="*/ 603136 h 1166887"/>
                  <a:gd name="connsiteX121" fmla="*/ 770143 w 3024845"/>
                  <a:gd name="connsiteY121" fmla="*/ 603136 h 1166887"/>
                  <a:gd name="connsiteX122" fmla="*/ 784330 w 3024845"/>
                  <a:gd name="connsiteY122" fmla="*/ 607460 h 1166887"/>
                  <a:gd name="connsiteX123" fmla="*/ 784330 w 3024845"/>
                  <a:gd name="connsiteY123" fmla="*/ 646372 h 1166887"/>
                  <a:gd name="connsiteX124" fmla="*/ 785343 w 3024845"/>
                  <a:gd name="connsiteY124" fmla="*/ 646372 h 1166887"/>
                  <a:gd name="connsiteX125" fmla="*/ 792436 w 3024845"/>
                  <a:gd name="connsiteY125" fmla="*/ 646372 h 1166887"/>
                  <a:gd name="connsiteX126" fmla="*/ 792436 w 3024845"/>
                  <a:gd name="connsiteY126" fmla="*/ 647993 h 1166887"/>
                  <a:gd name="connsiteX127" fmla="*/ 792436 w 3024845"/>
                  <a:gd name="connsiteY127" fmla="*/ 659342 h 1166887"/>
                  <a:gd name="connsiteX128" fmla="*/ 794463 w 3024845"/>
                  <a:gd name="connsiteY128" fmla="*/ 659342 h 1166887"/>
                  <a:gd name="connsiteX129" fmla="*/ 808650 w 3024845"/>
                  <a:gd name="connsiteY129" fmla="*/ 659342 h 1166887"/>
                  <a:gd name="connsiteX130" fmla="*/ 814730 w 3024845"/>
                  <a:gd name="connsiteY130" fmla="*/ 665828 h 1166887"/>
                  <a:gd name="connsiteX131" fmla="*/ 814730 w 3024845"/>
                  <a:gd name="connsiteY131" fmla="*/ 687446 h 1166887"/>
                  <a:gd name="connsiteX132" fmla="*/ 817010 w 3024845"/>
                  <a:gd name="connsiteY132" fmla="*/ 687446 h 1166887"/>
                  <a:gd name="connsiteX133" fmla="*/ 832970 w 3024845"/>
                  <a:gd name="connsiteY133" fmla="*/ 687446 h 1166887"/>
                  <a:gd name="connsiteX134" fmla="*/ 832970 w 3024845"/>
                  <a:gd name="connsiteY134" fmla="*/ 688526 h 1166887"/>
                  <a:gd name="connsiteX135" fmla="*/ 832970 w 3024845"/>
                  <a:gd name="connsiteY135" fmla="*/ 696093 h 1166887"/>
                  <a:gd name="connsiteX136" fmla="*/ 834237 w 3024845"/>
                  <a:gd name="connsiteY136" fmla="*/ 696093 h 1166887"/>
                  <a:gd name="connsiteX137" fmla="*/ 843104 w 3024845"/>
                  <a:gd name="connsiteY137" fmla="*/ 696093 h 1166887"/>
                  <a:gd name="connsiteX138" fmla="*/ 843104 w 3024845"/>
                  <a:gd name="connsiteY138" fmla="*/ 698254 h 1166887"/>
                  <a:gd name="connsiteX139" fmla="*/ 843104 w 3024845"/>
                  <a:gd name="connsiteY139" fmla="*/ 713387 h 1166887"/>
                  <a:gd name="connsiteX140" fmla="*/ 847157 w 3024845"/>
                  <a:gd name="connsiteY140" fmla="*/ 711495 h 1166887"/>
                  <a:gd name="connsiteX141" fmla="*/ 847157 w 3024845"/>
                  <a:gd name="connsiteY141" fmla="*/ 698254 h 1166887"/>
                  <a:gd name="connsiteX142" fmla="*/ 848170 w 3024845"/>
                  <a:gd name="connsiteY142" fmla="*/ 698254 h 1166887"/>
                  <a:gd name="connsiteX143" fmla="*/ 855264 w 3024845"/>
                  <a:gd name="connsiteY143" fmla="*/ 698254 h 1166887"/>
                  <a:gd name="connsiteX144" fmla="*/ 855264 w 3024845"/>
                  <a:gd name="connsiteY144" fmla="*/ 699876 h 1166887"/>
                  <a:gd name="connsiteX145" fmla="*/ 855264 w 3024845"/>
                  <a:gd name="connsiteY145" fmla="*/ 711225 h 1166887"/>
                  <a:gd name="connsiteX146" fmla="*/ 856024 w 3024845"/>
                  <a:gd name="connsiteY146" fmla="*/ 711225 h 1166887"/>
                  <a:gd name="connsiteX147" fmla="*/ 861344 w 3024845"/>
                  <a:gd name="connsiteY147" fmla="*/ 711225 h 1166887"/>
                  <a:gd name="connsiteX148" fmla="*/ 909984 w 3024845"/>
                  <a:gd name="connsiteY148" fmla="*/ 706902 h 1166887"/>
                  <a:gd name="connsiteX149" fmla="*/ 909984 w 3024845"/>
                  <a:gd name="connsiteY149" fmla="*/ 708253 h 1166887"/>
                  <a:gd name="connsiteX150" fmla="*/ 909984 w 3024845"/>
                  <a:gd name="connsiteY150" fmla="*/ 717710 h 1166887"/>
                  <a:gd name="connsiteX151" fmla="*/ 910744 w 3024845"/>
                  <a:gd name="connsiteY151" fmla="*/ 717710 h 1166887"/>
                  <a:gd name="connsiteX152" fmla="*/ 916065 w 3024845"/>
                  <a:gd name="connsiteY152" fmla="*/ 717710 h 1166887"/>
                  <a:gd name="connsiteX153" fmla="*/ 916065 w 3024845"/>
                  <a:gd name="connsiteY153" fmla="*/ 719872 h 1166887"/>
                  <a:gd name="connsiteX154" fmla="*/ 916065 w 3024845"/>
                  <a:gd name="connsiteY154" fmla="*/ 735005 h 1166887"/>
                  <a:gd name="connsiteX155" fmla="*/ 918091 w 3024845"/>
                  <a:gd name="connsiteY155" fmla="*/ 733654 h 1166887"/>
                  <a:gd name="connsiteX156" fmla="*/ 932278 w 3024845"/>
                  <a:gd name="connsiteY156" fmla="*/ 724196 h 1166887"/>
                  <a:gd name="connsiteX157" fmla="*/ 938358 w 3024845"/>
                  <a:gd name="connsiteY157" fmla="*/ 683122 h 1166887"/>
                  <a:gd name="connsiteX158" fmla="*/ 939118 w 3024845"/>
                  <a:gd name="connsiteY158" fmla="*/ 682852 h 1166887"/>
                  <a:gd name="connsiteX159" fmla="*/ 944438 w 3024845"/>
                  <a:gd name="connsiteY159" fmla="*/ 680960 h 1166887"/>
                  <a:gd name="connsiteX160" fmla="*/ 946465 w 3024845"/>
                  <a:gd name="connsiteY160" fmla="*/ 611783 h 1166887"/>
                  <a:gd name="connsiteX161" fmla="*/ 948492 w 3024845"/>
                  <a:gd name="connsiteY161" fmla="*/ 680960 h 1166887"/>
                  <a:gd name="connsiteX162" fmla="*/ 949252 w 3024845"/>
                  <a:gd name="connsiteY162" fmla="*/ 681230 h 1166887"/>
                  <a:gd name="connsiteX163" fmla="*/ 954572 w 3024845"/>
                  <a:gd name="connsiteY163" fmla="*/ 683122 h 1166887"/>
                  <a:gd name="connsiteX164" fmla="*/ 954572 w 3024845"/>
                  <a:gd name="connsiteY164" fmla="*/ 596651 h 1166887"/>
                  <a:gd name="connsiteX165" fmla="*/ 958625 w 3024845"/>
                  <a:gd name="connsiteY165" fmla="*/ 564224 h 1166887"/>
                  <a:gd name="connsiteX166" fmla="*/ 997132 w 3024845"/>
                  <a:gd name="connsiteY166" fmla="*/ 564224 h 1166887"/>
                  <a:gd name="connsiteX167" fmla="*/ 997132 w 3024845"/>
                  <a:gd name="connsiteY167" fmla="*/ 596651 h 1166887"/>
                  <a:gd name="connsiteX168" fmla="*/ 997892 w 3024845"/>
                  <a:gd name="connsiteY168" fmla="*/ 596651 h 1166887"/>
                  <a:gd name="connsiteX169" fmla="*/ 1003212 w 3024845"/>
                  <a:gd name="connsiteY169" fmla="*/ 596651 h 1166887"/>
                  <a:gd name="connsiteX170" fmla="*/ 1003212 w 3024845"/>
                  <a:gd name="connsiteY170" fmla="*/ 514503 h 1166887"/>
                  <a:gd name="connsiteX171" fmla="*/ 1004986 w 3024845"/>
                  <a:gd name="connsiteY171" fmla="*/ 514503 h 1166887"/>
                  <a:gd name="connsiteX172" fmla="*/ 1017399 w 3024845"/>
                  <a:gd name="connsiteY172" fmla="*/ 514503 h 1166887"/>
                  <a:gd name="connsiteX173" fmla="*/ 1017399 w 3024845"/>
                  <a:gd name="connsiteY173" fmla="*/ 512612 h 1166887"/>
                  <a:gd name="connsiteX174" fmla="*/ 1017399 w 3024845"/>
                  <a:gd name="connsiteY174" fmla="*/ 499371 h 1166887"/>
                  <a:gd name="connsiteX175" fmla="*/ 1039693 w 3024845"/>
                  <a:gd name="connsiteY175" fmla="*/ 499371 h 1166887"/>
                  <a:gd name="connsiteX176" fmla="*/ 1039693 w 3024845"/>
                  <a:gd name="connsiteY176" fmla="*/ 498290 h 1166887"/>
                  <a:gd name="connsiteX177" fmla="*/ 1039693 w 3024845"/>
                  <a:gd name="connsiteY177" fmla="*/ 490724 h 1166887"/>
                  <a:gd name="connsiteX178" fmla="*/ 1041466 w 3024845"/>
                  <a:gd name="connsiteY178" fmla="*/ 490724 h 1166887"/>
                  <a:gd name="connsiteX179" fmla="*/ 1053880 w 3024845"/>
                  <a:gd name="connsiteY179" fmla="*/ 490724 h 1166887"/>
                  <a:gd name="connsiteX180" fmla="*/ 1053880 w 3024845"/>
                  <a:gd name="connsiteY180" fmla="*/ 491805 h 1166887"/>
                  <a:gd name="connsiteX181" fmla="*/ 1053880 w 3024845"/>
                  <a:gd name="connsiteY181" fmla="*/ 499371 h 1166887"/>
                  <a:gd name="connsiteX182" fmla="*/ 1054640 w 3024845"/>
                  <a:gd name="connsiteY182" fmla="*/ 499371 h 1166887"/>
                  <a:gd name="connsiteX183" fmla="*/ 1059960 w 3024845"/>
                  <a:gd name="connsiteY183" fmla="*/ 499371 h 1166887"/>
                  <a:gd name="connsiteX184" fmla="*/ 1070093 w 3024845"/>
                  <a:gd name="connsiteY184" fmla="*/ 495047 h 1166887"/>
                  <a:gd name="connsiteX185" fmla="*/ 1074146 w 3024845"/>
                  <a:gd name="connsiteY185" fmla="*/ 498290 h 1166887"/>
                  <a:gd name="connsiteX186" fmla="*/ 1074146 w 3024845"/>
                  <a:gd name="connsiteY186" fmla="*/ 490724 h 1166887"/>
                  <a:gd name="connsiteX187" fmla="*/ 1076426 w 3024845"/>
                  <a:gd name="connsiteY187" fmla="*/ 490724 h 1166887"/>
                  <a:gd name="connsiteX188" fmla="*/ 1092387 w 3024845"/>
                  <a:gd name="connsiteY188" fmla="*/ 490724 h 1166887"/>
                  <a:gd name="connsiteX189" fmla="*/ 1092387 w 3024845"/>
                  <a:gd name="connsiteY189" fmla="*/ 491805 h 1166887"/>
                  <a:gd name="connsiteX190" fmla="*/ 1092387 w 3024845"/>
                  <a:gd name="connsiteY190" fmla="*/ 499371 h 1166887"/>
                  <a:gd name="connsiteX191" fmla="*/ 1122787 w 3024845"/>
                  <a:gd name="connsiteY191" fmla="*/ 499371 h 1166887"/>
                  <a:gd name="connsiteX192" fmla="*/ 1122787 w 3024845"/>
                  <a:gd name="connsiteY192" fmla="*/ 500992 h 1166887"/>
                  <a:gd name="connsiteX193" fmla="*/ 1122787 w 3024845"/>
                  <a:gd name="connsiteY193" fmla="*/ 512342 h 1166887"/>
                  <a:gd name="connsiteX194" fmla="*/ 1149134 w 3024845"/>
                  <a:gd name="connsiteY194" fmla="*/ 512342 h 1166887"/>
                  <a:gd name="connsiteX195" fmla="*/ 1149134 w 3024845"/>
                  <a:gd name="connsiteY195" fmla="*/ 542606 h 1166887"/>
                  <a:gd name="connsiteX196" fmla="*/ 1149894 w 3024845"/>
                  <a:gd name="connsiteY196" fmla="*/ 542606 h 1166887"/>
                  <a:gd name="connsiteX197" fmla="*/ 1155214 w 3024845"/>
                  <a:gd name="connsiteY197" fmla="*/ 542606 h 1166887"/>
                  <a:gd name="connsiteX198" fmla="*/ 1155214 w 3024845"/>
                  <a:gd name="connsiteY198" fmla="*/ 543687 h 1166887"/>
                  <a:gd name="connsiteX199" fmla="*/ 1155214 w 3024845"/>
                  <a:gd name="connsiteY199" fmla="*/ 551254 h 1166887"/>
                  <a:gd name="connsiteX200" fmla="*/ 1159268 w 3024845"/>
                  <a:gd name="connsiteY200" fmla="*/ 581518 h 1166887"/>
                  <a:gd name="connsiteX201" fmla="*/ 1160028 w 3024845"/>
                  <a:gd name="connsiteY201" fmla="*/ 581518 h 1166887"/>
                  <a:gd name="connsiteX202" fmla="*/ 1165348 w 3024845"/>
                  <a:gd name="connsiteY202" fmla="*/ 581518 h 1166887"/>
                  <a:gd name="connsiteX203" fmla="*/ 1165348 w 3024845"/>
                  <a:gd name="connsiteY203" fmla="*/ 582329 h 1166887"/>
                  <a:gd name="connsiteX204" fmla="*/ 1165348 w 3024845"/>
                  <a:gd name="connsiteY204" fmla="*/ 588004 h 1166887"/>
                  <a:gd name="connsiteX205" fmla="*/ 1166361 w 3024845"/>
                  <a:gd name="connsiteY205" fmla="*/ 588004 h 1166887"/>
                  <a:gd name="connsiteX206" fmla="*/ 1173454 w 3024845"/>
                  <a:gd name="connsiteY206" fmla="*/ 588004 h 1166887"/>
                  <a:gd name="connsiteX207" fmla="*/ 1173454 w 3024845"/>
                  <a:gd name="connsiteY207" fmla="*/ 618269 h 1166887"/>
                  <a:gd name="connsiteX208" fmla="*/ 1175481 w 3024845"/>
                  <a:gd name="connsiteY208" fmla="*/ 618269 h 1166887"/>
                  <a:gd name="connsiteX209" fmla="*/ 1189668 w 3024845"/>
                  <a:gd name="connsiteY209" fmla="*/ 618269 h 1166887"/>
                  <a:gd name="connsiteX210" fmla="*/ 1189668 w 3024845"/>
                  <a:gd name="connsiteY210" fmla="*/ 642048 h 1166887"/>
                  <a:gd name="connsiteX211" fmla="*/ 1191695 w 3024845"/>
                  <a:gd name="connsiteY211" fmla="*/ 643669 h 1166887"/>
                  <a:gd name="connsiteX212" fmla="*/ 1191695 w 3024845"/>
                  <a:gd name="connsiteY212" fmla="*/ 655019 h 1166887"/>
                  <a:gd name="connsiteX213" fmla="*/ 1192455 w 3024845"/>
                  <a:gd name="connsiteY213" fmla="*/ 655019 h 1166887"/>
                  <a:gd name="connsiteX214" fmla="*/ 1197775 w 3024845"/>
                  <a:gd name="connsiteY214" fmla="*/ 655019 h 1166887"/>
                  <a:gd name="connsiteX215" fmla="*/ 1197775 w 3024845"/>
                  <a:gd name="connsiteY215" fmla="*/ 678798 h 1166887"/>
                  <a:gd name="connsiteX216" fmla="*/ 1199041 w 3024845"/>
                  <a:gd name="connsiteY216" fmla="*/ 678798 h 1166887"/>
                  <a:gd name="connsiteX217" fmla="*/ 1207908 w 3024845"/>
                  <a:gd name="connsiteY217" fmla="*/ 678798 h 1166887"/>
                  <a:gd name="connsiteX218" fmla="*/ 1209935 w 3024845"/>
                  <a:gd name="connsiteY218" fmla="*/ 682852 h 1166887"/>
                  <a:gd name="connsiteX219" fmla="*/ 1209935 w 3024845"/>
                  <a:gd name="connsiteY219" fmla="*/ 696093 h 1166887"/>
                  <a:gd name="connsiteX220" fmla="*/ 1211455 w 3024845"/>
                  <a:gd name="connsiteY220" fmla="*/ 694201 h 1166887"/>
                  <a:gd name="connsiteX221" fmla="*/ 1222095 w 3024845"/>
                  <a:gd name="connsiteY221" fmla="*/ 680960 h 1166887"/>
                  <a:gd name="connsiteX222" fmla="*/ 1250469 w 3024845"/>
                  <a:gd name="connsiteY222" fmla="*/ 680960 h 1166887"/>
                  <a:gd name="connsiteX223" fmla="*/ 1250469 w 3024845"/>
                  <a:gd name="connsiteY223" fmla="*/ 767431 h 1166887"/>
                  <a:gd name="connsiteX224" fmla="*/ 1251229 w 3024845"/>
                  <a:gd name="connsiteY224" fmla="*/ 767431 h 1166887"/>
                  <a:gd name="connsiteX225" fmla="*/ 1256549 w 3024845"/>
                  <a:gd name="connsiteY225" fmla="*/ 767431 h 1166887"/>
                  <a:gd name="connsiteX226" fmla="*/ 1257309 w 3024845"/>
                  <a:gd name="connsiteY226" fmla="*/ 766080 h 1166887"/>
                  <a:gd name="connsiteX227" fmla="*/ 1262629 w 3024845"/>
                  <a:gd name="connsiteY227" fmla="*/ 756622 h 1166887"/>
                  <a:gd name="connsiteX228" fmla="*/ 1262629 w 3024845"/>
                  <a:gd name="connsiteY228" fmla="*/ 758514 h 1166887"/>
                  <a:gd name="connsiteX229" fmla="*/ 1262629 w 3024845"/>
                  <a:gd name="connsiteY229" fmla="*/ 771755 h 1166887"/>
                  <a:gd name="connsiteX230" fmla="*/ 1266682 w 3024845"/>
                  <a:gd name="connsiteY230" fmla="*/ 726358 h 1166887"/>
                  <a:gd name="connsiteX231" fmla="*/ 1267442 w 3024845"/>
                  <a:gd name="connsiteY231" fmla="*/ 726358 h 1166887"/>
                  <a:gd name="connsiteX232" fmla="*/ 1272762 w 3024845"/>
                  <a:gd name="connsiteY232" fmla="*/ 726358 h 1166887"/>
                  <a:gd name="connsiteX233" fmla="*/ 1272762 w 3024845"/>
                  <a:gd name="connsiteY233" fmla="*/ 661504 h 1166887"/>
                  <a:gd name="connsiteX234" fmla="*/ 1273776 w 3024845"/>
                  <a:gd name="connsiteY234" fmla="*/ 661504 h 1166887"/>
                  <a:gd name="connsiteX235" fmla="*/ 1280869 w 3024845"/>
                  <a:gd name="connsiteY235" fmla="*/ 661504 h 1166887"/>
                  <a:gd name="connsiteX236" fmla="*/ 1293029 w 3024845"/>
                  <a:gd name="connsiteY236" fmla="*/ 618269 h 1166887"/>
                  <a:gd name="connsiteX237" fmla="*/ 1294296 w 3024845"/>
                  <a:gd name="connsiteY237" fmla="*/ 618269 h 1166887"/>
                  <a:gd name="connsiteX238" fmla="*/ 1303163 w 3024845"/>
                  <a:gd name="connsiteY238" fmla="*/ 618269 h 1166887"/>
                  <a:gd name="connsiteX239" fmla="*/ 1313296 w 3024845"/>
                  <a:gd name="connsiteY239" fmla="*/ 661504 h 1166887"/>
                  <a:gd name="connsiteX240" fmla="*/ 1314309 w 3024845"/>
                  <a:gd name="connsiteY240" fmla="*/ 661504 h 1166887"/>
                  <a:gd name="connsiteX241" fmla="*/ 1321403 w 3024845"/>
                  <a:gd name="connsiteY241" fmla="*/ 661504 h 1166887"/>
                  <a:gd name="connsiteX242" fmla="*/ 1321403 w 3024845"/>
                  <a:gd name="connsiteY242" fmla="*/ 700416 h 1166887"/>
                  <a:gd name="connsiteX243" fmla="*/ 1323176 w 3024845"/>
                  <a:gd name="connsiteY243" fmla="*/ 700416 h 1166887"/>
                  <a:gd name="connsiteX244" fmla="*/ 1335590 w 3024845"/>
                  <a:gd name="connsiteY244" fmla="*/ 700416 h 1166887"/>
                  <a:gd name="connsiteX245" fmla="*/ 1335590 w 3024845"/>
                  <a:gd name="connsiteY245" fmla="*/ 702578 h 1166887"/>
                  <a:gd name="connsiteX246" fmla="*/ 1335590 w 3024845"/>
                  <a:gd name="connsiteY246" fmla="*/ 717710 h 1166887"/>
                  <a:gd name="connsiteX247" fmla="*/ 1339643 w 3024845"/>
                  <a:gd name="connsiteY247" fmla="*/ 715549 h 1166887"/>
                  <a:gd name="connsiteX248" fmla="*/ 1339643 w 3024845"/>
                  <a:gd name="connsiteY248" fmla="*/ 700416 h 1166887"/>
                  <a:gd name="connsiteX249" fmla="*/ 1341163 w 3024845"/>
                  <a:gd name="connsiteY249" fmla="*/ 700416 h 1166887"/>
                  <a:gd name="connsiteX250" fmla="*/ 1351803 w 3024845"/>
                  <a:gd name="connsiteY250" fmla="*/ 700416 h 1166887"/>
                  <a:gd name="connsiteX251" fmla="*/ 1351803 w 3024845"/>
                  <a:gd name="connsiteY251" fmla="*/ 702037 h 1166887"/>
                  <a:gd name="connsiteX252" fmla="*/ 1351803 w 3024845"/>
                  <a:gd name="connsiteY252" fmla="*/ 713387 h 1166887"/>
                  <a:gd name="connsiteX253" fmla="*/ 1382204 w 3024845"/>
                  <a:gd name="connsiteY253" fmla="*/ 713387 h 1166887"/>
                  <a:gd name="connsiteX254" fmla="*/ 1382204 w 3024845"/>
                  <a:gd name="connsiteY254" fmla="*/ 676637 h 1166887"/>
                  <a:gd name="connsiteX255" fmla="*/ 1383470 w 3024845"/>
                  <a:gd name="connsiteY255" fmla="*/ 676637 h 1166887"/>
                  <a:gd name="connsiteX256" fmla="*/ 1392337 w 3024845"/>
                  <a:gd name="connsiteY256" fmla="*/ 676637 h 1166887"/>
                  <a:gd name="connsiteX257" fmla="*/ 1392337 w 3024845"/>
                  <a:gd name="connsiteY257" fmla="*/ 698254 h 1166887"/>
                  <a:gd name="connsiteX258" fmla="*/ 1394364 w 3024845"/>
                  <a:gd name="connsiteY258" fmla="*/ 665828 h 1166887"/>
                  <a:gd name="connsiteX259" fmla="*/ 1416657 w 3024845"/>
                  <a:gd name="connsiteY259" fmla="*/ 665828 h 1166887"/>
                  <a:gd name="connsiteX260" fmla="*/ 1416657 w 3024845"/>
                  <a:gd name="connsiteY260" fmla="*/ 664206 h 1166887"/>
                  <a:gd name="connsiteX261" fmla="*/ 1416657 w 3024845"/>
                  <a:gd name="connsiteY261" fmla="*/ 652857 h 1166887"/>
                  <a:gd name="connsiteX262" fmla="*/ 1417417 w 3024845"/>
                  <a:gd name="connsiteY262" fmla="*/ 652857 h 1166887"/>
                  <a:gd name="connsiteX263" fmla="*/ 1422737 w 3024845"/>
                  <a:gd name="connsiteY263" fmla="*/ 652857 h 1166887"/>
                  <a:gd name="connsiteX264" fmla="*/ 1422737 w 3024845"/>
                  <a:gd name="connsiteY264" fmla="*/ 650966 h 1166887"/>
                  <a:gd name="connsiteX265" fmla="*/ 1422737 w 3024845"/>
                  <a:gd name="connsiteY265" fmla="*/ 637725 h 1166887"/>
                  <a:gd name="connsiteX266" fmla="*/ 1426791 w 3024845"/>
                  <a:gd name="connsiteY266" fmla="*/ 644210 h 1166887"/>
                  <a:gd name="connsiteX267" fmla="*/ 1429071 w 3024845"/>
                  <a:gd name="connsiteY267" fmla="*/ 644210 h 1166887"/>
                  <a:gd name="connsiteX268" fmla="*/ 1445031 w 3024845"/>
                  <a:gd name="connsiteY268" fmla="*/ 644210 h 1166887"/>
                  <a:gd name="connsiteX269" fmla="*/ 1445031 w 3024845"/>
                  <a:gd name="connsiteY269" fmla="*/ 643399 h 1166887"/>
                  <a:gd name="connsiteX270" fmla="*/ 1445031 w 3024845"/>
                  <a:gd name="connsiteY270" fmla="*/ 637725 h 1166887"/>
                  <a:gd name="connsiteX271" fmla="*/ 1445791 w 3024845"/>
                  <a:gd name="connsiteY271" fmla="*/ 637725 h 1166887"/>
                  <a:gd name="connsiteX272" fmla="*/ 1451111 w 3024845"/>
                  <a:gd name="connsiteY272" fmla="*/ 637725 h 1166887"/>
                  <a:gd name="connsiteX273" fmla="*/ 1451111 w 3024845"/>
                  <a:gd name="connsiteY273" fmla="*/ 639076 h 1166887"/>
                  <a:gd name="connsiteX274" fmla="*/ 1451111 w 3024845"/>
                  <a:gd name="connsiteY274" fmla="*/ 648534 h 1166887"/>
                  <a:gd name="connsiteX275" fmla="*/ 1489618 w 3024845"/>
                  <a:gd name="connsiteY275" fmla="*/ 648534 h 1166887"/>
                  <a:gd name="connsiteX276" fmla="*/ 1489618 w 3024845"/>
                  <a:gd name="connsiteY276" fmla="*/ 786887 h 1166887"/>
                  <a:gd name="connsiteX277" fmla="*/ 1491138 w 3024845"/>
                  <a:gd name="connsiteY277" fmla="*/ 786887 h 1166887"/>
                  <a:gd name="connsiteX278" fmla="*/ 1501778 w 3024845"/>
                  <a:gd name="connsiteY278" fmla="*/ 786887 h 1166887"/>
                  <a:gd name="connsiteX279" fmla="*/ 1501778 w 3024845"/>
                  <a:gd name="connsiteY279" fmla="*/ 773917 h 1166887"/>
                  <a:gd name="connsiteX280" fmla="*/ 1505832 w 3024845"/>
                  <a:gd name="connsiteY280" fmla="*/ 773917 h 1166887"/>
                  <a:gd name="connsiteX281" fmla="*/ 1505832 w 3024845"/>
                  <a:gd name="connsiteY281" fmla="*/ 786887 h 1166887"/>
                  <a:gd name="connsiteX282" fmla="*/ 1536232 w 3024845"/>
                  <a:gd name="connsiteY282" fmla="*/ 786887 h 1166887"/>
                  <a:gd name="connsiteX283" fmla="*/ 1536232 w 3024845"/>
                  <a:gd name="connsiteY283" fmla="*/ 756622 h 1166887"/>
                  <a:gd name="connsiteX284" fmla="*/ 1548392 w 3024845"/>
                  <a:gd name="connsiteY284" fmla="*/ 756622 h 1166887"/>
                  <a:gd name="connsiteX285" fmla="*/ 1560552 w 3024845"/>
                  <a:gd name="connsiteY285" fmla="*/ 754461 h 1166887"/>
                  <a:gd name="connsiteX286" fmla="*/ 1564606 w 3024845"/>
                  <a:gd name="connsiteY286" fmla="*/ 756622 h 1166887"/>
                  <a:gd name="connsiteX287" fmla="*/ 1574739 w 3024845"/>
                  <a:gd name="connsiteY287" fmla="*/ 756622 h 1166887"/>
                  <a:gd name="connsiteX288" fmla="*/ 1574739 w 3024845"/>
                  <a:gd name="connsiteY288" fmla="*/ 786887 h 1166887"/>
                  <a:gd name="connsiteX289" fmla="*/ 1582846 w 3024845"/>
                  <a:gd name="connsiteY289" fmla="*/ 786887 h 1166887"/>
                  <a:gd name="connsiteX290" fmla="*/ 1582846 w 3024845"/>
                  <a:gd name="connsiteY290" fmla="*/ 804182 h 1166887"/>
                  <a:gd name="connsiteX291" fmla="*/ 1592182 w 3024845"/>
                  <a:gd name="connsiteY291" fmla="*/ 805087 h 1166887"/>
                  <a:gd name="connsiteX292" fmla="*/ 1605140 w 3024845"/>
                  <a:gd name="connsiteY292" fmla="*/ 805087 h 1166887"/>
                  <a:gd name="connsiteX293" fmla="*/ 1605140 w 3024845"/>
                  <a:gd name="connsiteY293" fmla="*/ 789049 h 1166887"/>
                  <a:gd name="connsiteX294" fmla="*/ 1673096 w 3024845"/>
                  <a:gd name="connsiteY294" fmla="*/ 789049 h 1166887"/>
                  <a:gd name="connsiteX295" fmla="*/ 1673096 w 3024845"/>
                  <a:gd name="connsiteY295" fmla="*/ 703796 h 1166887"/>
                  <a:gd name="connsiteX296" fmla="*/ 1745104 w 3024845"/>
                  <a:gd name="connsiteY296" fmla="*/ 703796 h 1166887"/>
                  <a:gd name="connsiteX297" fmla="*/ 1745104 w 3024845"/>
                  <a:gd name="connsiteY297" fmla="*/ 782564 h 1166887"/>
                  <a:gd name="connsiteX298" fmla="*/ 1747008 w 3024845"/>
                  <a:gd name="connsiteY298" fmla="*/ 782564 h 1166887"/>
                  <a:gd name="connsiteX299" fmla="*/ 1748250 w 3024845"/>
                  <a:gd name="connsiteY299" fmla="*/ 805087 h 1166887"/>
                  <a:gd name="connsiteX300" fmla="*/ 1757926 w 3024845"/>
                  <a:gd name="connsiteY300" fmla="*/ 805087 h 1166887"/>
                  <a:gd name="connsiteX301" fmla="*/ 1759168 w 3024845"/>
                  <a:gd name="connsiteY301" fmla="*/ 782564 h 1166887"/>
                  <a:gd name="connsiteX302" fmla="*/ 1765248 w 3024845"/>
                  <a:gd name="connsiteY302" fmla="*/ 782564 h 1166887"/>
                  <a:gd name="connsiteX303" fmla="*/ 1766490 w 3024845"/>
                  <a:gd name="connsiteY303" fmla="*/ 805087 h 1166887"/>
                  <a:gd name="connsiteX304" fmla="*/ 1817112 w 3024845"/>
                  <a:gd name="connsiteY304" fmla="*/ 805087 h 1166887"/>
                  <a:gd name="connsiteX305" fmla="*/ 1817112 w 3024845"/>
                  <a:gd name="connsiteY305" fmla="*/ 642059 h 1166887"/>
                  <a:gd name="connsiteX306" fmla="*/ 2014439 w 3024845"/>
                  <a:gd name="connsiteY306" fmla="*/ 642059 h 1166887"/>
                  <a:gd name="connsiteX307" fmla="*/ 2014439 w 3024845"/>
                  <a:gd name="connsiteY307" fmla="*/ 805087 h 1166887"/>
                  <a:gd name="connsiteX308" fmla="*/ 2033136 w 3024845"/>
                  <a:gd name="connsiteY308" fmla="*/ 805087 h 1166887"/>
                  <a:gd name="connsiteX309" fmla="*/ 2033136 w 3024845"/>
                  <a:gd name="connsiteY309" fmla="*/ 722394 h 1166887"/>
                  <a:gd name="connsiteX310" fmla="*/ 2128256 w 3024845"/>
                  <a:gd name="connsiteY310" fmla="*/ 722394 h 1166887"/>
                  <a:gd name="connsiteX311" fmla="*/ 2140186 w 3024845"/>
                  <a:gd name="connsiteY311" fmla="*/ 404253 h 1166887"/>
                  <a:gd name="connsiteX312" fmla="*/ 2128026 w 3024845"/>
                  <a:gd name="connsiteY312" fmla="*/ 382635 h 1166887"/>
                  <a:gd name="connsiteX313" fmla="*/ 2121946 w 3024845"/>
                  <a:gd name="connsiteY313" fmla="*/ 378311 h 1166887"/>
                  <a:gd name="connsiteX314" fmla="*/ 2130053 w 3024845"/>
                  <a:gd name="connsiteY314" fmla="*/ 354532 h 1166887"/>
                  <a:gd name="connsiteX315" fmla="*/ 2130053 w 3024845"/>
                  <a:gd name="connsiteY315" fmla="*/ 337238 h 1166887"/>
                  <a:gd name="connsiteX316" fmla="*/ 2144240 w 3024845"/>
                  <a:gd name="connsiteY316" fmla="*/ 337238 h 1166887"/>
                  <a:gd name="connsiteX317" fmla="*/ 2144240 w 3024845"/>
                  <a:gd name="connsiteY317" fmla="*/ 315620 h 1166887"/>
                  <a:gd name="connsiteX318" fmla="*/ 2146266 w 3024845"/>
                  <a:gd name="connsiteY318" fmla="*/ 311296 h 1166887"/>
                  <a:gd name="connsiteX319" fmla="*/ 2146266 w 3024845"/>
                  <a:gd name="connsiteY319" fmla="*/ 233472 h 1166887"/>
                  <a:gd name="connsiteX320" fmla="*/ 2144240 w 3024845"/>
                  <a:gd name="connsiteY320" fmla="*/ 226987 h 1166887"/>
                  <a:gd name="connsiteX321" fmla="*/ 2150320 w 3024845"/>
                  <a:gd name="connsiteY321" fmla="*/ 220501 h 1166887"/>
                  <a:gd name="connsiteX322" fmla="*/ 2150320 w 3024845"/>
                  <a:gd name="connsiteY322" fmla="*/ 162133 h 1166887"/>
                  <a:gd name="connsiteX323" fmla="*/ 2152346 w 3024845"/>
                  <a:gd name="connsiteY323" fmla="*/ 157810 h 1166887"/>
                  <a:gd name="connsiteX324" fmla="*/ 2152346 w 3024845"/>
                  <a:gd name="connsiteY324" fmla="*/ 101604 h 1166887"/>
                  <a:gd name="connsiteX325" fmla="*/ 2154373 w 3024845"/>
                  <a:gd name="connsiteY325" fmla="*/ 82148 h 1166887"/>
                  <a:gd name="connsiteX326" fmla="*/ 2158427 w 3024845"/>
                  <a:gd name="connsiteY326" fmla="*/ 99442 h 1166887"/>
                  <a:gd name="connsiteX327" fmla="*/ 2160453 w 3024845"/>
                  <a:gd name="connsiteY327" fmla="*/ 157810 h 1166887"/>
                  <a:gd name="connsiteX328" fmla="*/ 2162480 w 3024845"/>
                  <a:gd name="connsiteY328" fmla="*/ 220501 h 1166887"/>
                  <a:gd name="connsiteX329" fmla="*/ 2168560 w 3024845"/>
                  <a:gd name="connsiteY329" fmla="*/ 226987 h 1166887"/>
                  <a:gd name="connsiteX330" fmla="*/ 2166533 w 3024845"/>
                  <a:gd name="connsiteY330" fmla="*/ 233472 h 1166887"/>
                  <a:gd name="connsiteX331" fmla="*/ 2166533 w 3024845"/>
                  <a:gd name="connsiteY331" fmla="*/ 311296 h 1166887"/>
                  <a:gd name="connsiteX332" fmla="*/ 2168560 w 3024845"/>
                  <a:gd name="connsiteY332" fmla="*/ 315620 h 1166887"/>
                  <a:gd name="connsiteX333" fmla="*/ 2168560 w 3024845"/>
                  <a:gd name="connsiteY333" fmla="*/ 337238 h 1166887"/>
                  <a:gd name="connsiteX334" fmla="*/ 2182747 w 3024845"/>
                  <a:gd name="connsiteY334" fmla="*/ 337238 h 1166887"/>
                  <a:gd name="connsiteX335" fmla="*/ 2182747 w 3024845"/>
                  <a:gd name="connsiteY335" fmla="*/ 354532 h 1166887"/>
                  <a:gd name="connsiteX336" fmla="*/ 2190854 w 3024845"/>
                  <a:gd name="connsiteY336" fmla="*/ 378311 h 1166887"/>
                  <a:gd name="connsiteX337" fmla="*/ 2184774 w 3024845"/>
                  <a:gd name="connsiteY337" fmla="*/ 382635 h 1166887"/>
                  <a:gd name="connsiteX338" fmla="*/ 2172613 w 3024845"/>
                  <a:gd name="connsiteY338" fmla="*/ 404253 h 1166887"/>
                  <a:gd name="connsiteX339" fmla="*/ 2180720 w 3024845"/>
                  <a:gd name="connsiteY339" fmla="*/ 657181 h 1166887"/>
                  <a:gd name="connsiteX340" fmla="*/ 2245574 w 3024845"/>
                  <a:gd name="connsiteY340" fmla="*/ 657181 h 1166887"/>
                  <a:gd name="connsiteX341" fmla="*/ 2245574 w 3024845"/>
                  <a:gd name="connsiteY341" fmla="*/ 732843 h 1166887"/>
                  <a:gd name="connsiteX342" fmla="*/ 2253681 w 3024845"/>
                  <a:gd name="connsiteY342" fmla="*/ 732843 h 1166887"/>
                  <a:gd name="connsiteX343" fmla="*/ 2255708 w 3024845"/>
                  <a:gd name="connsiteY343" fmla="*/ 726358 h 1166887"/>
                  <a:gd name="connsiteX344" fmla="*/ 2261788 w 3024845"/>
                  <a:gd name="connsiteY344" fmla="*/ 726358 h 1166887"/>
                  <a:gd name="connsiteX345" fmla="*/ 2263815 w 3024845"/>
                  <a:gd name="connsiteY345" fmla="*/ 735005 h 1166887"/>
                  <a:gd name="connsiteX346" fmla="*/ 2275975 w 3024845"/>
                  <a:gd name="connsiteY346" fmla="*/ 735005 h 1166887"/>
                  <a:gd name="connsiteX347" fmla="*/ 2275975 w 3024845"/>
                  <a:gd name="connsiteY347" fmla="*/ 728519 h 1166887"/>
                  <a:gd name="connsiteX348" fmla="*/ 2298268 w 3024845"/>
                  <a:gd name="connsiteY348" fmla="*/ 728519 h 1166887"/>
                  <a:gd name="connsiteX349" fmla="*/ 2298268 w 3024845"/>
                  <a:gd name="connsiteY349" fmla="*/ 735005 h 1166887"/>
                  <a:gd name="connsiteX350" fmla="*/ 2318535 w 3024845"/>
                  <a:gd name="connsiteY350" fmla="*/ 735005 h 1166887"/>
                  <a:gd name="connsiteX351" fmla="*/ 2318535 w 3024845"/>
                  <a:gd name="connsiteY351" fmla="*/ 780402 h 1166887"/>
                  <a:gd name="connsiteX352" fmla="*/ 2332722 w 3024845"/>
                  <a:gd name="connsiteY352" fmla="*/ 780402 h 1166887"/>
                  <a:gd name="connsiteX353" fmla="*/ 2332722 w 3024845"/>
                  <a:gd name="connsiteY353" fmla="*/ 767431 h 1166887"/>
                  <a:gd name="connsiteX354" fmla="*/ 2348936 w 3024845"/>
                  <a:gd name="connsiteY354" fmla="*/ 767431 h 1166887"/>
                  <a:gd name="connsiteX355" fmla="*/ 2348936 w 3024845"/>
                  <a:gd name="connsiteY355" fmla="*/ 588004 h 1166887"/>
                  <a:gd name="connsiteX356" fmla="*/ 2355016 w 3024845"/>
                  <a:gd name="connsiteY356" fmla="*/ 581518 h 1166887"/>
                  <a:gd name="connsiteX357" fmla="*/ 2427977 w 3024845"/>
                  <a:gd name="connsiteY357" fmla="*/ 581518 h 1166887"/>
                  <a:gd name="connsiteX358" fmla="*/ 2427977 w 3024845"/>
                  <a:gd name="connsiteY358" fmla="*/ 590166 h 1166887"/>
                  <a:gd name="connsiteX359" fmla="*/ 2438110 w 3024845"/>
                  <a:gd name="connsiteY359" fmla="*/ 590166 h 1166887"/>
                  <a:gd name="connsiteX360" fmla="*/ 2438110 w 3024845"/>
                  <a:gd name="connsiteY360" fmla="*/ 704740 h 1166887"/>
                  <a:gd name="connsiteX361" fmla="*/ 2460404 w 3024845"/>
                  <a:gd name="connsiteY361" fmla="*/ 704740 h 1166887"/>
                  <a:gd name="connsiteX362" fmla="*/ 2460404 w 3024845"/>
                  <a:gd name="connsiteY362" fmla="*/ 637725 h 1166887"/>
                  <a:gd name="connsiteX363" fmla="*/ 2486751 w 3024845"/>
                  <a:gd name="connsiteY363" fmla="*/ 637725 h 1166887"/>
                  <a:gd name="connsiteX364" fmla="*/ 2490804 w 3024845"/>
                  <a:gd name="connsiteY364" fmla="*/ 633401 h 1166887"/>
                  <a:gd name="connsiteX365" fmla="*/ 2498911 w 3024845"/>
                  <a:gd name="connsiteY365" fmla="*/ 633401 h 1166887"/>
                  <a:gd name="connsiteX366" fmla="*/ 2502964 w 3024845"/>
                  <a:gd name="connsiteY366" fmla="*/ 637725 h 1166887"/>
                  <a:gd name="connsiteX367" fmla="*/ 2525258 w 3024845"/>
                  <a:gd name="connsiteY367" fmla="*/ 637725 h 1166887"/>
                  <a:gd name="connsiteX368" fmla="*/ 2525258 w 3024845"/>
                  <a:gd name="connsiteY368" fmla="*/ 520989 h 1166887"/>
                  <a:gd name="connsiteX369" fmla="*/ 2582005 w 3024845"/>
                  <a:gd name="connsiteY369" fmla="*/ 510180 h 1166887"/>
                  <a:gd name="connsiteX370" fmla="*/ 2582005 w 3024845"/>
                  <a:gd name="connsiteY370" fmla="*/ 511261 h 1166887"/>
                  <a:gd name="connsiteX371" fmla="*/ 2582005 w 3024845"/>
                  <a:gd name="connsiteY371" fmla="*/ 518827 h 1166887"/>
                  <a:gd name="connsiteX372" fmla="*/ 2608352 w 3024845"/>
                  <a:gd name="connsiteY372" fmla="*/ 518827 h 1166887"/>
                  <a:gd name="connsiteX373" fmla="*/ 2608352 w 3024845"/>
                  <a:gd name="connsiteY373" fmla="*/ 773917 h 1166887"/>
                  <a:gd name="connsiteX374" fmla="*/ 2630646 w 3024845"/>
                  <a:gd name="connsiteY374" fmla="*/ 773917 h 1166887"/>
                  <a:gd name="connsiteX375" fmla="*/ 2630646 w 3024845"/>
                  <a:gd name="connsiteY375" fmla="*/ 769593 h 1166887"/>
                  <a:gd name="connsiteX376" fmla="*/ 2642806 w 3024845"/>
                  <a:gd name="connsiteY376" fmla="*/ 769593 h 1166887"/>
                  <a:gd name="connsiteX377" fmla="*/ 2642806 w 3024845"/>
                  <a:gd name="connsiteY377" fmla="*/ 773917 h 1166887"/>
                  <a:gd name="connsiteX378" fmla="*/ 2667126 w 3024845"/>
                  <a:gd name="connsiteY378" fmla="*/ 773917 h 1166887"/>
                  <a:gd name="connsiteX379" fmla="*/ 2667126 w 3024845"/>
                  <a:gd name="connsiteY379" fmla="*/ 760946 h 1166887"/>
                  <a:gd name="connsiteX380" fmla="*/ 2695500 w 3024845"/>
                  <a:gd name="connsiteY380" fmla="*/ 760946 h 1166887"/>
                  <a:gd name="connsiteX381" fmla="*/ 2707660 w 3024845"/>
                  <a:gd name="connsiteY381" fmla="*/ 756622 h 1166887"/>
                  <a:gd name="connsiteX382" fmla="*/ 2727927 w 3024845"/>
                  <a:gd name="connsiteY382" fmla="*/ 760946 h 1166887"/>
                  <a:gd name="connsiteX383" fmla="*/ 2727927 w 3024845"/>
                  <a:gd name="connsiteY383" fmla="*/ 743652 h 1166887"/>
                  <a:gd name="connsiteX384" fmla="*/ 2736034 w 3024845"/>
                  <a:gd name="connsiteY384" fmla="*/ 743652 h 1166887"/>
                  <a:gd name="connsiteX385" fmla="*/ 2736034 w 3024845"/>
                  <a:gd name="connsiteY385" fmla="*/ 730681 h 1166887"/>
                  <a:gd name="connsiteX386" fmla="*/ 2792781 w 3024845"/>
                  <a:gd name="connsiteY386" fmla="*/ 730681 h 1166887"/>
                  <a:gd name="connsiteX387" fmla="*/ 2792781 w 3024845"/>
                  <a:gd name="connsiteY387" fmla="*/ 700416 h 1166887"/>
                  <a:gd name="connsiteX388" fmla="*/ 2811021 w 3024845"/>
                  <a:gd name="connsiteY388" fmla="*/ 700416 h 1166887"/>
                  <a:gd name="connsiteX389" fmla="*/ 2811021 w 3024845"/>
                  <a:gd name="connsiteY389" fmla="*/ 693931 h 1166887"/>
                  <a:gd name="connsiteX390" fmla="*/ 2823181 w 3024845"/>
                  <a:gd name="connsiteY390" fmla="*/ 693931 h 1166887"/>
                  <a:gd name="connsiteX391" fmla="*/ 2823181 w 3024845"/>
                  <a:gd name="connsiteY391" fmla="*/ 700416 h 1166887"/>
                  <a:gd name="connsiteX392" fmla="*/ 2839395 w 3024845"/>
                  <a:gd name="connsiteY392" fmla="*/ 700416 h 1166887"/>
                  <a:gd name="connsiteX393" fmla="*/ 2839395 w 3024845"/>
                  <a:gd name="connsiteY393" fmla="*/ 750137 h 1166887"/>
                  <a:gd name="connsiteX394" fmla="*/ 2871822 w 3024845"/>
                  <a:gd name="connsiteY394" fmla="*/ 750137 h 1166887"/>
                  <a:gd name="connsiteX395" fmla="*/ 2871822 w 3024845"/>
                  <a:gd name="connsiteY395" fmla="*/ 724196 h 1166887"/>
                  <a:gd name="connsiteX396" fmla="*/ 2910329 w 3024845"/>
                  <a:gd name="connsiteY396" fmla="*/ 724196 h 1166887"/>
                  <a:gd name="connsiteX397" fmla="*/ 2910329 w 3024845"/>
                  <a:gd name="connsiteY397" fmla="*/ 693931 h 1166887"/>
                  <a:gd name="connsiteX398" fmla="*/ 2958970 w 3024845"/>
                  <a:gd name="connsiteY398" fmla="*/ 693931 h 1166887"/>
                  <a:gd name="connsiteX399" fmla="*/ 2958970 w 3024845"/>
                  <a:gd name="connsiteY399" fmla="*/ 805087 h 1166887"/>
                  <a:gd name="connsiteX400" fmla="*/ 2958970 w 3024845"/>
                  <a:gd name="connsiteY400" fmla="*/ 818866 h 1166887"/>
                  <a:gd name="connsiteX401" fmla="*/ 3024845 w 3024845"/>
                  <a:gd name="connsiteY401" fmla="*/ 818866 h 1166887"/>
                  <a:gd name="connsiteX402" fmla="*/ 3024845 w 3024845"/>
                  <a:gd name="connsiteY402" fmla="*/ 1160647 h 1166887"/>
                  <a:gd name="connsiteX403" fmla="*/ 145862 w 3024845"/>
                  <a:gd name="connsiteY403" fmla="*/ 1160647 h 1166887"/>
                  <a:gd name="connsiteX404" fmla="*/ 2054 w 3024845"/>
                  <a:gd name="connsiteY404" fmla="*/ 1166887 h 1166887"/>
                  <a:gd name="connsiteX405" fmla="*/ 0 w 3024845"/>
                  <a:gd name="connsiteY405" fmla="*/ 724196 h 1166887"/>
                  <a:gd name="connsiteX406" fmla="*/ 20267 w 3024845"/>
                  <a:gd name="connsiteY406" fmla="*/ 724196 h 1166887"/>
                  <a:gd name="connsiteX407" fmla="*/ 20774 w 3024845"/>
                  <a:gd name="connsiteY407" fmla="*/ 723115 h 1166887"/>
                  <a:gd name="connsiteX408" fmla="*/ 24320 w 3024845"/>
                  <a:gd name="connsiteY408" fmla="*/ 715549 h 1166887"/>
                  <a:gd name="connsiteX409" fmla="*/ 26094 w 3024845"/>
                  <a:gd name="connsiteY409" fmla="*/ 715819 h 1166887"/>
                  <a:gd name="connsiteX410" fmla="*/ 38507 w 3024845"/>
                  <a:gd name="connsiteY410" fmla="*/ 717710 h 1166887"/>
                  <a:gd name="connsiteX411" fmla="*/ 39014 w 3024845"/>
                  <a:gd name="connsiteY411" fmla="*/ 719062 h 1166887"/>
                  <a:gd name="connsiteX412" fmla="*/ 42560 w 3024845"/>
                  <a:gd name="connsiteY412" fmla="*/ 728519 h 1166887"/>
                  <a:gd name="connsiteX413" fmla="*/ 68907 w 3024845"/>
                  <a:gd name="connsiteY413" fmla="*/ 730681 h 1166887"/>
                  <a:gd name="connsiteX414" fmla="*/ 68907 w 3024845"/>
                  <a:gd name="connsiteY414" fmla="*/ 607460 h 1166887"/>
                  <a:gd name="connsiteX415" fmla="*/ 70934 w 3024845"/>
                  <a:gd name="connsiteY415" fmla="*/ 607460 h 1166887"/>
                  <a:gd name="connsiteX416" fmla="*/ 85121 w 3024845"/>
                  <a:gd name="connsiteY416" fmla="*/ 607460 h 1166887"/>
                  <a:gd name="connsiteX417" fmla="*/ 85121 w 3024845"/>
                  <a:gd name="connsiteY417" fmla="*/ 471268 h 1166887"/>
                  <a:gd name="connsiteX418" fmla="*/ 86894 w 3024845"/>
                  <a:gd name="connsiteY418" fmla="*/ 471268 h 1166887"/>
                  <a:gd name="connsiteX419" fmla="*/ 99308 w 3024845"/>
                  <a:gd name="connsiteY419" fmla="*/ 471268 h 1166887"/>
                  <a:gd name="connsiteX420" fmla="*/ 99308 w 3024845"/>
                  <a:gd name="connsiteY420" fmla="*/ 356694 h 1166887"/>
                  <a:gd name="connsiteX421" fmla="*/ 103361 w 3024845"/>
                  <a:gd name="connsiteY421" fmla="*/ 328590 h 1166887"/>
                  <a:gd name="connsiteX422" fmla="*/ 105388 w 3024845"/>
                  <a:gd name="connsiteY422" fmla="*/ 328590 h 1166887"/>
                  <a:gd name="connsiteX423" fmla="*/ 119575 w 3024845"/>
                  <a:gd name="connsiteY423" fmla="*/ 328590 h 1166887"/>
                  <a:gd name="connsiteX424" fmla="*/ 156055 w 3024845"/>
                  <a:gd name="connsiteY424" fmla="*/ 246443 h 1166887"/>
                  <a:gd name="connsiteX425" fmla="*/ 160109 w 3024845"/>
                  <a:gd name="connsiteY425" fmla="*/ 0 h 116688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60109 w 3028183"/>
                  <a:gd name="connsiteY0" fmla="*/ 0 h 1160647"/>
                  <a:gd name="connsiteX1" fmla="*/ 162135 w 3028183"/>
                  <a:gd name="connsiteY1" fmla="*/ 246443 h 1160647"/>
                  <a:gd name="connsiteX2" fmla="*/ 200642 w 3028183"/>
                  <a:gd name="connsiteY2" fmla="*/ 326429 h 1160647"/>
                  <a:gd name="connsiteX3" fmla="*/ 202669 w 3028183"/>
                  <a:gd name="connsiteY3" fmla="*/ 326429 h 1160647"/>
                  <a:gd name="connsiteX4" fmla="*/ 216856 w 3028183"/>
                  <a:gd name="connsiteY4" fmla="*/ 326429 h 1160647"/>
                  <a:gd name="connsiteX5" fmla="*/ 216856 w 3028183"/>
                  <a:gd name="connsiteY5" fmla="*/ 350208 h 1160647"/>
                  <a:gd name="connsiteX6" fmla="*/ 217363 w 3028183"/>
                  <a:gd name="connsiteY6" fmla="*/ 351019 h 1160647"/>
                  <a:gd name="connsiteX7" fmla="*/ 220909 w 3028183"/>
                  <a:gd name="connsiteY7" fmla="*/ 356694 h 1160647"/>
                  <a:gd name="connsiteX8" fmla="*/ 220909 w 3028183"/>
                  <a:gd name="connsiteY8" fmla="*/ 471268 h 1160647"/>
                  <a:gd name="connsiteX9" fmla="*/ 223189 w 3028183"/>
                  <a:gd name="connsiteY9" fmla="*/ 471268 h 1160647"/>
                  <a:gd name="connsiteX10" fmla="*/ 239150 w 3028183"/>
                  <a:gd name="connsiteY10" fmla="*/ 471268 h 1160647"/>
                  <a:gd name="connsiteX11" fmla="*/ 239150 w 3028183"/>
                  <a:gd name="connsiteY11" fmla="*/ 611783 h 1160647"/>
                  <a:gd name="connsiteX12" fmla="*/ 240670 w 3028183"/>
                  <a:gd name="connsiteY12" fmla="*/ 611513 h 1160647"/>
                  <a:gd name="connsiteX13" fmla="*/ 251310 w 3028183"/>
                  <a:gd name="connsiteY13" fmla="*/ 609622 h 1160647"/>
                  <a:gd name="connsiteX14" fmla="*/ 249283 w 3028183"/>
                  <a:gd name="connsiteY14" fmla="*/ 698254 h 1160647"/>
                  <a:gd name="connsiteX15" fmla="*/ 250803 w 3028183"/>
                  <a:gd name="connsiteY15" fmla="*/ 698525 h 1160647"/>
                  <a:gd name="connsiteX16" fmla="*/ 261443 w 3028183"/>
                  <a:gd name="connsiteY16" fmla="*/ 700416 h 1160647"/>
                  <a:gd name="connsiteX17" fmla="*/ 261696 w 3028183"/>
                  <a:gd name="connsiteY17" fmla="*/ 701227 h 1160647"/>
                  <a:gd name="connsiteX18" fmla="*/ 263470 w 3028183"/>
                  <a:gd name="connsiteY18" fmla="*/ 706902 h 1160647"/>
                  <a:gd name="connsiteX19" fmla="*/ 264230 w 3028183"/>
                  <a:gd name="connsiteY19" fmla="*/ 704470 h 1160647"/>
                  <a:gd name="connsiteX20" fmla="*/ 269550 w 3028183"/>
                  <a:gd name="connsiteY20" fmla="*/ 687446 h 1160647"/>
                  <a:gd name="connsiteX21" fmla="*/ 271323 w 3028183"/>
                  <a:gd name="connsiteY21" fmla="*/ 687446 h 1160647"/>
                  <a:gd name="connsiteX22" fmla="*/ 283737 w 3028183"/>
                  <a:gd name="connsiteY22" fmla="*/ 687446 h 1160647"/>
                  <a:gd name="connsiteX23" fmla="*/ 283737 w 3028183"/>
                  <a:gd name="connsiteY23" fmla="*/ 719872 h 1160647"/>
                  <a:gd name="connsiteX24" fmla="*/ 284750 w 3028183"/>
                  <a:gd name="connsiteY24" fmla="*/ 720413 h 1160647"/>
                  <a:gd name="connsiteX25" fmla="*/ 291844 w 3028183"/>
                  <a:gd name="connsiteY25" fmla="*/ 724196 h 1160647"/>
                  <a:gd name="connsiteX26" fmla="*/ 291844 w 3028183"/>
                  <a:gd name="connsiteY26" fmla="*/ 725547 h 1160647"/>
                  <a:gd name="connsiteX27" fmla="*/ 291844 w 3028183"/>
                  <a:gd name="connsiteY27" fmla="*/ 735005 h 1160647"/>
                  <a:gd name="connsiteX28" fmla="*/ 336431 w 3028183"/>
                  <a:gd name="connsiteY28" fmla="*/ 735005 h 1160647"/>
                  <a:gd name="connsiteX29" fmla="*/ 336431 w 3028183"/>
                  <a:gd name="connsiteY29" fmla="*/ 736086 h 1160647"/>
                  <a:gd name="connsiteX30" fmla="*/ 336431 w 3028183"/>
                  <a:gd name="connsiteY30" fmla="*/ 743652 h 1160647"/>
                  <a:gd name="connsiteX31" fmla="*/ 338457 w 3028183"/>
                  <a:gd name="connsiteY31" fmla="*/ 743652 h 1160647"/>
                  <a:gd name="connsiteX32" fmla="*/ 352644 w 3028183"/>
                  <a:gd name="connsiteY32" fmla="*/ 743652 h 1160647"/>
                  <a:gd name="connsiteX33" fmla="*/ 352644 w 3028183"/>
                  <a:gd name="connsiteY33" fmla="*/ 713387 h 1160647"/>
                  <a:gd name="connsiteX34" fmla="*/ 397231 w 3028183"/>
                  <a:gd name="connsiteY34" fmla="*/ 713387 h 1160647"/>
                  <a:gd name="connsiteX35" fmla="*/ 397231 w 3028183"/>
                  <a:gd name="connsiteY35" fmla="*/ 712036 h 1160647"/>
                  <a:gd name="connsiteX36" fmla="*/ 397231 w 3028183"/>
                  <a:gd name="connsiteY36" fmla="*/ 702578 h 1160647"/>
                  <a:gd name="connsiteX37" fmla="*/ 398245 w 3028183"/>
                  <a:gd name="connsiteY37" fmla="*/ 702578 h 1160647"/>
                  <a:gd name="connsiteX38" fmla="*/ 405338 w 3028183"/>
                  <a:gd name="connsiteY38" fmla="*/ 702578 h 1160647"/>
                  <a:gd name="connsiteX39" fmla="*/ 405338 w 3028183"/>
                  <a:gd name="connsiteY39" fmla="*/ 700687 h 1160647"/>
                  <a:gd name="connsiteX40" fmla="*/ 405338 w 3028183"/>
                  <a:gd name="connsiteY40" fmla="*/ 687446 h 1160647"/>
                  <a:gd name="connsiteX41" fmla="*/ 406098 w 3028183"/>
                  <a:gd name="connsiteY41" fmla="*/ 687446 h 1160647"/>
                  <a:gd name="connsiteX42" fmla="*/ 411418 w 3028183"/>
                  <a:gd name="connsiteY42" fmla="*/ 687446 h 1160647"/>
                  <a:gd name="connsiteX43" fmla="*/ 411418 w 3028183"/>
                  <a:gd name="connsiteY43" fmla="*/ 686365 h 1160647"/>
                  <a:gd name="connsiteX44" fmla="*/ 411418 w 3028183"/>
                  <a:gd name="connsiteY44" fmla="*/ 678798 h 1160647"/>
                  <a:gd name="connsiteX45" fmla="*/ 413445 w 3028183"/>
                  <a:gd name="connsiteY45" fmla="*/ 678798 h 1160647"/>
                  <a:gd name="connsiteX46" fmla="*/ 427632 w 3028183"/>
                  <a:gd name="connsiteY46" fmla="*/ 678798 h 1160647"/>
                  <a:gd name="connsiteX47" fmla="*/ 427632 w 3028183"/>
                  <a:gd name="connsiteY47" fmla="*/ 679879 h 1160647"/>
                  <a:gd name="connsiteX48" fmla="*/ 427632 w 3028183"/>
                  <a:gd name="connsiteY48" fmla="*/ 687446 h 1160647"/>
                  <a:gd name="connsiteX49" fmla="*/ 449925 w 3028183"/>
                  <a:gd name="connsiteY49" fmla="*/ 687446 h 1160647"/>
                  <a:gd name="connsiteX50" fmla="*/ 449925 w 3028183"/>
                  <a:gd name="connsiteY50" fmla="*/ 685554 h 1160647"/>
                  <a:gd name="connsiteX51" fmla="*/ 449925 w 3028183"/>
                  <a:gd name="connsiteY51" fmla="*/ 672313 h 1160647"/>
                  <a:gd name="connsiteX52" fmla="*/ 451699 w 3028183"/>
                  <a:gd name="connsiteY52" fmla="*/ 672313 h 1160647"/>
                  <a:gd name="connsiteX53" fmla="*/ 464112 w 3028183"/>
                  <a:gd name="connsiteY53" fmla="*/ 672313 h 1160647"/>
                  <a:gd name="connsiteX54" fmla="*/ 464112 w 3028183"/>
                  <a:gd name="connsiteY54" fmla="*/ 696093 h 1160647"/>
                  <a:gd name="connsiteX55" fmla="*/ 465126 w 3028183"/>
                  <a:gd name="connsiteY55" fmla="*/ 696093 h 1160647"/>
                  <a:gd name="connsiteX56" fmla="*/ 472219 w 3028183"/>
                  <a:gd name="connsiteY56" fmla="*/ 696093 h 1160647"/>
                  <a:gd name="connsiteX57" fmla="*/ 472219 w 3028183"/>
                  <a:gd name="connsiteY57" fmla="*/ 695012 h 1160647"/>
                  <a:gd name="connsiteX58" fmla="*/ 472219 w 3028183"/>
                  <a:gd name="connsiteY58" fmla="*/ 687446 h 1160647"/>
                  <a:gd name="connsiteX59" fmla="*/ 473992 w 3028183"/>
                  <a:gd name="connsiteY59" fmla="*/ 687446 h 1160647"/>
                  <a:gd name="connsiteX60" fmla="*/ 486406 w 3028183"/>
                  <a:gd name="connsiteY60" fmla="*/ 687446 h 1160647"/>
                  <a:gd name="connsiteX61" fmla="*/ 486406 w 3028183"/>
                  <a:gd name="connsiteY61" fmla="*/ 713387 h 1160647"/>
                  <a:gd name="connsiteX62" fmla="*/ 488433 w 3028183"/>
                  <a:gd name="connsiteY62" fmla="*/ 713387 h 1160647"/>
                  <a:gd name="connsiteX63" fmla="*/ 502619 w 3028183"/>
                  <a:gd name="connsiteY63" fmla="*/ 713387 h 1160647"/>
                  <a:gd name="connsiteX64" fmla="*/ 502619 w 3028183"/>
                  <a:gd name="connsiteY64" fmla="*/ 715008 h 1160647"/>
                  <a:gd name="connsiteX65" fmla="*/ 502619 w 3028183"/>
                  <a:gd name="connsiteY65" fmla="*/ 726358 h 1160647"/>
                  <a:gd name="connsiteX66" fmla="*/ 503379 w 3028183"/>
                  <a:gd name="connsiteY66" fmla="*/ 726358 h 1160647"/>
                  <a:gd name="connsiteX67" fmla="*/ 508700 w 3028183"/>
                  <a:gd name="connsiteY67" fmla="*/ 726358 h 1160647"/>
                  <a:gd name="connsiteX68" fmla="*/ 508700 w 3028183"/>
                  <a:gd name="connsiteY68" fmla="*/ 725547 h 1160647"/>
                  <a:gd name="connsiteX69" fmla="*/ 508700 w 3028183"/>
                  <a:gd name="connsiteY69" fmla="*/ 719872 h 1160647"/>
                  <a:gd name="connsiteX70" fmla="*/ 539100 w 3028183"/>
                  <a:gd name="connsiteY70" fmla="*/ 719872 h 1160647"/>
                  <a:gd name="connsiteX71" fmla="*/ 539100 w 3028183"/>
                  <a:gd name="connsiteY71" fmla="*/ 743652 h 1160647"/>
                  <a:gd name="connsiteX72" fmla="*/ 540113 w 3028183"/>
                  <a:gd name="connsiteY72" fmla="*/ 743652 h 1160647"/>
                  <a:gd name="connsiteX73" fmla="*/ 547207 w 3028183"/>
                  <a:gd name="connsiteY73" fmla="*/ 743652 h 1160647"/>
                  <a:gd name="connsiteX74" fmla="*/ 547207 w 3028183"/>
                  <a:gd name="connsiteY74" fmla="*/ 744733 h 1160647"/>
                  <a:gd name="connsiteX75" fmla="*/ 547207 w 3028183"/>
                  <a:gd name="connsiteY75" fmla="*/ 752299 h 1160647"/>
                  <a:gd name="connsiteX76" fmla="*/ 547967 w 3028183"/>
                  <a:gd name="connsiteY76" fmla="*/ 752299 h 1160647"/>
                  <a:gd name="connsiteX77" fmla="*/ 553287 w 3028183"/>
                  <a:gd name="connsiteY77" fmla="*/ 752299 h 1160647"/>
                  <a:gd name="connsiteX78" fmla="*/ 553287 w 3028183"/>
                  <a:gd name="connsiteY78" fmla="*/ 750137 h 1160647"/>
                  <a:gd name="connsiteX79" fmla="*/ 553287 w 3028183"/>
                  <a:gd name="connsiteY79" fmla="*/ 735005 h 1160647"/>
                  <a:gd name="connsiteX80" fmla="*/ 554300 w 3028183"/>
                  <a:gd name="connsiteY80" fmla="*/ 735005 h 1160647"/>
                  <a:gd name="connsiteX81" fmla="*/ 561394 w 3028183"/>
                  <a:gd name="connsiteY81" fmla="*/ 735005 h 1160647"/>
                  <a:gd name="connsiteX82" fmla="*/ 561394 w 3028183"/>
                  <a:gd name="connsiteY82" fmla="*/ 736086 h 1160647"/>
                  <a:gd name="connsiteX83" fmla="*/ 561394 w 3028183"/>
                  <a:gd name="connsiteY83" fmla="*/ 743652 h 1160647"/>
                  <a:gd name="connsiteX84" fmla="*/ 566714 w 3028183"/>
                  <a:gd name="connsiteY84" fmla="*/ 741659 h 1160647"/>
                  <a:gd name="connsiteX85" fmla="*/ 567474 w 3028183"/>
                  <a:gd name="connsiteY85" fmla="*/ 740679 h 1160647"/>
                  <a:gd name="connsiteX86" fmla="*/ 567474 w 3028183"/>
                  <a:gd name="connsiteY86" fmla="*/ 735005 h 1160647"/>
                  <a:gd name="connsiteX87" fmla="*/ 605981 w 3028183"/>
                  <a:gd name="connsiteY87" fmla="*/ 735005 h 1160647"/>
                  <a:gd name="connsiteX88" fmla="*/ 605981 w 3028183"/>
                  <a:gd name="connsiteY88" fmla="*/ 758784 h 1160647"/>
                  <a:gd name="connsiteX89" fmla="*/ 608007 w 3028183"/>
                  <a:gd name="connsiteY89" fmla="*/ 758784 h 1160647"/>
                  <a:gd name="connsiteX90" fmla="*/ 622194 w 3028183"/>
                  <a:gd name="connsiteY90" fmla="*/ 758784 h 1160647"/>
                  <a:gd name="connsiteX91" fmla="*/ 622194 w 3028183"/>
                  <a:gd name="connsiteY91" fmla="*/ 759865 h 1160647"/>
                  <a:gd name="connsiteX92" fmla="*/ 622194 w 3028183"/>
                  <a:gd name="connsiteY92" fmla="*/ 767431 h 1160647"/>
                  <a:gd name="connsiteX93" fmla="*/ 623968 w 3028183"/>
                  <a:gd name="connsiteY93" fmla="*/ 767431 h 1160647"/>
                  <a:gd name="connsiteX94" fmla="*/ 636381 w 3028183"/>
                  <a:gd name="connsiteY94" fmla="*/ 767431 h 1160647"/>
                  <a:gd name="connsiteX95" fmla="*/ 636381 w 3028183"/>
                  <a:gd name="connsiteY95" fmla="*/ 743652 h 1160647"/>
                  <a:gd name="connsiteX96" fmla="*/ 637394 w 3028183"/>
                  <a:gd name="connsiteY96" fmla="*/ 743652 h 1160647"/>
                  <a:gd name="connsiteX97" fmla="*/ 644488 w 3028183"/>
                  <a:gd name="connsiteY97" fmla="*/ 743652 h 1160647"/>
                  <a:gd name="connsiteX98" fmla="*/ 644488 w 3028183"/>
                  <a:gd name="connsiteY98" fmla="*/ 711225 h 1160647"/>
                  <a:gd name="connsiteX99" fmla="*/ 645501 w 3028183"/>
                  <a:gd name="connsiteY99" fmla="*/ 711225 h 1160647"/>
                  <a:gd name="connsiteX100" fmla="*/ 652595 w 3028183"/>
                  <a:gd name="connsiteY100" fmla="*/ 711225 h 1160647"/>
                  <a:gd name="connsiteX101" fmla="*/ 652595 w 3028183"/>
                  <a:gd name="connsiteY101" fmla="*/ 709334 h 1160647"/>
                  <a:gd name="connsiteX102" fmla="*/ 652595 w 3028183"/>
                  <a:gd name="connsiteY102" fmla="*/ 696093 h 1160647"/>
                  <a:gd name="connsiteX103" fmla="*/ 651328 w 3028183"/>
                  <a:gd name="connsiteY103" fmla="*/ 694471 h 1160647"/>
                  <a:gd name="connsiteX104" fmla="*/ 656648 w 3028183"/>
                  <a:gd name="connsiteY104" fmla="*/ 683122 h 1160647"/>
                  <a:gd name="connsiteX105" fmla="*/ 664755 w 3028183"/>
                  <a:gd name="connsiteY105" fmla="*/ 711225 h 1160647"/>
                  <a:gd name="connsiteX106" fmla="*/ 665515 w 3028183"/>
                  <a:gd name="connsiteY106" fmla="*/ 711225 h 1160647"/>
                  <a:gd name="connsiteX107" fmla="*/ 670835 w 3028183"/>
                  <a:gd name="connsiteY107" fmla="*/ 711225 h 1160647"/>
                  <a:gd name="connsiteX108" fmla="*/ 670835 w 3028183"/>
                  <a:gd name="connsiteY108" fmla="*/ 605298 h 1160647"/>
                  <a:gd name="connsiteX109" fmla="*/ 672355 w 3028183"/>
                  <a:gd name="connsiteY109" fmla="*/ 605298 h 1160647"/>
                  <a:gd name="connsiteX110" fmla="*/ 682995 w 3028183"/>
                  <a:gd name="connsiteY110" fmla="*/ 605298 h 1160647"/>
                  <a:gd name="connsiteX111" fmla="*/ 682995 w 3028183"/>
                  <a:gd name="connsiteY111" fmla="*/ 557739 h 1160647"/>
                  <a:gd name="connsiteX112" fmla="*/ 709342 w 3028183"/>
                  <a:gd name="connsiteY112" fmla="*/ 557739 h 1160647"/>
                  <a:gd name="connsiteX113" fmla="*/ 709342 w 3028183"/>
                  <a:gd name="connsiteY113" fmla="*/ 536121 h 1160647"/>
                  <a:gd name="connsiteX114" fmla="*/ 743796 w 3028183"/>
                  <a:gd name="connsiteY114" fmla="*/ 536121 h 1160647"/>
                  <a:gd name="connsiteX115" fmla="*/ 743796 w 3028183"/>
                  <a:gd name="connsiteY115" fmla="*/ 538553 h 1160647"/>
                  <a:gd name="connsiteX116" fmla="*/ 743796 w 3028183"/>
                  <a:gd name="connsiteY116" fmla="*/ 555577 h 1160647"/>
                  <a:gd name="connsiteX117" fmla="*/ 746076 w 3028183"/>
                  <a:gd name="connsiteY117" fmla="*/ 555577 h 1160647"/>
                  <a:gd name="connsiteX118" fmla="*/ 762036 w 3028183"/>
                  <a:gd name="connsiteY118" fmla="*/ 555577 h 1160647"/>
                  <a:gd name="connsiteX119" fmla="*/ 762036 w 3028183"/>
                  <a:gd name="connsiteY119" fmla="*/ 603136 h 1160647"/>
                  <a:gd name="connsiteX120" fmla="*/ 763049 w 3028183"/>
                  <a:gd name="connsiteY120" fmla="*/ 603136 h 1160647"/>
                  <a:gd name="connsiteX121" fmla="*/ 770143 w 3028183"/>
                  <a:gd name="connsiteY121" fmla="*/ 603136 h 1160647"/>
                  <a:gd name="connsiteX122" fmla="*/ 784330 w 3028183"/>
                  <a:gd name="connsiteY122" fmla="*/ 607460 h 1160647"/>
                  <a:gd name="connsiteX123" fmla="*/ 784330 w 3028183"/>
                  <a:gd name="connsiteY123" fmla="*/ 646372 h 1160647"/>
                  <a:gd name="connsiteX124" fmla="*/ 785343 w 3028183"/>
                  <a:gd name="connsiteY124" fmla="*/ 646372 h 1160647"/>
                  <a:gd name="connsiteX125" fmla="*/ 792436 w 3028183"/>
                  <a:gd name="connsiteY125" fmla="*/ 646372 h 1160647"/>
                  <a:gd name="connsiteX126" fmla="*/ 792436 w 3028183"/>
                  <a:gd name="connsiteY126" fmla="*/ 647993 h 1160647"/>
                  <a:gd name="connsiteX127" fmla="*/ 792436 w 3028183"/>
                  <a:gd name="connsiteY127" fmla="*/ 659342 h 1160647"/>
                  <a:gd name="connsiteX128" fmla="*/ 794463 w 3028183"/>
                  <a:gd name="connsiteY128" fmla="*/ 659342 h 1160647"/>
                  <a:gd name="connsiteX129" fmla="*/ 808650 w 3028183"/>
                  <a:gd name="connsiteY129" fmla="*/ 659342 h 1160647"/>
                  <a:gd name="connsiteX130" fmla="*/ 814730 w 3028183"/>
                  <a:gd name="connsiteY130" fmla="*/ 665828 h 1160647"/>
                  <a:gd name="connsiteX131" fmla="*/ 814730 w 3028183"/>
                  <a:gd name="connsiteY131" fmla="*/ 687446 h 1160647"/>
                  <a:gd name="connsiteX132" fmla="*/ 817010 w 3028183"/>
                  <a:gd name="connsiteY132" fmla="*/ 687446 h 1160647"/>
                  <a:gd name="connsiteX133" fmla="*/ 832970 w 3028183"/>
                  <a:gd name="connsiteY133" fmla="*/ 687446 h 1160647"/>
                  <a:gd name="connsiteX134" fmla="*/ 832970 w 3028183"/>
                  <a:gd name="connsiteY134" fmla="*/ 688526 h 1160647"/>
                  <a:gd name="connsiteX135" fmla="*/ 832970 w 3028183"/>
                  <a:gd name="connsiteY135" fmla="*/ 696093 h 1160647"/>
                  <a:gd name="connsiteX136" fmla="*/ 834237 w 3028183"/>
                  <a:gd name="connsiteY136" fmla="*/ 696093 h 1160647"/>
                  <a:gd name="connsiteX137" fmla="*/ 843104 w 3028183"/>
                  <a:gd name="connsiteY137" fmla="*/ 696093 h 1160647"/>
                  <a:gd name="connsiteX138" fmla="*/ 843104 w 3028183"/>
                  <a:gd name="connsiteY138" fmla="*/ 698254 h 1160647"/>
                  <a:gd name="connsiteX139" fmla="*/ 843104 w 3028183"/>
                  <a:gd name="connsiteY139" fmla="*/ 713387 h 1160647"/>
                  <a:gd name="connsiteX140" fmla="*/ 847157 w 3028183"/>
                  <a:gd name="connsiteY140" fmla="*/ 711495 h 1160647"/>
                  <a:gd name="connsiteX141" fmla="*/ 847157 w 3028183"/>
                  <a:gd name="connsiteY141" fmla="*/ 698254 h 1160647"/>
                  <a:gd name="connsiteX142" fmla="*/ 848170 w 3028183"/>
                  <a:gd name="connsiteY142" fmla="*/ 698254 h 1160647"/>
                  <a:gd name="connsiteX143" fmla="*/ 855264 w 3028183"/>
                  <a:gd name="connsiteY143" fmla="*/ 698254 h 1160647"/>
                  <a:gd name="connsiteX144" fmla="*/ 855264 w 3028183"/>
                  <a:gd name="connsiteY144" fmla="*/ 699876 h 1160647"/>
                  <a:gd name="connsiteX145" fmla="*/ 855264 w 3028183"/>
                  <a:gd name="connsiteY145" fmla="*/ 711225 h 1160647"/>
                  <a:gd name="connsiteX146" fmla="*/ 856024 w 3028183"/>
                  <a:gd name="connsiteY146" fmla="*/ 711225 h 1160647"/>
                  <a:gd name="connsiteX147" fmla="*/ 861344 w 3028183"/>
                  <a:gd name="connsiteY147" fmla="*/ 711225 h 1160647"/>
                  <a:gd name="connsiteX148" fmla="*/ 909984 w 3028183"/>
                  <a:gd name="connsiteY148" fmla="*/ 706902 h 1160647"/>
                  <a:gd name="connsiteX149" fmla="*/ 909984 w 3028183"/>
                  <a:gd name="connsiteY149" fmla="*/ 708253 h 1160647"/>
                  <a:gd name="connsiteX150" fmla="*/ 909984 w 3028183"/>
                  <a:gd name="connsiteY150" fmla="*/ 717710 h 1160647"/>
                  <a:gd name="connsiteX151" fmla="*/ 910744 w 3028183"/>
                  <a:gd name="connsiteY151" fmla="*/ 717710 h 1160647"/>
                  <a:gd name="connsiteX152" fmla="*/ 916065 w 3028183"/>
                  <a:gd name="connsiteY152" fmla="*/ 717710 h 1160647"/>
                  <a:gd name="connsiteX153" fmla="*/ 916065 w 3028183"/>
                  <a:gd name="connsiteY153" fmla="*/ 719872 h 1160647"/>
                  <a:gd name="connsiteX154" fmla="*/ 916065 w 3028183"/>
                  <a:gd name="connsiteY154" fmla="*/ 735005 h 1160647"/>
                  <a:gd name="connsiteX155" fmla="*/ 918091 w 3028183"/>
                  <a:gd name="connsiteY155" fmla="*/ 733654 h 1160647"/>
                  <a:gd name="connsiteX156" fmla="*/ 932278 w 3028183"/>
                  <a:gd name="connsiteY156" fmla="*/ 724196 h 1160647"/>
                  <a:gd name="connsiteX157" fmla="*/ 938358 w 3028183"/>
                  <a:gd name="connsiteY157" fmla="*/ 683122 h 1160647"/>
                  <a:gd name="connsiteX158" fmla="*/ 939118 w 3028183"/>
                  <a:gd name="connsiteY158" fmla="*/ 682852 h 1160647"/>
                  <a:gd name="connsiteX159" fmla="*/ 944438 w 3028183"/>
                  <a:gd name="connsiteY159" fmla="*/ 680960 h 1160647"/>
                  <a:gd name="connsiteX160" fmla="*/ 946465 w 3028183"/>
                  <a:gd name="connsiteY160" fmla="*/ 611783 h 1160647"/>
                  <a:gd name="connsiteX161" fmla="*/ 948492 w 3028183"/>
                  <a:gd name="connsiteY161" fmla="*/ 680960 h 1160647"/>
                  <a:gd name="connsiteX162" fmla="*/ 949252 w 3028183"/>
                  <a:gd name="connsiteY162" fmla="*/ 681230 h 1160647"/>
                  <a:gd name="connsiteX163" fmla="*/ 954572 w 3028183"/>
                  <a:gd name="connsiteY163" fmla="*/ 683122 h 1160647"/>
                  <a:gd name="connsiteX164" fmla="*/ 954572 w 3028183"/>
                  <a:gd name="connsiteY164" fmla="*/ 596651 h 1160647"/>
                  <a:gd name="connsiteX165" fmla="*/ 958625 w 3028183"/>
                  <a:gd name="connsiteY165" fmla="*/ 564224 h 1160647"/>
                  <a:gd name="connsiteX166" fmla="*/ 997132 w 3028183"/>
                  <a:gd name="connsiteY166" fmla="*/ 564224 h 1160647"/>
                  <a:gd name="connsiteX167" fmla="*/ 997132 w 3028183"/>
                  <a:gd name="connsiteY167" fmla="*/ 596651 h 1160647"/>
                  <a:gd name="connsiteX168" fmla="*/ 997892 w 3028183"/>
                  <a:gd name="connsiteY168" fmla="*/ 596651 h 1160647"/>
                  <a:gd name="connsiteX169" fmla="*/ 1003212 w 3028183"/>
                  <a:gd name="connsiteY169" fmla="*/ 596651 h 1160647"/>
                  <a:gd name="connsiteX170" fmla="*/ 1003212 w 3028183"/>
                  <a:gd name="connsiteY170" fmla="*/ 514503 h 1160647"/>
                  <a:gd name="connsiteX171" fmla="*/ 1004986 w 3028183"/>
                  <a:gd name="connsiteY171" fmla="*/ 514503 h 1160647"/>
                  <a:gd name="connsiteX172" fmla="*/ 1017399 w 3028183"/>
                  <a:gd name="connsiteY172" fmla="*/ 514503 h 1160647"/>
                  <a:gd name="connsiteX173" fmla="*/ 1017399 w 3028183"/>
                  <a:gd name="connsiteY173" fmla="*/ 512612 h 1160647"/>
                  <a:gd name="connsiteX174" fmla="*/ 1017399 w 3028183"/>
                  <a:gd name="connsiteY174" fmla="*/ 499371 h 1160647"/>
                  <a:gd name="connsiteX175" fmla="*/ 1039693 w 3028183"/>
                  <a:gd name="connsiteY175" fmla="*/ 499371 h 1160647"/>
                  <a:gd name="connsiteX176" fmla="*/ 1039693 w 3028183"/>
                  <a:gd name="connsiteY176" fmla="*/ 498290 h 1160647"/>
                  <a:gd name="connsiteX177" fmla="*/ 1039693 w 3028183"/>
                  <a:gd name="connsiteY177" fmla="*/ 490724 h 1160647"/>
                  <a:gd name="connsiteX178" fmla="*/ 1041466 w 3028183"/>
                  <a:gd name="connsiteY178" fmla="*/ 490724 h 1160647"/>
                  <a:gd name="connsiteX179" fmla="*/ 1053880 w 3028183"/>
                  <a:gd name="connsiteY179" fmla="*/ 490724 h 1160647"/>
                  <a:gd name="connsiteX180" fmla="*/ 1053880 w 3028183"/>
                  <a:gd name="connsiteY180" fmla="*/ 491805 h 1160647"/>
                  <a:gd name="connsiteX181" fmla="*/ 1053880 w 3028183"/>
                  <a:gd name="connsiteY181" fmla="*/ 499371 h 1160647"/>
                  <a:gd name="connsiteX182" fmla="*/ 1054640 w 3028183"/>
                  <a:gd name="connsiteY182" fmla="*/ 499371 h 1160647"/>
                  <a:gd name="connsiteX183" fmla="*/ 1059960 w 3028183"/>
                  <a:gd name="connsiteY183" fmla="*/ 499371 h 1160647"/>
                  <a:gd name="connsiteX184" fmla="*/ 1070093 w 3028183"/>
                  <a:gd name="connsiteY184" fmla="*/ 495047 h 1160647"/>
                  <a:gd name="connsiteX185" fmla="*/ 1074146 w 3028183"/>
                  <a:gd name="connsiteY185" fmla="*/ 498290 h 1160647"/>
                  <a:gd name="connsiteX186" fmla="*/ 1074146 w 3028183"/>
                  <a:gd name="connsiteY186" fmla="*/ 490724 h 1160647"/>
                  <a:gd name="connsiteX187" fmla="*/ 1076426 w 3028183"/>
                  <a:gd name="connsiteY187" fmla="*/ 490724 h 1160647"/>
                  <a:gd name="connsiteX188" fmla="*/ 1092387 w 3028183"/>
                  <a:gd name="connsiteY188" fmla="*/ 490724 h 1160647"/>
                  <a:gd name="connsiteX189" fmla="*/ 1092387 w 3028183"/>
                  <a:gd name="connsiteY189" fmla="*/ 491805 h 1160647"/>
                  <a:gd name="connsiteX190" fmla="*/ 1092387 w 3028183"/>
                  <a:gd name="connsiteY190" fmla="*/ 499371 h 1160647"/>
                  <a:gd name="connsiteX191" fmla="*/ 1122787 w 3028183"/>
                  <a:gd name="connsiteY191" fmla="*/ 499371 h 1160647"/>
                  <a:gd name="connsiteX192" fmla="*/ 1122787 w 3028183"/>
                  <a:gd name="connsiteY192" fmla="*/ 500992 h 1160647"/>
                  <a:gd name="connsiteX193" fmla="*/ 1122787 w 3028183"/>
                  <a:gd name="connsiteY193" fmla="*/ 512342 h 1160647"/>
                  <a:gd name="connsiteX194" fmla="*/ 1149134 w 3028183"/>
                  <a:gd name="connsiteY194" fmla="*/ 512342 h 1160647"/>
                  <a:gd name="connsiteX195" fmla="*/ 1149134 w 3028183"/>
                  <a:gd name="connsiteY195" fmla="*/ 542606 h 1160647"/>
                  <a:gd name="connsiteX196" fmla="*/ 1149894 w 3028183"/>
                  <a:gd name="connsiteY196" fmla="*/ 542606 h 1160647"/>
                  <a:gd name="connsiteX197" fmla="*/ 1155214 w 3028183"/>
                  <a:gd name="connsiteY197" fmla="*/ 542606 h 1160647"/>
                  <a:gd name="connsiteX198" fmla="*/ 1155214 w 3028183"/>
                  <a:gd name="connsiteY198" fmla="*/ 543687 h 1160647"/>
                  <a:gd name="connsiteX199" fmla="*/ 1155214 w 3028183"/>
                  <a:gd name="connsiteY199" fmla="*/ 551254 h 1160647"/>
                  <a:gd name="connsiteX200" fmla="*/ 1159268 w 3028183"/>
                  <a:gd name="connsiteY200" fmla="*/ 581518 h 1160647"/>
                  <a:gd name="connsiteX201" fmla="*/ 1160028 w 3028183"/>
                  <a:gd name="connsiteY201" fmla="*/ 581518 h 1160647"/>
                  <a:gd name="connsiteX202" fmla="*/ 1165348 w 3028183"/>
                  <a:gd name="connsiteY202" fmla="*/ 581518 h 1160647"/>
                  <a:gd name="connsiteX203" fmla="*/ 1165348 w 3028183"/>
                  <a:gd name="connsiteY203" fmla="*/ 582329 h 1160647"/>
                  <a:gd name="connsiteX204" fmla="*/ 1165348 w 3028183"/>
                  <a:gd name="connsiteY204" fmla="*/ 588004 h 1160647"/>
                  <a:gd name="connsiteX205" fmla="*/ 1166361 w 3028183"/>
                  <a:gd name="connsiteY205" fmla="*/ 588004 h 1160647"/>
                  <a:gd name="connsiteX206" fmla="*/ 1173454 w 3028183"/>
                  <a:gd name="connsiteY206" fmla="*/ 588004 h 1160647"/>
                  <a:gd name="connsiteX207" fmla="*/ 1173454 w 3028183"/>
                  <a:gd name="connsiteY207" fmla="*/ 618269 h 1160647"/>
                  <a:gd name="connsiteX208" fmla="*/ 1175481 w 3028183"/>
                  <a:gd name="connsiteY208" fmla="*/ 618269 h 1160647"/>
                  <a:gd name="connsiteX209" fmla="*/ 1189668 w 3028183"/>
                  <a:gd name="connsiteY209" fmla="*/ 618269 h 1160647"/>
                  <a:gd name="connsiteX210" fmla="*/ 1189668 w 3028183"/>
                  <a:gd name="connsiteY210" fmla="*/ 642048 h 1160647"/>
                  <a:gd name="connsiteX211" fmla="*/ 1191695 w 3028183"/>
                  <a:gd name="connsiteY211" fmla="*/ 643669 h 1160647"/>
                  <a:gd name="connsiteX212" fmla="*/ 1191695 w 3028183"/>
                  <a:gd name="connsiteY212" fmla="*/ 655019 h 1160647"/>
                  <a:gd name="connsiteX213" fmla="*/ 1192455 w 3028183"/>
                  <a:gd name="connsiteY213" fmla="*/ 655019 h 1160647"/>
                  <a:gd name="connsiteX214" fmla="*/ 1197775 w 3028183"/>
                  <a:gd name="connsiteY214" fmla="*/ 655019 h 1160647"/>
                  <a:gd name="connsiteX215" fmla="*/ 1197775 w 3028183"/>
                  <a:gd name="connsiteY215" fmla="*/ 678798 h 1160647"/>
                  <a:gd name="connsiteX216" fmla="*/ 1199041 w 3028183"/>
                  <a:gd name="connsiteY216" fmla="*/ 678798 h 1160647"/>
                  <a:gd name="connsiteX217" fmla="*/ 1207908 w 3028183"/>
                  <a:gd name="connsiteY217" fmla="*/ 678798 h 1160647"/>
                  <a:gd name="connsiteX218" fmla="*/ 1209935 w 3028183"/>
                  <a:gd name="connsiteY218" fmla="*/ 682852 h 1160647"/>
                  <a:gd name="connsiteX219" fmla="*/ 1209935 w 3028183"/>
                  <a:gd name="connsiteY219" fmla="*/ 696093 h 1160647"/>
                  <a:gd name="connsiteX220" fmla="*/ 1211455 w 3028183"/>
                  <a:gd name="connsiteY220" fmla="*/ 694201 h 1160647"/>
                  <a:gd name="connsiteX221" fmla="*/ 1222095 w 3028183"/>
                  <a:gd name="connsiteY221" fmla="*/ 680960 h 1160647"/>
                  <a:gd name="connsiteX222" fmla="*/ 1250469 w 3028183"/>
                  <a:gd name="connsiteY222" fmla="*/ 680960 h 1160647"/>
                  <a:gd name="connsiteX223" fmla="*/ 1250469 w 3028183"/>
                  <a:gd name="connsiteY223" fmla="*/ 767431 h 1160647"/>
                  <a:gd name="connsiteX224" fmla="*/ 1251229 w 3028183"/>
                  <a:gd name="connsiteY224" fmla="*/ 767431 h 1160647"/>
                  <a:gd name="connsiteX225" fmla="*/ 1256549 w 3028183"/>
                  <a:gd name="connsiteY225" fmla="*/ 767431 h 1160647"/>
                  <a:gd name="connsiteX226" fmla="*/ 1257309 w 3028183"/>
                  <a:gd name="connsiteY226" fmla="*/ 766080 h 1160647"/>
                  <a:gd name="connsiteX227" fmla="*/ 1262629 w 3028183"/>
                  <a:gd name="connsiteY227" fmla="*/ 756622 h 1160647"/>
                  <a:gd name="connsiteX228" fmla="*/ 1262629 w 3028183"/>
                  <a:gd name="connsiteY228" fmla="*/ 758514 h 1160647"/>
                  <a:gd name="connsiteX229" fmla="*/ 1262629 w 3028183"/>
                  <a:gd name="connsiteY229" fmla="*/ 771755 h 1160647"/>
                  <a:gd name="connsiteX230" fmla="*/ 1266682 w 3028183"/>
                  <a:gd name="connsiteY230" fmla="*/ 726358 h 1160647"/>
                  <a:gd name="connsiteX231" fmla="*/ 1267442 w 3028183"/>
                  <a:gd name="connsiteY231" fmla="*/ 726358 h 1160647"/>
                  <a:gd name="connsiteX232" fmla="*/ 1272762 w 3028183"/>
                  <a:gd name="connsiteY232" fmla="*/ 726358 h 1160647"/>
                  <a:gd name="connsiteX233" fmla="*/ 1272762 w 3028183"/>
                  <a:gd name="connsiteY233" fmla="*/ 661504 h 1160647"/>
                  <a:gd name="connsiteX234" fmla="*/ 1273776 w 3028183"/>
                  <a:gd name="connsiteY234" fmla="*/ 661504 h 1160647"/>
                  <a:gd name="connsiteX235" fmla="*/ 1280869 w 3028183"/>
                  <a:gd name="connsiteY235" fmla="*/ 661504 h 1160647"/>
                  <a:gd name="connsiteX236" fmla="*/ 1293029 w 3028183"/>
                  <a:gd name="connsiteY236" fmla="*/ 618269 h 1160647"/>
                  <a:gd name="connsiteX237" fmla="*/ 1294296 w 3028183"/>
                  <a:gd name="connsiteY237" fmla="*/ 618269 h 1160647"/>
                  <a:gd name="connsiteX238" fmla="*/ 1303163 w 3028183"/>
                  <a:gd name="connsiteY238" fmla="*/ 618269 h 1160647"/>
                  <a:gd name="connsiteX239" fmla="*/ 1313296 w 3028183"/>
                  <a:gd name="connsiteY239" fmla="*/ 661504 h 1160647"/>
                  <a:gd name="connsiteX240" fmla="*/ 1314309 w 3028183"/>
                  <a:gd name="connsiteY240" fmla="*/ 661504 h 1160647"/>
                  <a:gd name="connsiteX241" fmla="*/ 1321403 w 3028183"/>
                  <a:gd name="connsiteY241" fmla="*/ 661504 h 1160647"/>
                  <a:gd name="connsiteX242" fmla="*/ 1321403 w 3028183"/>
                  <a:gd name="connsiteY242" fmla="*/ 700416 h 1160647"/>
                  <a:gd name="connsiteX243" fmla="*/ 1323176 w 3028183"/>
                  <a:gd name="connsiteY243" fmla="*/ 700416 h 1160647"/>
                  <a:gd name="connsiteX244" fmla="*/ 1335590 w 3028183"/>
                  <a:gd name="connsiteY244" fmla="*/ 700416 h 1160647"/>
                  <a:gd name="connsiteX245" fmla="*/ 1335590 w 3028183"/>
                  <a:gd name="connsiteY245" fmla="*/ 702578 h 1160647"/>
                  <a:gd name="connsiteX246" fmla="*/ 1335590 w 3028183"/>
                  <a:gd name="connsiteY246" fmla="*/ 717710 h 1160647"/>
                  <a:gd name="connsiteX247" fmla="*/ 1339643 w 3028183"/>
                  <a:gd name="connsiteY247" fmla="*/ 715549 h 1160647"/>
                  <a:gd name="connsiteX248" fmla="*/ 1339643 w 3028183"/>
                  <a:gd name="connsiteY248" fmla="*/ 700416 h 1160647"/>
                  <a:gd name="connsiteX249" fmla="*/ 1341163 w 3028183"/>
                  <a:gd name="connsiteY249" fmla="*/ 700416 h 1160647"/>
                  <a:gd name="connsiteX250" fmla="*/ 1351803 w 3028183"/>
                  <a:gd name="connsiteY250" fmla="*/ 700416 h 1160647"/>
                  <a:gd name="connsiteX251" fmla="*/ 1351803 w 3028183"/>
                  <a:gd name="connsiteY251" fmla="*/ 702037 h 1160647"/>
                  <a:gd name="connsiteX252" fmla="*/ 1351803 w 3028183"/>
                  <a:gd name="connsiteY252" fmla="*/ 713387 h 1160647"/>
                  <a:gd name="connsiteX253" fmla="*/ 1382204 w 3028183"/>
                  <a:gd name="connsiteY253" fmla="*/ 713387 h 1160647"/>
                  <a:gd name="connsiteX254" fmla="*/ 1382204 w 3028183"/>
                  <a:gd name="connsiteY254" fmla="*/ 676637 h 1160647"/>
                  <a:gd name="connsiteX255" fmla="*/ 1383470 w 3028183"/>
                  <a:gd name="connsiteY255" fmla="*/ 676637 h 1160647"/>
                  <a:gd name="connsiteX256" fmla="*/ 1392337 w 3028183"/>
                  <a:gd name="connsiteY256" fmla="*/ 676637 h 1160647"/>
                  <a:gd name="connsiteX257" fmla="*/ 1392337 w 3028183"/>
                  <a:gd name="connsiteY257" fmla="*/ 698254 h 1160647"/>
                  <a:gd name="connsiteX258" fmla="*/ 1394364 w 3028183"/>
                  <a:gd name="connsiteY258" fmla="*/ 665828 h 1160647"/>
                  <a:gd name="connsiteX259" fmla="*/ 1416657 w 3028183"/>
                  <a:gd name="connsiteY259" fmla="*/ 665828 h 1160647"/>
                  <a:gd name="connsiteX260" fmla="*/ 1416657 w 3028183"/>
                  <a:gd name="connsiteY260" fmla="*/ 664206 h 1160647"/>
                  <a:gd name="connsiteX261" fmla="*/ 1416657 w 3028183"/>
                  <a:gd name="connsiteY261" fmla="*/ 652857 h 1160647"/>
                  <a:gd name="connsiteX262" fmla="*/ 1417417 w 3028183"/>
                  <a:gd name="connsiteY262" fmla="*/ 652857 h 1160647"/>
                  <a:gd name="connsiteX263" fmla="*/ 1422737 w 3028183"/>
                  <a:gd name="connsiteY263" fmla="*/ 652857 h 1160647"/>
                  <a:gd name="connsiteX264" fmla="*/ 1422737 w 3028183"/>
                  <a:gd name="connsiteY264" fmla="*/ 650966 h 1160647"/>
                  <a:gd name="connsiteX265" fmla="*/ 1422737 w 3028183"/>
                  <a:gd name="connsiteY265" fmla="*/ 637725 h 1160647"/>
                  <a:gd name="connsiteX266" fmla="*/ 1426791 w 3028183"/>
                  <a:gd name="connsiteY266" fmla="*/ 644210 h 1160647"/>
                  <a:gd name="connsiteX267" fmla="*/ 1429071 w 3028183"/>
                  <a:gd name="connsiteY267" fmla="*/ 644210 h 1160647"/>
                  <a:gd name="connsiteX268" fmla="*/ 1445031 w 3028183"/>
                  <a:gd name="connsiteY268" fmla="*/ 644210 h 1160647"/>
                  <a:gd name="connsiteX269" fmla="*/ 1445031 w 3028183"/>
                  <a:gd name="connsiteY269" fmla="*/ 643399 h 1160647"/>
                  <a:gd name="connsiteX270" fmla="*/ 1445031 w 3028183"/>
                  <a:gd name="connsiteY270" fmla="*/ 637725 h 1160647"/>
                  <a:gd name="connsiteX271" fmla="*/ 1445791 w 3028183"/>
                  <a:gd name="connsiteY271" fmla="*/ 637725 h 1160647"/>
                  <a:gd name="connsiteX272" fmla="*/ 1451111 w 3028183"/>
                  <a:gd name="connsiteY272" fmla="*/ 637725 h 1160647"/>
                  <a:gd name="connsiteX273" fmla="*/ 1451111 w 3028183"/>
                  <a:gd name="connsiteY273" fmla="*/ 639076 h 1160647"/>
                  <a:gd name="connsiteX274" fmla="*/ 1451111 w 3028183"/>
                  <a:gd name="connsiteY274" fmla="*/ 648534 h 1160647"/>
                  <a:gd name="connsiteX275" fmla="*/ 1489618 w 3028183"/>
                  <a:gd name="connsiteY275" fmla="*/ 648534 h 1160647"/>
                  <a:gd name="connsiteX276" fmla="*/ 1489618 w 3028183"/>
                  <a:gd name="connsiteY276" fmla="*/ 786887 h 1160647"/>
                  <a:gd name="connsiteX277" fmla="*/ 1491138 w 3028183"/>
                  <a:gd name="connsiteY277" fmla="*/ 786887 h 1160647"/>
                  <a:gd name="connsiteX278" fmla="*/ 1501778 w 3028183"/>
                  <a:gd name="connsiteY278" fmla="*/ 786887 h 1160647"/>
                  <a:gd name="connsiteX279" fmla="*/ 1501778 w 3028183"/>
                  <a:gd name="connsiteY279" fmla="*/ 773917 h 1160647"/>
                  <a:gd name="connsiteX280" fmla="*/ 1505832 w 3028183"/>
                  <a:gd name="connsiteY280" fmla="*/ 773917 h 1160647"/>
                  <a:gd name="connsiteX281" fmla="*/ 1505832 w 3028183"/>
                  <a:gd name="connsiteY281" fmla="*/ 786887 h 1160647"/>
                  <a:gd name="connsiteX282" fmla="*/ 1536232 w 3028183"/>
                  <a:gd name="connsiteY282" fmla="*/ 786887 h 1160647"/>
                  <a:gd name="connsiteX283" fmla="*/ 1536232 w 3028183"/>
                  <a:gd name="connsiteY283" fmla="*/ 756622 h 1160647"/>
                  <a:gd name="connsiteX284" fmla="*/ 1548392 w 3028183"/>
                  <a:gd name="connsiteY284" fmla="*/ 756622 h 1160647"/>
                  <a:gd name="connsiteX285" fmla="*/ 1560552 w 3028183"/>
                  <a:gd name="connsiteY285" fmla="*/ 754461 h 1160647"/>
                  <a:gd name="connsiteX286" fmla="*/ 1564606 w 3028183"/>
                  <a:gd name="connsiteY286" fmla="*/ 756622 h 1160647"/>
                  <a:gd name="connsiteX287" fmla="*/ 1574739 w 3028183"/>
                  <a:gd name="connsiteY287" fmla="*/ 756622 h 1160647"/>
                  <a:gd name="connsiteX288" fmla="*/ 1574739 w 3028183"/>
                  <a:gd name="connsiteY288" fmla="*/ 786887 h 1160647"/>
                  <a:gd name="connsiteX289" fmla="*/ 1582846 w 3028183"/>
                  <a:gd name="connsiteY289" fmla="*/ 786887 h 1160647"/>
                  <a:gd name="connsiteX290" fmla="*/ 1582846 w 3028183"/>
                  <a:gd name="connsiteY290" fmla="*/ 804182 h 1160647"/>
                  <a:gd name="connsiteX291" fmla="*/ 1592182 w 3028183"/>
                  <a:gd name="connsiteY291" fmla="*/ 805087 h 1160647"/>
                  <a:gd name="connsiteX292" fmla="*/ 1605140 w 3028183"/>
                  <a:gd name="connsiteY292" fmla="*/ 805087 h 1160647"/>
                  <a:gd name="connsiteX293" fmla="*/ 1605140 w 3028183"/>
                  <a:gd name="connsiteY293" fmla="*/ 789049 h 1160647"/>
                  <a:gd name="connsiteX294" fmla="*/ 1673096 w 3028183"/>
                  <a:gd name="connsiteY294" fmla="*/ 789049 h 1160647"/>
                  <a:gd name="connsiteX295" fmla="*/ 1673096 w 3028183"/>
                  <a:gd name="connsiteY295" fmla="*/ 703796 h 1160647"/>
                  <a:gd name="connsiteX296" fmla="*/ 1745104 w 3028183"/>
                  <a:gd name="connsiteY296" fmla="*/ 703796 h 1160647"/>
                  <a:gd name="connsiteX297" fmla="*/ 1745104 w 3028183"/>
                  <a:gd name="connsiteY297" fmla="*/ 782564 h 1160647"/>
                  <a:gd name="connsiteX298" fmla="*/ 1747008 w 3028183"/>
                  <a:gd name="connsiteY298" fmla="*/ 782564 h 1160647"/>
                  <a:gd name="connsiteX299" fmla="*/ 1748250 w 3028183"/>
                  <a:gd name="connsiteY299" fmla="*/ 805087 h 1160647"/>
                  <a:gd name="connsiteX300" fmla="*/ 1757926 w 3028183"/>
                  <a:gd name="connsiteY300" fmla="*/ 805087 h 1160647"/>
                  <a:gd name="connsiteX301" fmla="*/ 1759168 w 3028183"/>
                  <a:gd name="connsiteY301" fmla="*/ 782564 h 1160647"/>
                  <a:gd name="connsiteX302" fmla="*/ 1765248 w 3028183"/>
                  <a:gd name="connsiteY302" fmla="*/ 782564 h 1160647"/>
                  <a:gd name="connsiteX303" fmla="*/ 1766490 w 3028183"/>
                  <a:gd name="connsiteY303" fmla="*/ 805087 h 1160647"/>
                  <a:gd name="connsiteX304" fmla="*/ 1817112 w 3028183"/>
                  <a:gd name="connsiteY304" fmla="*/ 805087 h 1160647"/>
                  <a:gd name="connsiteX305" fmla="*/ 1817112 w 3028183"/>
                  <a:gd name="connsiteY305" fmla="*/ 642059 h 1160647"/>
                  <a:gd name="connsiteX306" fmla="*/ 2014439 w 3028183"/>
                  <a:gd name="connsiteY306" fmla="*/ 642059 h 1160647"/>
                  <a:gd name="connsiteX307" fmla="*/ 2014439 w 3028183"/>
                  <a:gd name="connsiteY307" fmla="*/ 805087 h 1160647"/>
                  <a:gd name="connsiteX308" fmla="*/ 2033136 w 3028183"/>
                  <a:gd name="connsiteY308" fmla="*/ 805087 h 1160647"/>
                  <a:gd name="connsiteX309" fmla="*/ 2033136 w 3028183"/>
                  <a:gd name="connsiteY309" fmla="*/ 722394 h 1160647"/>
                  <a:gd name="connsiteX310" fmla="*/ 2128256 w 3028183"/>
                  <a:gd name="connsiteY310" fmla="*/ 722394 h 1160647"/>
                  <a:gd name="connsiteX311" fmla="*/ 2140186 w 3028183"/>
                  <a:gd name="connsiteY311" fmla="*/ 404253 h 1160647"/>
                  <a:gd name="connsiteX312" fmla="*/ 2128026 w 3028183"/>
                  <a:gd name="connsiteY312" fmla="*/ 382635 h 1160647"/>
                  <a:gd name="connsiteX313" fmla="*/ 2121946 w 3028183"/>
                  <a:gd name="connsiteY313" fmla="*/ 378311 h 1160647"/>
                  <a:gd name="connsiteX314" fmla="*/ 2130053 w 3028183"/>
                  <a:gd name="connsiteY314" fmla="*/ 354532 h 1160647"/>
                  <a:gd name="connsiteX315" fmla="*/ 2130053 w 3028183"/>
                  <a:gd name="connsiteY315" fmla="*/ 337238 h 1160647"/>
                  <a:gd name="connsiteX316" fmla="*/ 2144240 w 3028183"/>
                  <a:gd name="connsiteY316" fmla="*/ 337238 h 1160647"/>
                  <a:gd name="connsiteX317" fmla="*/ 2144240 w 3028183"/>
                  <a:gd name="connsiteY317" fmla="*/ 315620 h 1160647"/>
                  <a:gd name="connsiteX318" fmla="*/ 2146266 w 3028183"/>
                  <a:gd name="connsiteY318" fmla="*/ 311296 h 1160647"/>
                  <a:gd name="connsiteX319" fmla="*/ 2146266 w 3028183"/>
                  <a:gd name="connsiteY319" fmla="*/ 233472 h 1160647"/>
                  <a:gd name="connsiteX320" fmla="*/ 2144240 w 3028183"/>
                  <a:gd name="connsiteY320" fmla="*/ 226987 h 1160647"/>
                  <a:gd name="connsiteX321" fmla="*/ 2150320 w 3028183"/>
                  <a:gd name="connsiteY321" fmla="*/ 220501 h 1160647"/>
                  <a:gd name="connsiteX322" fmla="*/ 2150320 w 3028183"/>
                  <a:gd name="connsiteY322" fmla="*/ 162133 h 1160647"/>
                  <a:gd name="connsiteX323" fmla="*/ 2152346 w 3028183"/>
                  <a:gd name="connsiteY323" fmla="*/ 157810 h 1160647"/>
                  <a:gd name="connsiteX324" fmla="*/ 2152346 w 3028183"/>
                  <a:gd name="connsiteY324" fmla="*/ 101604 h 1160647"/>
                  <a:gd name="connsiteX325" fmla="*/ 2154373 w 3028183"/>
                  <a:gd name="connsiteY325" fmla="*/ 82148 h 1160647"/>
                  <a:gd name="connsiteX326" fmla="*/ 2158427 w 3028183"/>
                  <a:gd name="connsiteY326" fmla="*/ 99442 h 1160647"/>
                  <a:gd name="connsiteX327" fmla="*/ 2160453 w 3028183"/>
                  <a:gd name="connsiteY327" fmla="*/ 157810 h 1160647"/>
                  <a:gd name="connsiteX328" fmla="*/ 2162480 w 3028183"/>
                  <a:gd name="connsiteY328" fmla="*/ 220501 h 1160647"/>
                  <a:gd name="connsiteX329" fmla="*/ 2168560 w 3028183"/>
                  <a:gd name="connsiteY329" fmla="*/ 226987 h 1160647"/>
                  <a:gd name="connsiteX330" fmla="*/ 2166533 w 3028183"/>
                  <a:gd name="connsiteY330" fmla="*/ 233472 h 1160647"/>
                  <a:gd name="connsiteX331" fmla="*/ 2166533 w 3028183"/>
                  <a:gd name="connsiteY331" fmla="*/ 311296 h 1160647"/>
                  <a:gd name="connsiteX332" fmla="*/ 2168560 w 3028183"/>
                  <a:gd name="connsiteY332" fmla="*/ 315620 h 1160647"/>
                  <a:gd name="connsiteX333" fmla="*/ 2168560 w 3028183"/>
                  <a:gd name="connsiteY333" fmla="*/ 337238 h 1160647"/>
                  <a:gd name="connsiteX334" fmla="*/ 2182747 w 3028183"/>
                  <a:gd name="connsiteY334" fmla="*/ 337238 h 1160647"/>
                  <a:gd name="connsiteX335" fmla="*/ 2182747 w 3028183"/>
                  <a:gd name="connsiteY335" fmla="*/ 354532 h 1160647"/>
                  <a:gd name="connsiteX336" fmla="*/ 2190854 w 3028183"/>
                  <a:gd name="connsiteY336" fmla="*/ 378311 h 1160647"/>
                  <a:gd name="connsiteX337" fmla="*/ 2184774 w 3028183"/>
                  <a:gd name="connsiteY337" fmla="*/ 382635 h 1160647"/>
                  <a:gd name="connsiteX338" fmla="*/ 2172613 w 3028183"/>
                  <a:gd name="connsiteY338" fmla="*/ 404253 h 1160647"/>
                  <a:gd name="connsiteX339" fmla="*/ 2180720 w 3028183"/>
                  <a:gd name="connsiteY339" fmla="*/ 657181 h 1160647"/>
                  <a:gd name="connsiteX340" fmla="*/ 2245574 w 3028183"/>
                  <a:gd name="connsiteY340" fmla="*/ 657181 h 1160647"/>
                  <a:gd name="connsiteX341" fmla="*/ 2245574 w 3028183"/>
                  <a:gd name="connsiteY341" fmla="*/ 732843 h 1160647"/>
                  <a:gd name="connsiteX342" fmla="*/ 2253681 w 3028183"/>
                  <a:gd name="connsiteY342" fmla="*/ 732843 h 1160647"/>
                  <a:gd name="connsiteX343" fmla="*/ 2255708 w 3028183"/>
                  <a:gd name="connsiteY343" fmla="*/ 726358 h 1160647"/>
                  <a:gd name="connsiteX344" fmla="*/ 2261788 w 3028183"/>
                  <a:gd name="connsiteY344" fmla="*/ 726358 h 1160647"/>
                  <a:gd name="connsiteX345" fmla="*/ 2263815 w 3028183"/>
                  <a:gd name="connsiteY345" fmla="*/ 735005 h 1160647"/>
                  <a:gd name="connsiteX346" fmla="*/ 2275975 w 3028183"/>
                  <a:gd name="connsiteY346" fmla="*/ 735005 h 1160647"/>
                  <a:gd name="connsiteX347" fmla="*/ 2275975 w 3028183"/>
                  <a:gd name="connsiteY347" fmla="*/ 728519 h 1160647"/>
                  <a:gd name="connsiteX348" fmla="*/ 2298268 w 3028183"/>
                  <a:gd name="connsiteY348" fmla="*/ 728519 h 1160647"/>
                  <a:gd name="connsiteX349" fmla="*/ 2298268 w 3028183"/>
                  <a:gd name="connsiteY349" fmla="*/ 735005 h 1160647"/>
                  <a:gd name="connsiteX350" fmla="*/ 2318535 w 3028183"/>
                  <a:gd name="connsiteY350" fmla="*/ 735005 h 1160647"/>
                  <a:gd name="connsiteX351" fmla="*/ 2318535 w 3028183"/>
                  <a:gd name="connsiteY351" fmla="*/ 780402 h 1160647"/>
                  <a:gd name="connsiteX352" fmla="*/ 2332722 w 3028183"/>
                  <a:gd name="connsiteY352" fmla="*/ 780402 h 1160647"/>
                  <a:gd name="connsiteX353" fmla="*/ 2332722 w 3028183"/>
                  <a:gd name="connsiteY353" fmla="*/ 767431 h 1160647"/>
                  <a:gd name="connsiteX354" fmla="*/ 2348936 w 3028183"/>
                  <a:gd name="connsiteY354" fmla="*/ 767431 h 1160647"/>
                  <a:gd name="connsiteX355" fmla="*/ 2348936 w 3028183"/>
                  <a:gd name="connsiteY355" fmla="*/ 588004 h 1160647"/>
                  <a:gd name="connsiteX356" fmla="*/ 2355016 w 3028183"/>
                  <a:gd name="connsiteY356" fmla="*/ 581518 h 1160647"/>
                  <a:gd name="connsiteX357" fmla="*/ 2427977 w 3028183"/>
                  <a:gd name="connsiteY357" fmla="*/ 581518 h 1160647"/>
                  <a:gd name="connsiteX358" fmla="*/ 2427977 w 3028183"/>
                  <a:gd name="connsiteY358" fmla="*/ 590166 h 1160647"/>
                  <a:gd name="connsiteX359" fmla="*/ 2438110 w 3028183"/>
                  <a:gd name="connsiteY359" fmla="*/ 590166 h 1160647"/>
                  <a:gd name="connsiteX360" fmla="*/ 2438110 w 3028183"/>
                  <a:gd name="connsiteY360" fmla="*/ 704740 h 1160647"/>
                  <a:gd name="connsiteX361" fmla="*/ 2460404 w 3028183"/>
                  <a:gd name="connsiteY361" fmla="*/ 704740 h 1160647"/>
                  <a:gd name="connsiteX362" fmla="*/ 2460404 w 3028183"/>
                  <a:gd name="connsiteY362" fmla="*/ 637725 h 1160647"/>
                  <a:gd name="connsiteX363" fmla="*/ 2486751 w 3028183"/>
                  <a:gd name="connsiteY363" fmla="*/ 637725 h 1160647"/>
                  <a:gd name="connsiteX364" fmla="*/ 2490804 w 3028183"/>
                  <a:gd name="connsiteY364" fmla="*/ 633401 h 1160647"/>
                  <a:gd name="connsiteX365" fmla="*/ 2498911 w 3028183"/>
                  <a:gd name="connsiteY365" fmla="*/ 633401 h 1160647"/>
                  <a:gd name="connsiteX366" fmla="*/ 2502964 w 3028183"/>
                  <a:gd name="connsiteY366" fmla="*/ 637725 h 1160647"/>
                  <a:gd name="connsiteX367" fmla="*/ 2525258 w 3028183"/>
                  <a:gd name="connsiteY367" fmla="*/ 637725 h 1160647"/>
                  <a:gd name="connsiteX368" fmla="*/ 2525258 w 3028183"/>
                  <a:gd name="connsiteY368" fmla="*/ 520989 h 1160647"/>
                  <a:gd name="connsiteX369" fmla="*/ 2582005 w 3028183"/>
                  <a:gd name="connsiteY369" fmla="*/ 510180 h 1160647"/>
                  <a:gd name="connsiteX370" fmla="*/ 2582005 w 3028183"/>
                  <a:gd name="connsiteY370" fmla="*/ 511261 h 1160647"/>
                  <a:gd name="connsiteX371" fmla="*/ 2582005 w 3028183"/>
                  <a:gd name="connsiteY371" fmla="*/ 518827 h 1160647"/>
                  <a:gd name="connsiteX372" fmla="*/ 2608352 w 3028183"/>
                  <a:gd name="connsiteY372" fmla="*/ 518827 h 1160647"/>
                  <a:gd name="connsiteX373" fmla="*/ 2608352 w 3028183"/>
                  <a:gd name="connsiteY373" fmla="*/ 773917 h 1160647"/>
                  <a:gd name="connsiteX374" fmla="*/ 2630646 w 3028183"/>
                  <a:gd name="connsiteY374" fmla="*/ 773917 h 1160647"/>
                  <a:gd name="connsiteX375" fmla="*/ 2630646 w 3028183"/>
                  <a:gd name="connsiteY375" fmla="*/ 769593 h 1160647"/>
                  <a:gd name="connsiteX376" fmla="*/ 2642806 w 3028183"/>
                  <a:gd name="connsiteY376" fmla="*/ 769593 h 1160647"/>
                  <a:gd name="connsiteX377" fmla="*/ 2642806 w 3028183"/>
                  <a:gd name="connsiteY377" fmla="*/ 773917 h 1160647"/>
                  <a:gd name="connsiteX378" fmla="*/ 2667126 w 3028183"/>
                  <a:gd name="connsiteY378" fmla="*/ 773917 h 1160647"/>
                  <a:gd name="connsiteX379" fmla="*/ 2667126 w 3028183"/>
                  <a:gd name="connsiteY379" fmla="*/ 760946 h 1160647"/>
                  <a:gd name="connsiteX380" fmla="*/ 2695500 w 3028183"/>
                  <a:gd name="connsiteY380" fmla="*/ 760946 h 1160647"/>
                  <a:gd name="connsiteX381" fmla="*/ 2707660 w 3028183"/>
                  <a:gd name="connsiteY381" fmla="*/ 756622 h 1160647"/>
                  <a:gd name="connsiteX382" fmla="*/ 2727927 w 3028183"/>
                  <a:gd name="connsiteY382" fmla="*/ 760946 h 1160647"/>
                  <a:gd name="connsiteX383" fmla="*/ 2727927 w 3028183"/>
                  <a:gd name="connsiteY383" fmla="*/ 743652 h 1160647"/>
                  <a:gd name="connsiteX384" fmla="*/ 2736034 w 3028183"/>
                  <a:gd name="connsiteY384" fmla="*/ 743652 h 1160647"/>
                  <a:gd name="connsiteX385" fmla="*/ 2736034 w 3028183"/>
                  <a:gd name="connsiteY385" fmla="*/ 730681 h 1160647"/>
                  <a:gd name="connsiteX386" fmla="*/ 2792781 w 3028183"/>
                  <a:gd name="connsiteY386" fmla="*/ 730681 h 1160647"/>
                  <a:gd name="connsiteX387" fmla="*/ 2792781 w 3028183"/>
                  <a:gd name="connsiteY387" fmla="*/ 700416 h 1160647"/>
                  <a:gd name="connsiteX388" fmla="*/ 2811021 w 3028183"/>
                  <a:gd name="connsiteY388" fmla="*/ 700416 h 1160647"/>
                  <a:gd name="connsiteX389" fmla="*/ 2811021 w 3028183"/>
                  <a:gd name="connsiteY389" fmla="*/ 693931 h 1160647"/>
                  <a:gd name="connsiteX390" fmla="*/ 2823181 w 3028183"/>
                  <a:gd name="connsiteY390" fmla="*/ 693931 h 1160647"/>
                  <a:gd name="connsiteX391" fmla="*/ 2823181 w 3028183"/>
                  <a:gd name="connsiteY391" fmla="*/ 700416 h 1160647"/>
                  <a:gd name="connsiteX392" fmla="*/ 2839395 w 3028183"/>
                  <a:gd name="connsiteY392" fmla="*/ 700416 h 1160647"/>
                  <a:gd name="connsiteX393" fmla="*/ 2839395 w 3028183"/>
                  <a:gd name="connsiteY393" fmla="*/ 750137 h 1160647"/>
                  <a:gd name="connsiteX394" fmla="*/ 2871822 w 3028183"/>
                  <a:gd name="connsiteY394" fmla="*/ 750137 h 1160647"/>
                  <a:gd name="connsiteX395" fmla="*/ 2871822 w 3028183"/>
                  <a:gd name="connsiteY395" fmla="*/ 724196 h 1160647"/>
                  <a:gd name="connsiteX396" fmla="*/ 2910329 w 3028183"/>
                  <a:gd name="connsiteY396" fmla="*/ 724196 h 1160647"/>
                  <a:gd name="connsiteX397" fmla="*/ 2910329 w 3028183"/>
                  <a:gd name="connsiteY397" fmla="*/ 693931 h 1160647"/>
                  <a:gd name="connsiteX398" fmla="*/ 2958970 w 3028183"/>
                  <a:gd name="connsiteY398" fmla="*/ 693931 h 1160647"/>
                  <a:gd name="connsiteX399" fmla="*/ 2958970 w 3028183"/>
                  <a:gd name="connsiteY399" fmla="*/ 805087 h 1160647"/>
                  <a:gd name="connsiteX400" fmla="*/ 2958970 w 3028183"/>
                  <a:gd name="connsiteY400" fmla="*/ 818866 h 1160647"/>
                  <a:gd name="connsiteX401" fmla="*/ 3024845 w 3028183"/>
                  <a:gd name="connsiteY401" fmla="*/ 818866 h 1160647"/>
                  <a:gd name="connsiteX402" fmla="*/ 3028183 w 3028183"/>
                  <a:gd name="connsiteY402" fmla="*/ 1160647 h 1160647"/>
                  <a:gd name="connsiteX403" fmla="*/ 2054 w 3028183"/>
                  <a:gd name="connsiteY403" fmla="*/ 1158314 h 1160647"/>
                  <a:gd name="connsiteX404" fmla="*/ 0 w 3028183"/>
                  <a:gd name="connsiteY404" fmla="*/ 724196 h 1160647"/>
                  <a:gd name="connsiteX405" fmla="*/ 20267 w 3028183"/>
                  <a:gd name="connsiteY405" fmla="*/ 724196 h 1160647"/>
                  <a:gd name="connsiteX406" fmla="*/ 20774 w 3028183"/>
                  <a:gd name="connsiteY406" fmla="*/ 723115 h 1160647"/>
                  <a:gd name="connsiteX407" fmla="*/ 24320 w 3028183"/>
                  <a:gd name="connsiteY407" fmla="*/ 715549 h 1160647"/>
                  <a:gd name="connsiteX408" fmla="*/ 26094 w 3028183"/>
                  <a:gd name="connsiteY408" fmla="*/ 715819 h 1160647"/>
                  <a:gd name="connsiteX409" fmla="*/ 38507 w 3028183"/>
                  <a:gd name="connsiteY409" fmla="*/ 717710 h 1160647"/>
                  <a:gd name="connsiteX410" fmla="*/ 39014 w 3028183"/>
                  <a:gd name="connsiteY410" fmla="*/ 719062 h 1160647"/>
                  <a:gd name="connsiteX411" fmla="*/ 42560 w 3028183"/>
                  <a:gd name="connsiteY411" fmla="*/ 728519 h 1160647"/>
                  <a:gd name="connsiteX412" fmla="*/ 68907 w 3028183"/>
                  <a:gd name="connsiteY412" fmla="*/ 730681 h 1160647"/>
                  <a:gd name="connsiteX413" fmla="*/ 68907 w 3028183"/>
                  <a:gd name="connsiteY413" fmla="*/ 607460 h 1160647"/>
                  <a:gd name="connsiteX414" fmla="*/ 70934 w 3028183"/>
                  <a:gd name="connsiteY414" fmla="*/ 607460 h 1160647"/>
                  <a:gd name="connsiteX415" fmla="*/ 85121 w 3028183"/>
                  <a:gd name="connsiteY415" fmla="*/ 607460 h 1160647"/>
                  <a:gd name="connsiteX416" fmla="*/ 85121 w 3028183"/>
                  <a:gd name="connsiteY416" fmla="*/ 471268 h 1160647"/>
                  <a:gd name="connsiteX417" fmla="*/ 86894 w 3028183"/>
                  <a:gd name="connsiteY417" fmla="*/ 471268 h 1160647"/>
                  <a:gd name="connsiteX418" fmla="*/ 99308 w 3028183"/>
                  <a:gd name="connsiteY418" fmla="*/ 471268 h 1160647"/>
                  <a:gd name="connsiteX419" fmla="*/ 99308 w 3028183"/>
                  <a:gd name="connsiteY419" fmla="*/ 356694 h 1160647"/>
                  <a:gd name="connsiteX420" fmla="*/ 103361 w 3028183"/>
                  <a:gd name="connsiteY420" fmla="*/ 328590 h 1160647"/>
                  <a:gd name="connsiteX421" fmla="*/ 105388 w 3028183"/>
                  <a:gd name="connsiteY421" fmla="*/ 328590 h 1160647"/>
                  <a:gd name="connsiteX422" fmla="*/ 119575 w 3028183"/>
                  <a:gd name="connsiteY422" fmla="*/ 328590 h 1160647"/>
                  <a:gd name="connsiteX423" fmla="*/ 156055 w 3028183"/>
                  <a:gd name="connsiteY423" fmla="*/ 246443 h 1160647"/>
                  <a:gd name="connsiteX424" fmla="*/ 160109 w 3028183"/>
                  <a:gd name="connsiteY424" fmla="*/ 0 h 1160647"/>
                  <a:gd name="connsiteX0" fmla="*/ 160109 w 3028183"/>
                  <a:gd name="connsiteY0" fmla="*/ 0 h 1160647"/>
                  <a:gd name="connsiteX1" fmla="*/ 162135 w 3028183"/>
                  <a:gd name="connsiteY1" fmla="*/ 246443 h 1160647"/>
                  <a:gd name="connsiteX2" fmla="*/ 200642 w 3028183"/>
                  <a:gd name="connsiteY2" fmla="*/ 326429 h 1160647"/>
                  <a:gd name="connsiteX3" fmla="*/ 202669 w 3028183"/>
                  <a:gd name="connsiteY3" fmla="*/ 326429 h 1160647"/>
                  <a:gd name="connsiteX4" fmla="*/ 216856 w 3028183"/>
                  <a:gd name="connsiteY4" fmla="*/ 326429 h 1160647"/>
                  <a:gd name="connsiteX5" fmla="*/ 216856 w 3028183"/>
                  <a:gd name="connsiteY5" fmla="*/ 350208 h 1160647"/>
                  <a:gd name="connsiteX6" fmla="*/ 217363 w 3028183"/>
                  <a:gd name="connsiteY6" fmla="*/ 351019 h 1160647"/>
                  <a:gd name="connsiteX7" fmla="*/ 220909 w 3028183"/>
                  <a:gd name="connsiteY7" fmla="*/ 356694 h 1160647"/>
                  <a:gd name="connsiteX8" fmla="*/ 220909 w 3028183"/>
                  <a:gd name="connsiteY8" fmla="*/ 471268 h 1160647"/>
                  <a:gd name="connsiteX9" fmla="*/ 223189 w 3028183"/>
                  <a:gd name="connsiteY9" fmla="*/ 471268 h 1160647"/>
                  <a:gd name="connsiteX10" fmla="*/ 239150 w 3028183"/>
                  <a:gd name="connsiteY10" fmla="*/ 471268 h 1160647"/>
                  <a:gd name="connsiteX11" fmla="*/ 239150 w 3028183"/>
                  <a:gd name="connsiteY11" fmla="*/ 611783 h 1160647"/>
                  <a:gd name="connsiteX12" fmla="*/ 240670 w 3028183"/>
                  <a:gd name="connsiteY12" fmla="*/ 611513 h 1160647"/>
                  <a:gd name="connsiteX13" fmla="*/ 251310 w 3028183"/>
                  <a:gd name="connsiteY13" fmla="*/ 609622 h 1160647"/>
                  <a:gd name="connsiteX14" fmla="*/ 249283 w 3028183"/>
                  <a:gd name="connsiteY14" fmla="*/ 698254 h 1160647"/>
                  <a:gd name="connsiteX15" fmla="*/ 250803 w 3028183"/>
                  <a:gd name="connsiteY15" fmla="*/ 698525 h 1160647"/>
                  <a:gd name="connsiteX16" fmla="*/ 261443 w 3028183"/>
                  <a:gd name="connsiteY16" fmla="*/ 700416 h 1160647"/>
                  <a:gd name="connsiteX17" fmla="*/ 261696 w 3028183"/>
                  <a:gd name="connsiteY17" fmla="*/ 701227 h 1160647"/>
                  <a:gd name="connsiteX18" fmla="*/ 263470 w 3028183"/>
                  <a:gd name="connsiteY18" fmla="*/ 706902 h 1160647"/>
                  <a:gd name="connsiteX19" fmla="*/ 264230 w 3028183"/>
                  <a:gd name="connsiteY19" fmla="*/ 704470 h 1160647"/>
                  <a:gd name="connsiteX20" fmla="*/ 269550 w 3028183"/>
                  <a:gd name="connsiteY20" fmla="*/ 687446 h 1160647"/>
                  <a:gd name="connsiteX21" fmla="*/ 271323 w 3028183"/>
                  <a:gd name="connsiteY21" fmla="*/ 687446 h 1160647"/>
                  <a:gd name="connsiteX22" fmla="*/ 283737 w 3028183"/>
                  <a:gd name="connsiteY22" fmla="*/ 687446 h 1160647"/>
                  <a:gd name="connsiteX23" fmla="*/ 283737 w 3028183"/>
                  <a:gd name="connsiteY23" fmla="*/ 719872 h 1160647"/>
                  <a:gd name="connsiteX24" fmla="*/ 284750 w 3028183"/>
                  <a:gd name="connsiteY24" fmla="*/ 720413 h 1160647"/>
                  <a:gd name="connsiteX25" fmla="*/ 291844 w 3028183"/>
                  <a:gd name="connsiteY25" fmla="*/ 724196 h 1160647"/>
                  <a:gd name="connsiteX26" fmla="*/ 291844 w 3028183"/>
                  <a:gd name="connsiteY26" fmla="*/ 725547 h 1160647"/>
                  <a:gd name="connsiteX27" fmla="*/ 291844 w 3028183"/>
                  <a:gd name="connsiteY27" fmla="*/ 735005 h 1160647"/>
                  <a:gd name="connsiteX28" fmla="*/ 336431 w 3028183"/>
                  <a:gd name="connsiteY28" fmla="*/ 735005 h 1160647"/>
                  <a:gd name="connsiteX29" fmla="*/ 336431 w 3028183"/>
                  <a:gd name="connsiteY29" fmla="*/ 736086 h 1160647"/>
                  <a:gd name="connsiteX30" fmla="*/ 336431 w 3028183"/>
                  <a:gd name="connsiteY30" fmla="*/ 743652 h 1160647"/>
                  <a:gd name="connsiteX31" fmla="*/ 338457 w 3028183"/>
                  <a:gd name="connsiteY31" fmla="*/ 743652 h 1160647"/>
                  <a:gd name="connsiteX32" fmla="*/ 352644 w 3028183"/>
                  <a:gd name="connsiteY32" fmla="*/ 743652 h 1160647"/>
                  <a:gd name="connsiteX33" fmla="*/ 352644 w 3028183"/>
                  <a:gd name="connsiteY33" fmla="*/ 713387 h 1160647"/>
                  <a:gd name="connsiteX34" fmla="*/ 397231 w 3028183"/>
                  <a:gd name="connsiteY34" fmla="*/ 713387 h 1160647"/>
                  <a:gd name="connsiteX35" fmla="*/ 397231 w 3028183"/>
                  <a:gd name="connsiteY35" fmla="*/ 712036 h 1160647"/>
                  <a:gd name="connsiteX36" fmla="*/ 397231 w 3028183"/>
                  <a:gd name="connsiteY36" fmla="*/ 702578 h 1160647"/>
                  <a:gd name="connsiteX37" fmla="*/ 398245 w 3028183"/>
                  <a:gd name="connsiteY37" fmla="*/ 702578 h 1160647"/>
                  <a:gd name="connsiteX38" fmla="*/ 405338 w 3028183"/>
                  <a:gd name="connsiteY38" fmla="*/ 702578 h 1160647"/>
                  <a:gd name="connsiteX39" fmla="*/ 405338 w 3028183"/>
                  <a:gd name="connsiteY39" fmla="*/ 700687 h 1160647"/>
                  <a:gd name="connsiteX40" fmla="*/ 405338 w 3028183"/>
                  <a:gd name="connsiteY40" fmla="*/ 687446 h 1160647"/>
                  <a:gd name="connsiteX41" fmla="*/ 406098 w 3028183"/>
                  <a:gd name="connsiteY41" fmla="*/ 687446 h 1160647"/>
                  <a:gd name="connsiteX42" fmla="*/ 411418 w 3028183"/>
                  <a:gd name="connsiteY42" fmla="*/ 687446 h 1160647"/>
                  <a:gd name="connsiteX43" fmla="*/ 411418 w 3028183"/>
                  <a:gd name="connsiteY43" fmla="*/ 686365 h 1160647"/>
                  <a:gd name="connsiteX44" fmla="*/ 411418 w 3028183"/>
                  <a:gd name="connsiteY44" fmla="*/ 678798 h 1160647"/>
                  <a:gd name="connsiteX45" fmla="*/ 413445 w 3028183"/>
                  <a:gd name="connsiteY45" fmla="*/ 678798 h 1160647"/>
                  <a:gd name="connsiteX46" fmla="*/ 427632 w 3028183"/>
                  <a:gd name="connsiteY46" fmla="*/ 678798 h 1160647"/>
                  <a:gd name="connsiteX47" fmla="*/ 427632 w 3028183"/>
                  <a:gd name="connsiteY47" fmla="*/ 679879 h 1160647"/>
                  <a:gd name="connsiteX48" fmla="*/ 427632 w 3028183"/>
                  <a:gd name="connsiteY48" fmla="*/ 687446 h 1160647"/>
                  <a:gd name="connsiteX49" fmla="*/ 449925 w 3028183"/>
                  <a:gd name="connsiteY49" fmla="*/ 687446 h 1160647"/>
                  <a:gd name="connsiteX50" fmla="*/ 449925 w 3028183"/>
                  <a:gd name="connsiteY50" fmla="*/ 685554 h 1160647"/>
                  <a:gd name="connsiteX51" fmla="*/ 449925 w 3028183"/>
                  <a:gd name="connsiteY51" fmla="*/ 672313 h 1160647"/>
                  <a:gd name="connsiteX52" fmla="*/ 451699 w 3028183"/>
                  <a:gd name="connsiteY52" fmla="*/ 672313 h 1160647"/>
                  <a:gd name="connsiteX53" fmla="*/ 464112 w 3028183"/>
                  <a:gd name="connsiteY53" fmla="*/ 672313 h 1160647"/>
                  <a:gd name="connsiteX54" fmla="*/ 464112 w 3028183"/>
                  <a:gd name="connsiteY54" fmla="*/ 696093 h 1160647"/>
                  <a:gd name="connsiteX55" fmla="*/ 465126 w 3028183"/>
                  <a:gd name="connsiteY55" fmla="*/ 696093 h 1160647"/>
                  <a:gd name="connsiteX56" fmla="*/ 472219 w 3028183"/>
                  <a:gd name="connsiteY56" fmla="*/ 696093 h 1160647"/>
                  <a:gd name="connsiteX57" fmla="*/ 472219 w 3028183"/>
                  <a:gd name="connsiteY57" fmla="*/ 695012 h 1160647"/>
                  <a:gd name="connsiteX58" fmla="*/ 472219 w 3028183"/>
                  <a:gd name="connsiteY58" fmla="*/ 687446 h 1160647"/>
                  <a:gd name="connsiteX59" fmla="*/ 473992 w 3028183"/>
                  <a:gd name="connsiteY59" fmla="*/ 687446 h 1160647"/>
                  <a:gd name="connsiteX60" fmla="*/ 486406 w 3028183"/>
                  <a:gd name="connsiteY60" fmla="*/ 687446 h 1160647"/>
                  <a:gd name="connsiteX61" fmla="*/ 486406 w 3028183"/>
                  <a:gd name="connsiteY61" fmla="*/ 713387 h 1160647"/>
                  <a:gd name="connsiteX62" fmla="*/ 488433 w 3028183"/>
                  <a:gd name="connsiteY62" fmla="*/ 713387 h 1160647"/>
                  <a:gd name="connsiteX63" fmla="*/ 502619 w 3028183"/>
                  <a:gd name="connsiteY63" fmla="*/ 713387 h 1160647"/>
                  <a:gd name="connsiteX64" fmla="*/ 502619 w 3028183"/>
                  <a:gd name="connsiteY64" fmla="*/ 715008 h 1160647"/>
                  <a:gd name="connsiteX65" fmla="*/ 502619 w 3028183"/>
                  <a:gd name="connsiteY65" fmla="*/ 726358 h 1160647"/>
                  <a:gd name="connsiteX66" fmla="*/ 503379 w 3028183"/>
                  <a:gd name="connsiteY66" fmla="*/ 726358 h 1160647"/>
                  <a:gd name="connsiteX67" fmla="*/ 508700 w 3028183"/>
                  <a:gd name="connsiteY67" fmla="*/ 726358 h 1160647"/>
                  <a:gd name="connsiteX68" fmla="*/ 508700 w 3028183"/>
                  <a:gd name="connsiteY68" fmla="*/ 725547 h 1160647"/>
                  <a:gd name="connsiteX69" fmla="*/ 508700 w 3028183"/>
                  <a:gd name="connsiteY69" fmla="*/ 719872 h 1160647"/>
                  <a:gd name="connsiteX70" fmla="*/ 539100 w 3028183"/>
                  <a:gd name="connsiteY70" fmla="*/ 719872 h 1160647"/>
                  <a:gd name="connsiteX71" fmla="*/ 539100 w 3028183"/>
                  <a:gd name="connsiteY71" fmla="*/ 743652 h 1160647"/>
                  <a:gd name="connsiteX72" fmla="*/ 540113 w 3028183"/>
                  <a:gd name="connsiteY72" fmla="*/ 743652 h 1160647"/>
                  <a:gd name="connsiteX73" fmla="*/ 547207 w 3028183"/>
                  <a:gd name="connsiteY73" fmla="*/ 743652 h 1160647"/>
                  <a:gd name="connsiteX74" fmla="*/ 547207 w 3028183"/>
                  <a:gd name="connsiteY74" fmla="*/ 744733 h 1160647"/>
                  <a:gd name="connsiteX75" fmla="*/ 547207 w 3028183"/>
                  <a:gd name="connsiteY75" fmla="*/ 752299 h 1160647"/>
                  <a:gd name="connsiteX76" fmla="*/ 547967 w 3028183"/>
                  <a:gd name="connsiteY76" fmla="*/ 752299 h 1160647"/>
                  <a:gd name="connsiteX77" fmla="*/ 553287 w 3028183"/>
                  <a:gd name="connsiteY77" fmla="*/ 752299 h 1160647"/>
                  <a:gd name="connsiteX78" fmla="*/ 553287 w 3028183"/>
                  <a:gd name="connsiteY78" fmla="*/ 750137 h 1160647"/>
                  <a:gd name="connsiteX79" fmla="*/ 553287 w 3028183"/>
                  <a:gd name="connsiteY79" fmla="*/ 735005 h 1160647"/>
                  <a:gd name="connsiteX80" fmla="*/ 554300 w 3028183"/>
                  <a:gd name="connsiteY80" fmla="*/ 735005 h 1160647"/>
                  <a:gd name="connsiteX81" fmla="*/ 561394 w 3028183"/>
                  <a:gd name="connsiteY81" fmla="*/ 735005 h 1160647"/>
                  <a:gd name="connsiteX82" fmla="*/ 561394 w 3028183"/>
                  <a:gd name="connsiteY82" fmla="*/ 736086 h 1160647"/>
                  <a:gd name="connsiteX83" fmla="*/ 561394 w 3028183"/>
                  <a:gd name="connsiteY83" fmla="*/ 743652 h 1160647"/>
                  <a:gd name="connsiteX84" fmla="*/ 566714 w 3028183"/>
                  <a:gd name="connsiteY84" fmla="*/ 741659 h 1160647"/>
                  <a:gd name="connsiteX85" fmla="*/ 567474 w 3028183"/>
                  <a:gd name="connsiteY85" fmla="*/ 740679 h 1160647"/>
                  <a:gd name="connsiteX86" fmla="*/ 567474 w 3028183"/>
                  <a:gd name="connsiteY86" fmla="*/ 735005 h 1160647"/>
                  <a:gd name="connsiteX87" fmla="*/ 605981 w 3028183"/>
                  <a:gd name="connsiteY87" fmla="*/ 735005 h 1160647"/>
                  <a:gd name="connsiteX88" fmla="*/ 605981 w 3028183"/>
                  <a:gd name="connsiteY88" fmla="*/ 758784 h 1160647"/>
                  <a:gd name="connsiteX89" fmla="*/ 608007 w 3028183"/>
                  <a:gd name="connsiteY89" fmla="*/ 758784 h 1160647"/>
                  <a:gd name="connsiteX90" fmla="*/ 622194 w 3028183"/>
                  <a:gd name="connsiteY90" fmla="*/ 758784 h 1160647"/>
                  <a:gd name="connsiteX91" fmla="*/ 622194 w 3028183"/>
                  <a:gd name="connsiteY91" fmla="*/ 759865 h 1160647"/>
                  <a:gd name="connsiteX92" fmla="*/ 622194 w 3028183"/>
                  <a:gd name="connsiteY92" fmla="*/ 767431 h 1160647"/>
                  <a:gd name="connsiteX93" fmla="*/ 623968 w 3028183"/>
                  <a:gd name="connsiteY93" fmla="*/ 767431 h 1160647"/>
                  <a:gd name="connsiteX94" fmla="*/ 636381 w 3028183"/>
                  <a:gd name="connsiteY94" fmla="*/ 767431 h 1160647"/>
                  <a:gd name="connsiteX95" fmla="*/ 636381 w 3028183"/>
                  <a:gd name="connsiteY95" fmla="*/ 743652 h 1160647"/>
                  <a:gd name="connsiteX96" fmla="*/ 637394 w 3028183"/>
                  <a:gd name="connsiteY96" fmla="*/ 743652 h 1160647"/>
                  <a:gd name="connsiteX97" fmla="*/ 644488 w 3028183"/>
                  <a:gd name="connsiteY97" fmla="*/ 743652 h 1160647"/>
                  <a:gd name="connsiteX98" fmla="*/ 644488 w 3028183"/>
                  <a:gd name="connsiteY98" fmla="*/ 711225 h 1160647"/>
                  <a:gd name="connsiteX99" fmla="*/ 645501 w 3028183"/>
                  <a:gd name="connsiteY99" fmla="*/ 711225 h 1160647"/>
                  <a:gd name="connsiteX100" fmla="*/ 652595 w 3028183"/>
                  <a:gd name="connsiteY100" fmla="*/ 711225 h 1160647"/>
                  <a:gd name="connsiteX101" fmla="*/ 652595 w 3028183"/>
                  <a:gd name="connsiteY101" fmla="*/ 709334 h 1160647"/>
                  <a:gd name="connsiteX102" fmla="*/ 652595 w 3028183"/>
                  <a:gd name="connsiteY102" fmla="*/ 696093 h 1160647"/>
                  <a:gd name="connsiteX103" fmla="*/ 651328 w 3028183"/>
                  <a:gd name="connsiteY103" fmla="*/ 694471 h 1160647"/>
                  <a:gd name="connsiteX104" fmla="*/ 656648 w 3028183"/>
                  <a:gd name="connsiteY104" fmla="*/ 683122 h 1160647"/>
                  <a:gd name="connsiteX105" fmla="*/ 664755 w 3028183"/>
                  <a:gd name="connsiteY105" fmla="*/ 711225 h 1160647"/>
                  <a:gd name="connsiteX106" fmla="*/ 665515 w 3028183"/>
                  <a:gd name="connsiteY106" fmla="*/ 711225 h 1160647"/>
                  <a:gd name="connsiteX107" fmla="*/ 670835 w 3028183"/>
                  <a:gd name="connsiteY107" fmla="*/ 711225 h 1160647"/>
                  <a:gd name="connsiteX108" fmla="*/ 670835 w 3028183"/>
                  <a:gd name="connsiteY108" fmla="*/ 605298 h 1160647"/>
                  <a:gd name="connsiteX109" fmla="*/ 672355 w 3028183"/>
                  <a:gd name="connsiteY109" fmla="*/ 605298 h 1160647"/>
                  <a:gd name="connsiteX110" fmla="*/ 682995 w 3028183"/>
                  <a:gd name="connsiteY110" fmla="*/ 605298 h 1160647"/>
                  <a:gd name="connsiteX111" fmla="*/ 682995 w 3028183"/>
                  <a:gd name="connsiteY111" fmla="*/ 557739 h 1160647"/>
                  <a:gd name="connsiteX112" fmla="*/ 709342 w 3028183"/>
                  <a:gd name="connsiteY112" fmla="*/ 557739 h 1160647"/>
                  <a:gd name="connsiteX113" fmla="*/ 709342 w 3028183"/>
                  <a:gd name="connsiteY113" fmla="*/ 536121 h 1160647"/>
                  <a:gd name="connsiteX114" fmla="*/ 743796 w 3028183"/>
                  <a:gd name="connsiteY114" fmla="*/ 536121 h 1160647"/>
                  <a:gd name="connsiteX115" fmla="*/ 743796 w 3028183"/>
                  <a:gd name="connsiteY115" fmla="*/ 538553 h 1160647"/>
                  <a:gd name="connsiteX116" fmla="*/ 743796 w 3028183"/>
                  <a:gd name="connsiteY116" fmla="*/ 555577 h 1160647"/>
                  <a:gd name="connsiteX117" fmla="*/ 746076 w 3028183"/>
                  <a:gd name="connsiteY117" fmla="*/ 555577 h 1160647"/>
                  <a:gd name="connsiteX118" fmla="*/ 762036 w 3028183"/>
                  <a:gd name="connsiteY118" fmla="*/ 555577 h 1160647"/>
                  <a:gd name="connsiteX119" fmla="*/ 762036 w 3028183"/>
                  <a:gd name="connsiteY119" fmla="*/ 603136 h 1160647"/>
                  <a:gd name="connsiteX120" fmla="*/ 763049 w 3028183"/>
                  <a:gd name="connsiteY120" fmla="*/ 603136 h 1160647"/>
                  <a:gd name="connsiteX121" fmla="*/ 770143 w 3028183"/>
                  <a:gd name="connsiteY121" fmla="*/ 603136 h 1160647"/>
                  <a:gd name="connsiteX122" fmla="*/ 784330 w 3028183"/>
                  <a:gd name="connsiteY122" fmla="*/ 607460 h 1160647"/>
                  <a:gd name="connsiteX123" fmla="*/ 784330 w 3028183"/>
                  <a:gd name="connsiteY123" fmla="*/ 646372 h 1160647"/>
                  <a:gd name="connsiteX124" fmla="*/ 785343 w 3028183"/>
                  <a:gd name="connsiteY124" fmla="*/ 646372 h 1160647"/>
                  <a:gd name="connsiteX125" fmla="*/ 792436 w 3028183"/>
                  <a:gd name="connsiteY125" fmla="*/ 646372 h 1160647"/>
                  <a:gd name="connsiteX126" fmla="*/ 792436 w 3028183"/>
                  <a:gd name="connsiteY126" fmla="*/ 647993 h 1160647"/>
                  <a:gd name="connsiteX127" fmla="*/ 792436 w 3028183"/>
                  <a:gd name="connsiteY127" fmla="*/ 659342 h 1160647"/>
                  <a:gd name="connsiteX128" fmla="*/ 794463 w 3028183"/>
                  <a:gd name="connsiteY128" fmla="*/ 659342 h 1160647"/>
                  <a:gd name="connsiteX129" fmla="*/ 808650 w 3028183"/>
                  <a:gd name="connsiteY129" fmla="*/ 659342 h 1160647"/>
                  <a:gd name="connsiteX130" fmla="*/ 814730 w 3028183"/>
                  <a:gd name="connsiteY130" fmla="*/ 665828 h 1160647"/>
                  <a:gd name="connsiteX131" fmla="*/ 814730 w 3028183"/>
                  <a:gd name="connsiteY131" fmla="*/ 687446 h 1160647"/>
                  <a:gd name="connsiteX132" fmla="*/ 817010 w 3028183"/>
                  <a:gd name="connsiteY132" fmla="*/ 687446 h 1160647"/>
                  <a:gd name="connsiteX133" fmla="*/ 832970 w 3028183"/>
                  <a:gd name="connsiteY133" fmla="*/ 687446 h 1160647"/>
                  <a:gd name="connsiteX134" fmla="*/ 832970 w 3028183"/>
                  <a:gd name="connsiteY134" fmla="*/ 688526 h 1160647"/>
                  <a:gd name="connsiteX135" fmla="*/ 832970 w 3028183"/>
                  <a:gd name="connsiteY135" fmla="*/ 696093 h 1160647"/>
                  <a:gd name="connsiteX136" fmla="*/ 834237 w 3028183"/>
                  <a:gd name="connsiteY136" fmla="*/ 696093 h 1160647"/>
                  <a:gd name="connsiteX137" fmla="*/ 843104 w 3028183"/>
                  <a:gd name="connsiteY137" fmla="*/ 696093 h 1160647"/>
                  <a:gd name="connsiteX138" fmla="*/ 843104 w 3028183"/>
                  <a:gd name="connsiteY138" fmla="*/ 698254 h 1160647"/>
                  <a:gd name="connsiteX139" fmla="*/ 843104 w 3028183"/>
                  <a:gd name="connsiteY139" fmla="*/ 713387 h 1160647"/>
                  <a:gd name="connsiteX140" fmla="*/ 847157 w 3028183"/>
                  <a:gd name="connsiteY140" fmla="*/ 711495 h 1160647"/>
                  <a:gd name="connsiteX141" fmla="*/ 847157 w 3028183"/>
                  <a:gd name="connsiteY141" fmla="*/ 698254 h 1160647"/>
                  <a:gd name="connsiteX142" fmla="*/ 848170 w 3028183"/>
                  <a:gd name="connsiteY142" fmla="*/ 698254 h 1160647"/>
                  <a:gd name="connsiteX143" fmla="*/ 855264 w 3028183"/>
                  <a:gd name="connsiteY143" fmla="*/ 698254 h 1160647"/>
                  <a:gd name="connsiteX144" fmla="*/ 855264 w 3028183"/>
                  <a:gd name="connsiteY144" fmla="*/ 699876 h 1160647"/>
                  <a:gd name="connsiteX145" fmla="*/ 855264 w 3028183"/>
                  <a:gd name="connsiteY145" fmla="*/ 711225 h 1160647"/>
                  <a:gd name="connsiteX146" fmla="*/ 856024 w 3028183"/>
                  <a:gd name="connsiteY146" fmla="*/ 711225 h 1160647"/>
                  <a:gd name="connsiteX147" fmla="*/ 861344 w 3028183"/>
                  <a:gd name="connsiteY147" fmla="*/ 711225 h 1160647"/>
                  <a:gd name="connsiteX148" fmla="*/ 909984 w 3028183"/>
                  <a:gd name="connsiteY148" fmla="*/ 706902 h 1160647"/>
                  <a:gd name="connsiteX149" fmla="*/ 909984 w 3028183"/>
                  <a:gd name="connsiteY149" fmla="*/ 708253 h 1160647"/>
                  <a:gd name="connsiteX150" fmla="*/ 909984 w 3028183"/>
                  <a:gd name="connsiteY150" fmla="*/ 717710 h 1160647"/>
                  <a:gd name="connsiteX151" fmla="*/ 910744 w 3028183"/>
                  <a:gd name="connsiteY151" fmla="*/ 717710 h 1160647"/>
                  <a:gd name="connsiteX152" fmla="*/ 916065 w 3028183"/>
                  <a:gd name="connsiteY152" fmla="*/ 717710 h 1160647"/>
                  <a:gd name="connsiteX153" fmla="*/ 916065 w 3028183"/>
                  <a:gd name="connsiteY153" fmla="*/ 719872 h 1160647"/>
                  <a:gd name="connsiteX154" fmla="*/ 916065 w 3028183"/>
                  <a:gd name="connsiteY154" fmla="*/ 735005 h 1160647"/>
                  <a:gd name="connsiteX155" fmla="*/ 918091 w 3028183"/>
                  <a:gd name="connsiteY155" fmla="*/ 733654 h 1160647"/>
                  <a:gd name="connsiteX156" fmla="*/ 932278 w 3028183"/>
                  <a:gd name="connsiteY156" fmla="*/ 724196 h 1160647"/>
                  <a:gd name="connsiteX157" fmla="*/ 938358 w 3028183"/>
                  <a:gd name="connsiteY157" fmla="*/ 683122 h 1160647"/>
                  <a:gd name="connsiteX158" fmla="*/ 939118 w 3028183"/>
                  <a:gd name="connsiteY158" fmla="*/ 682852 h 1160647"/>
                  <a:gd name="connsiteX159" fmla="*/ 944438 w 3028183"/>
                  <a:gd name="connsiteY159" fmla="*/ 680960 h 1160647"/>
                  <a:gd name="connsiteX160" fmla="*/ 946465 w 3028183"/>
                  <a:gd name="connsiteY160" fmla="*/ 611783 h 1160647"/>
                  <a:gd name="connsiteX161" fmla="*/ 948492 w 3028183"/>
                  <a:gd name="connsiteY161" fmla="*/ 680960 h 1160647"/>
                  <a:gd name="connsiteX162" fmla="*/ 949252 w 3028183"/>
                  <a:gd name="connsiteY162" fmla="*/ 681230 h 1160647"/>
                  <a:gd name="connsiteX163" fmla="*/ 954572 w 3028183"/>
                  <a:gd name="connsiteY163" fmla="*/ 683122 h 1160647"/>
                  <a:gd name="connsiteX164" fmla="*/ 954572 w 3028183"/>
                  <a:gd name="connsiteY164" fmla="*/ 596651 h 1160647"/>
                  <a:gd name="connsiteX165" fmla="*/ 958625 w 3028183"/>
                  <a:gd name="connsiteY165" fmla="*/ 564224 h 1160647"/>
                  <a:gd name="connsiteX166" fmla="*/ 997132 w 3028183"/>
                  <a:gd name="connsiteY166" fmla="*/ 564224 h 1160647"/>
                  <a:gd name="connsiteX167" fmla="*/ 997132 w 3028183"/>
                  <a:gd name="connsiteY167" fmla="*/ 596651 h 1160647"/>
                  <a:gd name="connsiteX168" fmla="*/ 997892 w 3028183"/>
                  <a:gd name="connsiteY168" fmla="*/ 596651 h 1160647"/>
                  <a:gd name="connsiteX169" fmla="*/ 1003212 w 3028183"/>
                  <a:gd name="connsiteY169" fmla="*/ 596651 h 1160647"/>
                  <a:gd name="connsiteX170" fmla="*/ 1003212 w 3028183"/>
                  <a:gd name="connsiteY170" fmla="*/ 514503 h 1160647"/>
                  <a:gd name="connsiteX171" fmla="*/ 1004986 w 3028183"/>
                  <a:gd name="connsiteY171" fmla="*/ 514503 h 1160647"/>
                  <a:gd name="connsiteX172" fmla="*/ 1017399 w 3028183"/>
                  <a:gd name="connsiteY172" fmla="*/ 514503 h 1160647"/>
                  <a:gd name="connsiteX173" fmla="*/ 1017399 w 3028183"/>
                  <a:gd name="connsiteY173" fmla="*/ 512612 h 1160647"/>
                  <a:gd name="connsiteX174" fmla="*/ 1017399 w 3028183"/>
                  <a:gd name="connsiteY174" fmla="*/ 499371 h 1160647"/>
                  <a:gd name="connsiteX175" fmla="*/ 1039693 w 3028183"/>
                  <a:gd name="connsiteY175" fmla="*/ 499371 h 1160647"/>
                  <a:gd name="connsiteX176" fmla="*/ 1039693 w 3028183"/>
                  <a:gd name="connsiteY176" fmla="*/ 498290 h 1160647"/>
                  <a:gd name="connsiteX177" fmla="*/ 1039693 w 3028183"/>
                  <a:gd name="connsiteY177" fmla="*/ 490724 h 1160647"/>
                  <a:gd name="connsiteX178" fmla="*/ 1041466 w 3028183"/>
                  <a:gd name="connsiteY178" fmla="*/ 490724 h 1160647"/>
                  <a:gd name="connsiteX179" fmla="*/ 1053880 w 3028183"/>
                  <a:gd name="connsiteY179" fmla="*/ 490724 h 1160647"/>
                  <a:gd name="connsiteX180" fmla="*/ 1053880 w 3028183"/>
                  <a:gd name="connsiteY180" fmla="*/ 491805 h 1160647"/>
                  <a:gd name="connsiteX181" fmla="*/ 1053880 w 3028183"/>
                  <a:gd name="connsiteY181" fmla="*/ 499371 h 1160647"/>
                  <a:gd name="connsiteX182" fmla="*/ 1054640 w 3028183"/>
                  <a:gd name="connsiteY182" fmla="*/ 499371 h 1160647"/>
                  <a:gd name="connsiteX183" fmla="*/ 1059960 w 3028183"/>
                  <a:gd name="connsiteY183" fmla="*/ 499371 h 1160647"/>
                  <a:gd name="connsiteX184" fmla="*/ 1070093 w 3028183"/>
                  <a:gd name="connsiteY184" fmla="*/ 495047 h 1160647"/>
                  <a:gd name="connsiteX185" fmla="*/ 1074146 w 3028183"/>
                  <a:gd name="connsiteY185" fmla="*/ 498290 h 1160647"/>
                  <a:gd name="connsiteX186" fmla="*/ 1074146 w 3028183"/>
                  <a:gd name="connsiteY186" fmla="*/ 490724 h 1160647"/>
                  <a:gd name="connsiteX187" fmla="*/ 1076426 w 3028183"/>
                  <a:gd name="connsiteY187" fmla="*/ 490724 h 1160647"/>
                  <a:gd name="connsiteX188" fmla="*/ 1092387 w 3028183"/>
                  <a:gd name="connsiteY188" fmla="*/ 490724 h 1160647"/>
                  <a:gd name="connsiteX189" fmla="*/ 1092387 w 3028183"/>
                  <a:gd name="connsiteY189" fmla="*/ 491805 h 1160647"/>
                  <a:gd name="connsiteX190" fmla="*/ 1092387 w 3028183"/>
                  <a:gd name="connsiteY190" fmla="*/ 499371 h 1160647"/>
                  <a:gd name="connsiteX191" fmla="*/ 1122787 w 3028183"/>
                  <a:gd name="connsiteY191" fmla="*/ 499371 h 1160647"/>
                  <a:gd name="connsiteX192" fmla="*/ 1122787 w 3028183"/>
                  <a:gd name="connsiteY192" fmla="*/ 500992 h 1160647"/>
                  <a:gd name="connsiteX193" fmla="*/ 1122787 w 3028183"/>
                  <a:gd name="connsiteY193" fmla="*/ 512342 h 1160647"/>
                  <a:gd name="connsiteX194" fmla="*/ 1149134 w 3028183"/>
                  <a:gd name="connsiteY194" fmla="*/ 512342 h 1160647"/>
                  <a:gd name="connsiteX195" fmla="*/ 1149134 w 3028183"/>
                  <a:gd name="connsiteY195" fmla="*/ 542606 h 1160647"/>
                  <a:gd name="connsiteX196" fmla="*/ 1149894 w 3028183"/>
                  <a:gd name="connsiteY196" fmla="*/ 542606 h 1160647"/>
                  <a:gd name="connsiteX197" fmla="*/ 1155214 w 3028183"/>
                  <a:gd name="connsiteY197" fmla="*/ 542606 h 1160647"/>
                  <a:gd name="connsiteX198" fmla="*/ 1155214 w 3028183"/>
                  <a:gd name="connsiteY198" fmla="*/ 543687 h 1160647"/>
                  <a:gd name="connsiteX199" fmla="*/ 1155214 w 3028183"/>
                  <a:gd name="connsiteY199" fmla="*/ 551254 h 1160647"/>
                  <a:gd name="connsiteX200" fmla="*/ 1159268 w 3028183"/>
                  <a:gd name="connsiteY200" fmla="*/ 581518 h 1160647"/>
                  <a:gd name="connsiteX201" fmla="*/ 1160028 w 3028183"/>
                  <a:gd name="connsiteY201" fmla="*/ 581518 h 1160647"/>
                  <a:gd name="connsiteX202" fmla="*/ 1165348 w 3028183"/>
                  <a:gd name="connsiteY202" fmla="*/ 581518 h 1160647"/>
                  <a:gd name="connsiteX203" fmla="*/ 1165348 w 3028183"/>
                  <a:gd name="connsiteY203" fmla="*/ 582329 h 1160647"/>
                  <a:gd name="connsiteX204" fmla="*/ 1165348 w 3028183"/>
                  <a:gd name="connsiteY204" fmla="*/ 588004 h 1160647"/>
                  <a:gd name="connsiteX205" fmla="*/ 1166361 w 3028183"/>
                  <a:gd name="connsiteY205" fmla="*/ 588004 h 1160647"/>
                  <a:gd name="connsiteX206" fmla="*/ 1173454 w 3028183"/>
                  <a:gd name="connsiteY206" fmla="*/ 588004 h 1160647"/>
                  <a:gd name="connsiteX207" fmla="*/ 1173454 w 3028183"/>
                  <a:gd name="connsiteY207" fmla="*/ 618269 h 1160647"/>
                  <a:gd name="connsiteX208" fmla="*/ 1175481 w 3028183"/>
                  <a:gd name="connsiteY208" fmla="*/ 618269 h 1160647"/>
                  <a:gd name="connsiteX209" fmla="*/ 1189668 w 3028183"/>
                  <a:gd name="connsiteY209" fmla="*/ 618269 h 1160647"/>
                  <a:gd name="connsiteX210" fmla="*/ 1189668 w 3028183"/>
                  <a:gd name="connsiteY210" fmla="*/ 642048 h 1160647"/>
                  <a:gd name="connsiteX211" fmla="*/ 1191695 w 3028183"/>
                  <a:gd name="connsiteY211" fmla="*/ 643669 h 1160647"/>
                  <a:gd name="connsiteX212" fmla="*/ 1191695 w 3028183"/>
                  <a:gd name="connsiteY212" fmla="*/ 655019 h 1160647"/>
                  <a:gd name="connsiteX213" fmla="*/ 1192455 w 3028183"/>
                  <a:gd name="connsiteY213" fmla="*/ 655019 h 1160647"/>
                  <a:gd name="connsiteX214" fmla="*/ 1197775 w 3028183"/>
                  <a:gd name="connsiteY214" fmla="*/ 655019 h 1160647"/>
                  <a:gd name="connsiteX215" fmla="*/ 1197775 w 3028183"/>
                  <a:gd name="connsiteY215" fmla="*/ 678798 h 1160647"/>
                  <a:gd name="connsiteX216" fmla="*/ 1199041 w 3028183"/>
                  <a:gd name="connsiteY216" fmla="*/ 678798 h 1160647"/>
                  <a:gd name="connsiteX217" fmla="*/ 1207908 w 3028183"/>
                  <a:gd name="connsiteY217" fmla="*/ 678798 h 1160647"/>
                  <a:gd name="connsiteX218" fmla="*/ 1209935 w 3028183"/>
                  <a:gd name="connsiteY218" fmla="*/ 682852 h 1160647"/>
                  <a:gd name="connsiteX219" fmla="*/ 1209935 w 3028183"/>
                  <a:gd name="connsiteY219" fmla="*/ 696093 h 1160647"/>
                  <a:gd name="connsiteX220" fmla="*/ 1211455 w 3028183"/>
                  <a:gd name="connsiteY220" fmla="*/ 694201 h 1160647"/>
                  <a:gd name="connsiteX221" fmla="*/ 1222095 w 3028183"/>
                  <a:gd name="connsiteY221" fmla="*/ 680960 h 1160647"/>
                  <a:gd name="connsiteX222" fmla="*/ 1250469 w 3028183"/>
                  <a:gd name="connsiteY222" fmla="*/ 680960 h 1160647"/>
                  <a:gd name="connsiteX223" fmla="*/ 1250469 w 3028183"/>
                  <a:gd name="connsiteY223" fmla="*/ 767431 h 1160647"/>
                  <a:gd name="connsiteX224" fmla="*/ 1251229 w 3028183"/>
                  <a:gd name="connsiteY224" fmla="*/ 767431 h 1160647"/>
                  <a:gd name="connsiteX225" fmla="*/ 1256549 w 3028183"/>
                  <a:gd name="connsiteY225" fmla="*/ 767431 h 1160647"/>
                  <a:gd name="connsiteX226" fmla="*/ 1257309 w 3028183"/>
                  <a:gd name="connsiteY226" fmla="*/ 766080 h 1160647"/>
                  <a:gd name="connsiteX227" fmla="*/ 1262629 w 3028183"/>
                  <a:gd name="connsiteY227" fmla="*/ 756622 h 1160647"/>
                  <a:gd name="connsiteX228" fmla="*/ 1262629 w 3028183"/>
                  <a:gd name="connsiteY228" fmla="*/ 758514 h 1160647"/>
                  <a:gd name="connsiteX229" fmla="*/ 1262629 w 3028183"/>
                  <a:gd name="connsiteY229" fmla="*/ 771755 h 1160647"/>
                  <a:gd name="connsiteX230" fmla="*/ 1266682 w 3028183"/>
                  <a:gd name="connsiteY230" fmla="*/ 726358 h 1160647"/>
                  <a:gd name="connsiteX231" fmla="*/ 1267442 w 3028183"/>
                  <a:gd name="connsiteY231" fmla="*/ 726358 h 1160647"/>
                  <a:gd name="connsiteX232" fmla="*/ 1272762 w 3028183"/>
                  <a:gd name="connsiteY232" fmla="*/ 726358 h 1160647"/>
                  <a:gd name="connsiteX233" fmla="*/ 1272762 w 3028183"/>
                  <a:gd name="connsiteY233" fmla="*/ 661504 h 1160647"/>
                  <a:gd name="connsiteX234" fmla="*/ 1273776 w 3028183"/>
                  <a:gd name="connsiteY234" fmla="*/ 661504 h 1160647"/>
                  <a:gd name="connsiteX235" fmla="*/ 1280869 w 3028183"/>
                  <a:gd name="connsiteY235" fmla="*/ 661504 h 1160647"/>
                  <a:gd name="connsiteX236" fmla="*/ 1293029 w 3028183"/>
                  <a:gd name="connsiteY236" fmla="*/ 618269 h 1160647"/>
                  <a:gd name="connsiteX237" fmla="*/ 1294296 w 3028183"/>
                  <a:gd name="connsiteY237" fmla="*/ 618269 h 1160647"/>
                  <a:gd name="connsiteX238" fmla="*/ 1303163 w 3028183"/>
                  <a:gd name="connsiteY238" fmla="*/ 618269 h 1160647"/>
                  <a:gd name="connsiteX239" fmla="*/ 1313296 w 3028183"/>
                  <a:gd name="connsiteY239" fmla="*/ 661504 h 1160647"/>
                  <a:gd name="connsiteX240" fmla="*/ 1314309 w 3028183"/>
                  <a:gd name="connsiteY240" fmla="*/ 661504 h 1160647"/>
                  <a:gd name="connsiteX241" fmla="*/ 1321403 w 3028183"/>
                  <a:gd name="connsiteY241" fmla="*/ 661504 h 1160647"/>
                  <a:gd name="connsiteX242" fmla="*/ 1321403 w 3028183"/>
                  <a:gd name="connsiteY242" fmla="*/ 700416 h 1160647"/>
                  <a:gd name="connsiteX243" fmla="*/ 1323176 w 3028183"/>
                  <a:gd name="connsiteY243" fmla="*/ 700416 h 1160647"/>
                  <a:gd name="connsiteX244" fmla="*/ 1335590 w 3028183"/>
                  <a:gd name="connsiteY244" fmla="*/ 700416 h 1160647"/>
                  <a:gd name="connsiteX245" fmla="*/ 1335590 w 3028183"/>
                  <a:gd name="connsiteY245" fmla="*/ 702578 h 1160647"/>
                  <a:gd name="connsiteX246" fmla="*/ 1335590 w 3028183"/>
                  <a:gd name="connsiteY246" fmla="*/ 717710 h 1160647"/>
                  <a:gd name="connsiteX247" fmla="*/ 1339643 w 3028183"/>
                  <a:gd name="connsiteY247" fmla="*/ 715549 h 1160647"/>
                  <a:gd name="connsiteX248" fmla="*/ 1339643 w 3028183"/>
                  <a:gd name="connsiteY248" fmla="*/ 700416 h 1160647"/>
                  <a:gd name="connsiteX249" fmla="*/ 1341163 w 3028183"/>
                  <a:gd name="connsiteY249" fmla="*/ 700416 h 1160647"/>
                  <a:gd name="connsiteX250" fmla="*/ 1351803 w 3028183"/>
                  <a:gd name="connsiteY250" fmla="*/ 700416 h 1160647"/>
                  <a:gd name="connsiteX251" fmla="*/ 1351803 w 3028183"/>
                  <a:gd name="connsiteY251" fmla="*/ 702037 h 1160647"/>
                  <a:gd name="connsiteX252" fmla="*/ 1351803 w 3028183"/>
                  <a:gd name="connsiteY252" fmla="*/ 713387 h 1160647"/>
                  <a:gd name="connsiteX253" fmla="*/ 1382204 w 3028183"/>
                  <a:gd name="connsiteY253" fmla="*/ 713387 h 1160647"/>
                  <a:gd name="connsiteX254" fmla="*/ 1382204 w 3028183"/>
                  <a:gd name="connsiteY254" fmla="*/ 676637 h 1160647"/>
                  <a:gd name="connsiteX255" fmla="*/ 1383470 w 3028183"/>
                  <a:gd name="connsiteY255" fmla="*/ 676637 h 1160647"/>
                  <a:gd name="connsiteX256" fmla="*/ 1392337 w 3028183"/>
                  <a:gd name="connsiteY256" fmla="*/ 676637 h 1160647"/>
                  <a:gd name="connsiteX257" fmla="*/ 1392337 w 3028183"/>
                  <a:gd name="connsiteY257" fmla="*/ 698254 h 1160647"/>
                  <a:gd name="connsiteX258" fmla="*/ 1394364 w 3028183"/>
                  <a:gd name="connsiteY258" fmla="*/ 665828 h 1160647"/>
                  <a:gd name="connsiteX259" fmla="*/ 1416657 w 3028183"/>
                  <a:gd name="connsiteY259" fmla="*/ 665828 h 1160647"/>
                  <a:gd name="connsiteX260" fmla="*/ 1416657 w 3028183"/>
                  <a:gd name="connsiteY260" fmla="*/ 664206 h 1160647"/>
                  <a:gd name="connsiteX261" fmla="*/ 1416657 w 3028183"/>
                  <a:gd name="connsiteY261" fmla="*/ 652857 h 1160647"/>
                  <a:gd name="connsiteX262" fmla="*/ 1417417 w 3028183"/>
                  <a:gd name="connsiteY262" fmla="*/ 652857 h 1160647"/>
                  <a:gd name="connsiteX263" fmla="*/ 1422737 w 3028183"/>
                  <a:gd name="connsiteY263" fmla="*/ 652857 h 1160647"/>
                  <a:gd name="connsiteX264" fmla="*/ 1422737 w 3028183"/>
                  <a:gd name="connsiteY264" fmla="*/ 650966 h 1160647"/>
                  <a:gd name="connsiteX265" fmla="*/ 1422737 w 3028183"/>
                  <a:gd name="connsiteY265" fmla="*/ 637725 h 1160647"/>
                  <a:gd name="connsiteX266" fmla="*/ 1426791 w 3028183"/>
                  <a:gd name="connsiteY266" fmla="*/ 644210 h 1160647"/>
                  <a:gd name="connsiteX267" fmla="*/ 1429071 w 3028183"/>
                  <a:gd name="connsiteY267" fmla="*/ 644210 h 1160647"/>
                  <a:gd name="connsiteX268" fmla="*/ 1445031 w 3028183"/>
                  <a:gd name="connsiteY268" fmla="*/ 644210 h 1160647"/>
                  <a:gd name="connsiteX269" fmla="*/ 1445031 w 3028183"/>
                  <a:gd name="connsiteY269" fmla="*/ 643399 h 1160647"/>
                  <a:gd name="connsiteX270" fmla="*/ 1445031 w 3028183"/>
                  <a:gd name="connsiteY270" fmla="*/ 637725 h 1160647"/>
                  <a:gd name="connsiteX271" fmla="*/ 1445791 w 3028183"/>
                  <a:gd name="connsiteY271" fmla="*/ 637725 h 1160647"/>
                  <a:gd name="connsiteX272" fmla="*/ 1451111 w 3028183"/>
                  <a:gd name="connsiteY272" fmla="*/ 637725 h 1160647"/>
                  <a:gd name="connsiteX273" fmla="*/ 1451111 w 3028183"/>
                  <a:gd name="connsiteY273" fmla="*/ 639076 h 1160647"/>
                  <a:gd name="connsiteX274" fmla="*/ 1451111 w 3028183"/>
                  <a:gd name="connsiteY274" fmla="*/ 648534 h 1160647"/>
                  <a:gd name="connsiteX275" fmla="*/ 1489618 w 3028183"/>
                  <a:gd name="connsiteY275" fmla="*/ 648534 h 1160647"/>
                  <a:gd name="connsiteX276" fmla="*/ 1489618 w 3028183"/>
                  <a:gd name="connsiteY276" fmla="*/ 786887 h 1160647"/>
                  <a:gd name="connsiteX277" fmla="*/ 1491138 w 3028183"/>
                  <a:gd name="connsiteY277" fmla="*/ 786887 h 1160647"/>
                  <a:gd name="connsiteX278" fmla="*/ 1501778 w 3028183"/>
                  <a:gd name="connsiteY278" fmla="*/ 786887 h 1160647"/>
                  <a:gd name="connsiteX279" fmla="*/ 1501778 w 3028183"/>
                  <a:gd name="connsiteY279" fmla="*/ 773917 h 1160647"/>
                  <a:gd name="connsiteX280" fmla="*/ 1505832 w 3028183"/>
                  <a:gd name="connsiteY280" fmla="*/ 773917 h 1160647"/>
                  <a:gd name="connsiteX281" fmla="*/ 1505832 w 3028183"/>
                  <a:gd name="connsiteY281" fmla="*/ 786887 h 1160647"/>
                  <a:gd name="connsiteX282" fmla="*/ 1536232 w 3028183"/>
                  <a:gd name="connsiteY282" fmla="*/ 786887 h 1160647"/>
                  <a:gd name="connsiteX283" fmla="*/ 1536232 w 3028183"/>
                  <a:gd name="connsiteY283" fmla="*/ 756622 h 1160647"/>
                  <a:gd name="connsiteX284" fmla="*/ 1548392 w 3028183"/>
                  <a:gd name="connsiteY284" fmla="*/ 756622 h 1160647"/>
                  <a:gd name="connsiteX285" fmla="*/ 1560552 w 3028183"/>
                  <a:gd name="connsiteY285" fmla="*/ 754461 h 1160647"/>
                  <a:gd name="connsiteX286" fmla="*/ 1564606 w 3028183"/>
                  <a:gd name="connsiteY286" fmla="*/ 756622 h 1160647"/>
                  <a:gd name="connsiteX287" fmla="*/ 1574739 w 3028183"/>
                  <a:gd name="connsiteY287" fmla="*/ 756622 h 1160647"/>
                  <a:gd name="connsiteX288" fmla="*/ 1574739 w 3028183"/>
                  <a:gd name="connsiteY288" fmla="*/ 786887 h 1160647"/>
                  <a:gd name="connsiteX289" fmla="*/ 1582846 w 3028183"/>
                  <a:gd name="connsiteY289" fmla="*/ 786887 h 1160647"/>
                  <a:gd name="connsiteX290" fmla="*/ 1582846 w 3028183"/>
                  <a:gd name="connsiteY290" fmla="*/ 804182 h 1160647"/>
                  <a:gd name="connsiteX291" fmla="*/ 1592182 w 3028183"/>
                  <a:gd name="connsiteY291" fmla="*/ 805087 h 1160647"/>
                  <a:gd name="connsiteX292" fmla="*/ 1605140 w 3028183"/>
                  <a:gd name="connsiteY292" fmla="*/ 805087 h 1160647"/>
                  <a:gd name="connsiteX293" fmla="*/ 1605140 w 3028183"/>
                  <a:gd name="connsiteY293" fmla="*/ 789049 h 1160647"/>
                  <a:gd name="connsiteX294" fmla="*/ 1673096 w 3028183"/>
                  <a:gd name="connsiteY294" fmla="*/ 789049 h 1160647"/>
                  <a:gd name="connsiteX295" fmla="*/ 1673096 w 3028183"/>
                  <a:gd name="connsiteY295" fmla="*/ 703796 h 1160647"/>
                  <a:gd name="connsiteX296" fmla="*/ 1745104 w 3028183"/>
                  <a:gd name="connsiteY296" fmla="*/ 703796 h 1160647"/>
                  <a:gd name="connsiteX297" fmla="*/ 1745104 w 3028183"/>
                  <a:gd name="connsiteY297" fmla="*/ 782564 h 1160647"/>
                  <a:gd name="connsiteX298" fmla="*/ 1747008 w 3028183"/>
                  <a:gd name="connsiteY298" fmla="*/ 782564 h 1160647"/>
                  <a:gd name="connsiteX299" fmla="*/ 1748250 w 3028183"/>
                  <a:gd name="connsiteY299" fmla="*/ 805087 h 1160647"/>
                  <a:gd name="connsiteX300" fmla="*/ 1757926 w 3028183"/>
                  <a:gd name="connsiteY300" fmla="*/ 805087 h 1160647"/>
                  <a:gd name="connsiteX301" fmla="*/ 1759168 w 3028183"/>
                  <a:gd name="connsiteY301" fmla="*/ 782564 h 1160647"/>
                  <a:gd name="connsiteX302" fmla="*/ 1765248 w 3028183"/>
                  <a:gd name="connsiteY302" fmla="*/ 782564 h 1160647"/>
                  <a:gd name="connsiteX303" fmla="*/ 1766490 w 3028183"/>
                  <a:gd name="connsiteY303" fmla="*/ 805087 h 1160647"/>
                  <a:gd name="connsiteX304" fmla="*/ 1817112 w 3028183"/>
                  <a:gd name="connsiteY304" fmla="*/ 805087 h 1160647"/>
                  <a:gd name="connsiteX305" fmla="*/ 1817112 w 3028183"/>
                  <a:gd name="connsiteY305" fmla="*/ 642059 h 1160647"/>
                  <a:gd name="connsiteX306" fmla="*/ 2014439 w 3028183"/>
                  <a:gd name="connsiteY306" fmla="*/ 642059 h 1160647"/>
                  <a:gd name="connsiteX307" fmla="*/ 2014439 w 3028183"/>
                  <a:gd name="connsiteY307" fmla="*/ 805087 h 1160647"/>
                  <a:gd name="connsiteX308" fmla="*/ 2033136 w 3028183"/>
                  <a:gd name="connsiteY308" fmla="*/ 805087 h 1160647"/>
                  <a:gd name="connsiteX309" fmla="*/ 2033136 w 3028183"/>
                  <a:gd name="connsiteY309" fmla="*/ 722394 h 1160647"/>
                  <a:gd name="connsiteX310" fmla="*/ 2128256 w 3028183"/>
                  <a:gd name="connsiteY310" fmla="*/ 722394 h 1160647"/>
                  <a:gd name="connsiteX311" fmla="*/ 2140186 w 3028183"/>
                  <a:gd name="connsiteY311" fmla="*/ 404253 h 1160647"/>
                  <a:gd name="connsiteX312" fmla="*/ 2128026 w 3028183"/>
                  <a:gd name="connsiteY312" fmla="*/ 382635 h 1160647"/>
                  <a:gd name="connsiteX313" fmla="*/ 2121946 w 3028183"/>
                  <a:gd name="connsiteY313" fmla="*/ 378311 h 1160647"/>
                  <a:gd name="connsiteX314" fmla="*/ 2130053 w 3028183"/>
                  <a:gd name="connsiteY314" fmla="*/ 354532 h 1160647"/>
                  <a:gd name="connsiteX315" fmla="*/ 2130053 w 3028183"/>
                  <a:gd name="connsiteY315" fmla="*/ 337238 h 1160647"/>
                  <a:gd name="connsiteX316" fmla="*/ 2144240 w 3028183"/>
                  <a:gd name="connsiteY316" fmla="*/ 337238 h 1160647"/>
                  <a:gd name="connsiteX317" fmla="*/ 2144240 w 3028183"/>
                  <a:gd name="connsiteY317" fmla="*/ 315620 h 1160647"/>
                  <a:gd name="connsiteX318" fmla="*/ 2146266 w 3028183"/>
                  <a:gd name="connsiteY318" fmla="*/ 311296 h 1160647"/>
                  <a:gd name="connsiteX319" fmla="*/ 2146266 w 3028183"/>
                  <a:gd name="connsiteY319" fmla="*/ 233472 h 1160647"/>
                  <a:gd name="connsiteX320" fmla="*/ 2144240 w 3028183"/>
                  <a:gd name="connsiteY320" fmla="*/ 226987 h 1160647"/>
                  <a:gd name="connsiteX321" fmla="*/ 2150320 w 3028183"/>
                  <a:gd name="connsiteY321" fmla="*/ 220501 h 1160647"/>
                  <a:gd name="connsiteX322" fmla="*/ 2150320 w 3028183"/>
                  <a:gd name="connsiteY322" fmla="*/ 162133 h 1160647"/>
                  <a:gd name="connsiteX323" fmla="*/ 2152346 w 3028183"/>
                  <a:gd name="connsiteY323" fmla="*/ 157810 h 1160647"/>
                  <a:gd name="connsiteX324" fmla="*/ 2152346 w 3028183"/>
                  <a:gd name="connsiteY324" fmla="*/ 101604 h 1160647"/>
                  <a:gd name="connsiteX325" fmla="*/ 2154373 w 3028183"/>
                  <a:gd name="connsiteY325" fmla="*/ 82148 h 1160647"/>
                  <a:gd name="connsiteX326" fmla="*/ 2158427 w 3028183"/>
                  <a:gd name="connsiteY326" fmla="*/ 99442 h 1160647"/>
                  <a:gd name="connsiteX327" fmla="*/ 2160453 w 3028183"/>
                  <a:gd name="connsiteY327" fmla="*/ 157810 h 1160647"/>
                  <a:gd name="connsiteX328" fmla="*/ 2162480 w 3028183"/>
                  <a:gd name="connsiteY328" fmla="*/ 220501 h 1160647"/>
                  <a:gd name="connsiteX329" fmla="*/ 2168560 w 3028183"/>
                  <a:gd name="connsiteY329" fmla="*/ 226987 h 1160647"/>
                  <a:gd name="connsiteX330" fmla="*/ 2166533 w 3028183"/>
                  <a:gd name="connsiteY330" fmla="*/ 233472 h 1160647"/>
                  <a:gd name="connsiteX331" fmla="*/ 2166533 w 3028183"/>
                  <a:gd name="connsiteY331" fmla="*/ 311296 h 1160647"/>
                  <a:gd name="connsiteX332" fmla="*/ 2168560 w 3028183"/>
                  <a:gd name="connsiteY332" fmla="*/ 315620 h 1160647"/>
                  <a:gd name="connsiteX333" fmla="*/ 2168560 w 3028183"/>
                  <a:gd name="connsiteY333" fmla="*/ 337238 h 1160647"/>
                  <a:gd name="connsiteX334" fmla="*/ 2182747 w 3028183"/>
                  <a:gd name="connsiteY334" fmla="*/ 337238 h 1160647"/>
                  <a:gd name="connsiteX335" fmla="*/ 2182747 w 3028183"/>
                  <a:gd name="connsiteY335" fmla="*/ 354532 h 1160647"/>
                  <a:gd name="connsiteX336" fmla="*/ 2190854 w 3028183"/>
                  <a:gd name="connsiteY336" fmla="*/ 378311 h 1160647"/>
                  <a:gd name="connsiteX337" fmla="*/ 2184774 w 3028183"/>
                  <a:gd name="connsiteY337" fmla="*/ 382635 h 1160647"/>
                  <a:gd name="connsiteX338" fmla="*/ 2172613 w 3028183"/>
                  <a:gd name="connsiteY338" fmla="*/ 404253 h 1160647"/>
                  <a:gd name="connsiteX339" fmla="*/ 2180720 w 3028183"/>
                  <a:gd name="connsiteY339" fmla="*/ 657181 h 1160647"/>
                  <a:gd name="connsiteX340" fmla="*/ 2245574 w 3028183"/>
                  <a:gd name="connsiteY340" fmla="*/ 657181 h 1160647"/>
                  <a:gd name="connsiteX341" fmla="*/ 2245574 w 3028183"/>
                  <a:gd name="connsiteY341" fmla="*/ 732843 h 1160647"/>
                  <a:gd name="connsiteX342" fmla="*/ 2253681 w 3028183"/>
                  <a:gd name="connsiteY342" fmla="*/ 732843 h 1160647"/>
                  <a:gd name="connsiteX343" fmla="*/ 2255708 w 3028183"/>
                  <a:gd name="connsiteY343" fmla="*/ 726358 h 1160647"/>
                  <a:gd name="connsiteX344" fmla="*/ 2261788 w 3028183"/>
                  <a:gd name="connsiteY344" fmla="*/ 726358 h 1160647"/>
                  <a:gd name="connsiteX345" fmla="*/ 2263815 w 3028183"/>
                  <a:gd name="connsiteY345" fmla="*/ 735005 h 1160647"/>
                  <a:gd name="connsiteX346" fmla="*/ 2275975 w 3028183"/>
                  <a:gd name="connsiteY346" fmla="*/ 735005 h 1160647"/>
                  <a:gd name="connsiteX347" fmla="*/ 2275975 w 3028183"/>
                  <a:gd name="connsiteY347" fmla="*/ 728519 h 1160647"/>
                  <a:gd name="connsiteX348" fmla="*/ 2298268 w 3028183"/>
                  <a:gd name="connsiteY348" fmla="*/ 728519 h 1160647"/>
                  <a:gd name="connsiteX349" fmla="*/ 2298268 w 3028183"/>
                  <a:gd name="connsiteY349" fmla="*/ 735005 h 1160647"/>
                  <a:gd name="connsiteX350" fmla="*/ 2318535 w 3028183"/>
                  <a:gd name="connsiteY350" fmla="*/ 735005 h 1160647"/>
                  <a:gd name="connsiteX351" fmla="*/ 2318535 w 3028183"/>
                  <a:gd name="connsiteY351" fmla="*/ 780402 h 1160647"/>
                  <a:gd name="connsiteX352" fmla="*/ 2332722 w 3028183"/>
                  <a:gd name="connsiteY352" fmla="*/ 780402 h 1160647"/>
                  <a:gd name="connsiteX353" fmla="*/ 2332722 w 3028183"/>
                  <a:gd name="connsiteY353" fmla="*/ 767431 h 1160647"/>
                  <a:gd name="connsiteX354" fmla="*/ 2348936 w 3028183"/>
                  <a:gd name="connsiteY354" fmla="*/ 767431 h 1160647"/>
                  <a:gd name="connsiteX355" fmla="*/ 2348936 w 3028183"/>
                  <a:gd name="connsiteY355" fmla="*/ 588004 h 1160647"/>
                  <a:gd name="connsiteX356" fmla="*/ 2355016 w 3028183"/>
                  <a:gd name="connsiteY356" fmla="*/ 581518 h 1160647"/>
                  <a:gd name="connsiteX357" fmla="*/ 2427977 w 3028183"/>
                  <a:gd name="connsiteY357" fmla="*/ 581518 h 1160647"/>
                  <a:gd name="connsiteX358" fmla="*/ 2427977 w 3028183"/>
                  <a:gd name="connsiteY358" fmla="*/ 590166 h 1160647"/>
                  <a:gd name="connsiteX359" fmla="*/ 2438110 w 3028183"/>
                  <a:gd name="connsiteY359" fmla="*/ 590166 h 1160647"/>
                  <a:gd name="connsiteX360" fmla="*/ 2438110 w 3028183"/>
                  <a:gd name="connsiteY360" fmla="*/ 704740 h 1160647"/>
                  <a:gd name="connsiteX361" fmla="*/ 2460404 w 3028183"/>
                  <a:gd name="connsiteY361" fmla="*/ 704740 h 1160647"/>
                  <a:gd name="connsiteX362" fmla="*/ 2460404 w 3028183"/>
                  <a:gd name="connsiteY362" fmla="*/ 637725 h 1160647"/>
                  <a:gd name="connsiteX363" fmla="*/ 2486751 w 3028183"/>
                  <a:gd name="connsiteY363" fmla="*/ 637725 h 1160647"/>
                  <a:gd name="connsiteX364" fmla="*/ 2490804 w 3028183"/>
                  <a:gd name="connsiteY364" fmla="*/ 633401 h 1160647"/>
                  <a:gd name="connsiteX365" fmla="*/ 2498911 w 3028183"/>
                  <a:gd name="connsiteY365" fmla="*/ 633401 h 1160647"/>
                  <a:gd name="connsiteX366" fmla="*/ 2502964 w 3028183"/>
                  <a:gd name="connsiteY366" fmla="*/ 637725 h 1160647"/>
                  <a:gd name="connsiteX367" fmla="*/ 2525258 w 3028183"/>
                  <a:gd name="connsiteY367" fmla="*/ 637725 h 1160647"/>
                  <a:gd name="connsiteX368" fmla="*/ 2525258 w 3028183"/>
                  <a:gd name="connsiteY368" fmla="*/ 520989 h 1160647"/>
                  <a:gd name="connsiteX369" fmla="*/ 2582005 w 3028183"/>
                  <a:gd name="connsiteY369" fmla="*/ 510180 h 1160647"/>
                  <a:gd name="connsiteX370" fmla="*/ 2582005 w 3028183"/>
                  <a:gd name="connsiteY370" fmla="*/ 511261 h 1160647"/>
                  <a:gd name="connsiteX371" fmla="*/ 2582005 w 3028183"/>
                  <a:gd name="connsiteY371" fmla="*/ 518827 h 1160647"/>
                  <a:gd name="connsiteX372" fmla="*/ 2608352 w 3028183"/>
                  <a:gd name="connsiteY372" fmla="*/ 518827 h 1160647"/>
                  <a:gd name="connsiteX373" fmla="*/ 2608352 w 3028183"/>
                  <a:gd name="connsiteY373" fmla="*/ 773917 h 1160647"/>
                  <a:gd name="connsiteX374" fmla="*/ 2630646 w 3028183"/>
                  <a:gd name="connsiteY374" fmla="*/ 773917 h 1160647"/>
                  <a:gd name="connsiteX375" fmla="*/ 2630646 w 3028183"/>
                  <a:gd name="connsiteY375" fmla="*/ 769593 h 1160647"/>
                  <a:gd name="connsiteX376" fmla="*/ 2642806 w 3028183"/>
                  <a:gd name="connsiteY376" fmla="*/ 769593 h 1160647"/>
                  <a:gd name="connsiteX377" fmla="*/ 2642806 w 3028183"/>
                  <a:gd name="connsiteY377" fmla="*/ 773917 h 1160647"/>
                  <a:gd name="connsiteX378" fmla="*/ 2667126 w 3028183"/>
                  <a:gd name="connsiteY378" fmla="*/ 773917 h 1160647"/>
                  <a:gd name="connsiteX379" fmla="*/ 2667126 w 3028183"/>
                  <a:gd name="connsiteY379" fmla="*/ 760946 h 1160647"/>
                  <a:gd name="connsiteX380" fmla="*/ 2695500 w 3028183"/>
                  <a:gd name="connsiteY380" fmla="*/ 760946 h 1160647"/>
                  <a:gd name="connsiteX381" fmla="*/ 2707660 w 3028183"/>
                  <a:gd name="connsiteY381" fmla="*/ 756622 h 1160647"/>
                  <a:gd name="connsiteX382" fmla="*/ 2727927 w 3028183"/>
                  <a:gd name="connsiteY382" fmla="*/ 760946 h 1160647"/>
                  <a:gd name="connsiteX383" fmla="*/ 2727927 w 3028183"/>
                  <a:gd name="connsiteY383" fmla="*/ 743652 h 1160647"/>
                  <a:gd name="connsiteX384" fmla="*/ 2736034 w 3028183"/>
                  <a:gd name="connsiteY384" fmla="*/ 743652 h 1160647"/>
                  <a:gd name="connsiteX385" fmla="*/ 2736034 w 3028183"/>
                  <a:gd name="connsiteY385" fmla="*/ 730681 h 1160647"/>
                  <a:gd name="connsiteX386" fmla="*/ 2792781 w 3028183"/>
                  <a:gd name="connsiteY386" fmla="*/ 730681 h 1160647"/>
                  <a:gd name="connsiteX387" fmla="*/ 2792781 w 3028183"/>
                  <a:gd name="connsiteY387" fmla="*/ 700416 h 1160647"/>
                  <a:gd name="connsiteX388" fmla="*/ 2811021 w 3028183"/>
                  <a:gd name="connsiteY388" fmla="*/ 700416 h 1160647"/>
                  <a:gd name="connsiteX389" fmla="*/ 2811021 w 3028183"/>
                  <a:gd name="connsiteY389" fmla="*/ 693931 h 1160647"/>
                  <a:gd name="connsiteX390" fmla="*/ 2823181 w 3028183"/>
                  <a:gd name="connsiteY390" fmla="*/ 693931 h 1160647"/>
                  <a:gd name="connsiteX391" fmla="*/ 2823181 w 3028183"/>
                  <a:gd name="connsiteY391" fmla="*/ 700416 h 1160647"/>
                  <a:gd name="connsiteX392" fmla="*/ 2839395 w 3028183"/>
                  <a:gd name="connsiteY392" fmla="*/ 700416 h 1160647"/>
                  <a:gd name="connsiteX393" fmla="*/ 2839395 w 3028183"/>
                  <a:gd name="connsiteY393" fmla="*/ 750137 h 1160647"/>
                  <a:gd name="connsiteX394" fmla="*/ 2871822 w 3028183"/>
                  <a:gd name="connsiteY394" fmla="*/ 750137 h 1160647"/>
                  <a:gd name="connsiteX395" fmla="*/ 2871822 w 3028183"/>
                  <a:gd name="connsiteY395" fmla="*/ 724196 h 1160647"/>
                  <a:gd name="connsiteX396" fmla="*/ 2910329 w 3028183"/>
                  <a:gd name="connsiteY396" fmla="*/ 724196 h 1160647"/>
                  <a:gd name="connsiteX397" fmla="*/ 2910329 w 3028183"/>
                  <a:gd name="connsiteY397" fmla="*/ 693931 h 1160647"/>
                  <a:gd name="connsiteX398" fmla="*/ 2958970 w 3028183"/>
                  <a:gd name="connsiteY398" fmla="*/ 693931 h 1160647"/>
                  <a:gd name="connsiteX399" fmla="*/ 2958970 w 3028183"/>
                  <a:gd name="connsiteY399" fmla="*/ 805087 h 1160647"/>
                  <a:gd name="connsiteX400" fmla="*/ 2958970 w 3028183"/>
                  <a:gd name="connsiteY400" fmla="*/ 818866 h 1160647"/>
                  <a:gd name="connsiteX401" fmla="*/ 3024845 w 3028183"/>
                  <a:gd name="connsiteY401" fmla="*/ 818866 h 1160647"/>
                  <a:gd name="connsiteX402" fmla="*/ 3028183 w 3028183"/>
                  <a:gd name="connsiteY402" fmla="*/ 1160647 h 1160647"/>
                  <a:gd name="connsiteX403" fmla="*/ 2054 w 3028183"/>
                  <a:gd name="connsiteY403" fmla="*/ 1158314 h 1160647"/>
                  <a:gd name="connsiteX404" fmla="*/ 0 w 3028183"/>
                  <a:gd name="connsiteY404" fmla="*/ 724196 h 1160647"/>
                  <a:gd name="connsiteX405" fmla="*/ 20267 w 3028183"/>
                  <a:gd name="connsiteY405" fmla="*/ 724196 h 1160647"/>
                  <a:gd name="connsiteX406" fmla="*/ 20774 w 3028183"/>
                  <a:gd name="connsiteY406" fmla="*/ 723115 h 1160647"/>
                  <a:gd name="connsiteX407" fmla="*/ 24320 w 3028183"/>
                  <a:gd name="connsiteY407" fmla="*/ 715549 h 1160647"/>
                  <a:gd name="connsiteX408" fmla="*/ 26094 w 3028183"/>
                  <a:gd name="connsiteY408" fmla="*/ 715819 h 1160647"/>
                  <a:gd name="connsiteX409" fmla="*/ 38507 w 3028183"/>
                  <a:gd name="connsiteY409" fmla="*/ 717710 h 1160647"/>
                  <a:gd name="connsiteX410" fmla="*/ 39014 w 3028183"/>
                  <a:gd name="connsiteY410" fmla="*/ 719062 h 1160647"/>
                  <a:gd name="connsiteX411" fmla="*/ 42560 w 3028183"/>
                  <a:gd name="connsiteY411" fmla="*/ 728519 h 1160647"/>
                  <a:gd name="connsiteX412" fmla="*/ 68907 w 3028183"/>
                  <a:gd name="connsiteY412" fmla="*/ 730681 h 1160647"/>
                  <a:gd name="connsiteX413" fmla="*/ 68907 w 3028183"/>
                  <a:gd name="connsiteY413" fmla="*/ 607460 h 1160647"/>
                  <a:gd name="connsiteX414" fmla="*/ 70934 w 3028183"/>
                  <a:gd name="connsiteY414" fmla="*/ 607460 h 1160647"/>
                  <a:gd name="connsiteX415" fmla="*/ 85121 w 3028183"/>
                  <a:gd name="connsiteY415" fmla="*/ 607460 h 1160647"/>
                  <a:gd name="connsiteX416" fmla="*/ 85121 w 3028183"/>
                  <a:gd name="connsiteY416" fmla="*/ 471268 h 1160647"/>
                  <a:gd name="connsiteX417" fmla="*/ 86894 w 3028183"/>
                  <a:gd name="connsiteY417" fmla="*/ 471268 h 1160647"/>
                  <a:gd name="connsiteX418" fmla="*/ 99308 w 3028183"/>
                  <a:gd name="connsiteY418" fmla="*/ 471268 h 1160647"/>
                  <a:gd name="connsiteX419" fmla="*/ 99308 w 3028183"/>
                  <a:gd name="connsiteY419" fmla="*/ 356694 h 1160647"/>
                  <a:gd name="connsiteX420" fmla="*/ 103361 w 3028183"/>
                  <a:gd name="connsiteY420" fmla="*/ 328590 h 1160647"/>
                  <a:gd name="connsiteX421" fmla="*/ 105388 w 3028183"/>
                  <a:gd name="connsiteY421" fmla="*/ 328590 h 1160647"/>
                  <a:gd name="connsiteX422" fmla="*/ 119575 w 3028183"/>
                  <a:gd name="connsiteY422" fmla="*/ 328590 h 1160647"/>
                  <a:gd name="connsiteX423" fmla="*/ 156055 w 3028183"/>
                  <a:gd name="connsiteY423" fmla="*/ 246443 h 1160647"/>
                  <a:gd name="connsiteX424" fmla="*/ 160109 w 3028183"/>
                  <a:gd name="connsiteY424" fmla="*/ 0 h 1160647"/>
                  <a:gd name="connsiteX0" fmla="*/ 160109 w 3028183"/>
                  <a:gd name="connsiteY0" fmla="*/ 0 h 1160647"/>
                  <a:gd name="connsiteX1" fmla="*/ 162135 w 3028183"/>
                  <a:gd name="connsiteY1" fmla="*/ 246443 h 1160647"/>
                  <a:gd name="connsiteX2" fmla="*/ 200642 w 3028183"/>
                  <a:gd name="connsiteY2" fmla="*/ 326429 h 1160647"/>
                  <a:gd name="connsiteX3" fmla="*/ 202669 w 3028183"/>
                  <a:gd name="connsiteY3" fmla="*/ 326429 h 1160647"/>
                  <a:gd name="connsiteX4" fmla="*/ 216856 w 3028183"/>
                  <a:gd name="connsiteY4" fmla="*/ 326429 h 1160647"/>
                  <a:gd name="connsiteX5" fmla="*/ 216856 w 3028183"/>
                  <a:gd name="connsiteY5" fmla="*/ 350208 h 1160647"/>
                  <a:gd name="connsiteX6" fmla="*/ 217363 w 3028183"/>
                  <a:gd name="connsiteY6" fmla="*/ 351019 h 1160647"/>
                  <a:gd name="connsiteX7" fmla="*/ 220909 w 3028183"/>
                  <a:gd name="connsiteY7" fmla="*/ 356694 h 1160647"/>
                  <a:gd name="connsiteX8" fmla="*/ 220909 w 3028183"/>
                  <a:gd name="connsiteY8" fmla="*/ 471268 h 1160647"/>
                  <a:gd name="connsiteX9" fmla="*/ 223189 w 3028183"/>
                  <a:gd name="connsiteY9" fmla="*/ 471268 h 1160647"/>
                  <a:gd name="connsiteX10" fmla="*/ 239150 w 3028183"/>
                  <a:gd name="connsiteY10" fmla="*/ 471268 h 1160647"/>
                  <a:gd name="connsiteX11" fmla="*/ 239150 w 3028183"/>
                  <a:gd name="connsiteY11" fmla="*/ 611783 h 1160647"/>
                  <a:gd name="connsiteX12" fmla="*/ 240670 w 3028183"/>
                  <a:gd name="connsiteY12" fmla="*/ 611513 h 1160647"/>
                  <a:gd name="connsiteX13" fmla="*/ 251310 w 3028183"/>
                  <a:gd name="connsiteY13" fmla="*/ 609622 h 1160647"/>
                  <a:gd name="connsiteX14" fmla="*/ 249283 w 3028183"/>
                  <a:gd name="connsiteY14" fmla="*/ 698254 h 1160647"/>
                  <a:gd name="connsiteX15" fmla="*/ 250803 w 3028183"/>
                  <a:gd name="connsiteY15" fmla="*/ 698525 h 1160647"/>
                  <a:gd name="connsiteX16" fmla="*/ 261443 w 3028183"/>
                  <a:gd name="connsiteY16" fmla="*/ 700416 h 1160647"/>
                  <a:gd name="connsiteX17" fmla="*/ 261696 w 3028183"/>
                  <a:gd name="connsiteY17" fmla="*/ 701227 h 1160647"/>
                  <a:gd name="connsiteX18" fmla="*/ 263470 w 3028183"/>
                  <a:gd name="connsiteY18" fmla="*/ 706902 h 1160647"/>
                  <a:gd name="connsiteX19" fmla="*/ 264230 w 3028183"/>
                  <a:gd name="connsiteY19" fmla="*/ 704470 h 1160647"/>
                  <a:gd name="connsiteX20" fmla="*/ 269550 w 3028183"/>
                  <a:gd name="connsiteY20" fmla="*/ 687446 h 1160647"/>
                  <a:gd name="connsiteX21" fmla="*/ 271323 w 3028183"/>
                  <a:gd name="connsiteY21" fmla="*/ 687446 h 1160647"/>
                  <a:gd name="connsiteX22" fmla="*/ 283737 w 3028183"/>
                  <a:gd name="connsiteY22" fmla="*/ 687446 h 1160647"/>
                  <a:gd name="connsiteX23" fmla="*/ 283737 w 3028183"/>
                  <a:gd name="connsiteY23" fmla="*/ 719872 h 1160647"/>
                  <a:gd name="connsiteX24" fmla="*/ 284750 w 3028183"/>
                  <a:gd name="connsiteY24" fmla="*/ 720413 h 1160647"/>
                  <a:gd name="connsiteX25" fmla="*/ 291844 w 3028183"/>
                  <a:gd name="connsiteY25" fmla="*/ 724196 h 1160647"/>
                  <a:gd name="connsiteX26" fmla="*/ 291844 w 3028183"/>
                  <a:gd name="connsiteY26" fmla="*/ 725547 h 1160647"/>
                  <a:gd name="connsiteX27" fmla="*/ 291844 w 3028183"/>
                  <a:gd name="connsiteY27" fmla="*/ 735005 h 1160647"/>
                  <a:gd name="connsiteX28" fmla="*/ 336431 w 3028183"/>
                  <a:gd name="connsiteY28" fmla="*/ 735005 h 1160647"/>
                  <a:gd name="connsiteX29" fmla="*/ 336431 w 3028183"/>
                  <a:gd name="connsiteY29" fmla="*/ 736086 h 1160647"/>
                  <a:gd name="connsiteX30" fmla="*/ 336431 w 3028183"/>
                  <a:gd name="connsiteY30" fmla="*/ 743652 h 1160647"/>
                  <a:gd name="connsiteX31" fmla="*/ 338457 w 3028183"/>
                  <a:gd name="connsiteY31" fmla="*/ 743652 h 1160647"/>
                  <a:gd name="connsiteX32" fmla="*/ 352644 w 3028183"/>
                  <a:gd name="connsiteY32" fmla="*/ 743652 h 1160647"/>
                  <a:gd name="connsiteX33" fmla="*/ 352644 w 3028183"/>
                  <a:gd name="connsiteY33" fmla="*/ 713387 h 1160647"/>
                  <a:gd name="connsiteX34" fmla="*/ 397231 w 3028183"/>
                  <a:gd name="connsiteY34" fmla="*/ 713387 h 1160647"/>
                  <a:gd name="connsiteX35" fmla="*/ 397231 w 3028183"/>
                  <a:gd name="connsiteY35" fmla="*/ 712036 h 1160647"/>
                  <a:gd name="connsiteX36" fmla="*/ 397231 w 3028183"/>
                  <a:gd name="connsiteY36" fmla="*/ 702578 h 1160647"/>
                  <a:gd name="connsiteX37" fmla="*/ 398245 w 3028183"/>
                  <a:gd name="connsiteY37" fmla="*/ 702578 h 1160647"/>
                  <a:gd name="connsiteX38" fmla="*/ 405338 w 3028183"/>
                  <a:gd name="connsiteY38" fmla="*/ 702578 h 1160647"/>
                  <a:gd name="connsiteX39" fmla="*/ 405338 w 3028183"/>
                  <a:gd name="connsiteY39" fmla="*/ 700687 h 1160647"/>
                  <a:gd name="connsiteX40" fmla="*/ 405338 w 3028183"/>
                  <a:gd name="connsiteY40" fmla="*/ 687446 h 1160647"/>
                  <a:gd name="connsiteX41" fmla="*/ 406098 w 3028183"/>
                  <a:gd name="connsiteY41" fmla="*/ 687446 h 1160647"/>
                  <a:gd name="connsiteX42" fmla="*/ 411418 w 3028183"/>
                  <a:gd name="connsiteY42" fmla="*/ 687446 h 1160647"/>
                  <a:gd name="connsiteX43" fmla="*/ 411418 w 3028183"/>
                  <a:gd name="connsiteY43" fmla="*/ 686365 h 1160647"/>
                  <a:gd name="connsiteX44" fmla="*/ 411418 w 3028183"/>
                  <a:gd name="connsiteY44" fmla="*/ 678798 h 1160647"/>
                  <a:gd name="connsiteX45" fmla="*/ 413445 w 3028183"/>
                  <a:gd name="connsiteY45" fmla="*/ 678798 h 1160647"/>
                  <a:gd name="connsiteX46" fmla="*/ 427632 w 3028183"/>
                  <a:gd name="connsiteY46" fmla="*/ 678798 h 1160647"/>
                  <a:gd name="connsiteX47" fmla="*/ 427632 w 3028183"/>
                  <a:gd name="connsiteY47" fmla="*/ 679879 h 1160647"/>
                  <a:gd name="connsiteX48" fmla="*/ 427632 w 3028183"/>
                  <a:gd name="connsiteY48" fmla="*/ 687446 h 1160647"/>
                  <a:gd name="connsiteX49" fmla="*/ 449925 w 3028183"/>
                  <a:gd name="connsiteY49" fmla="*/ 687446 h 1160647"/>
                  <a:gd name="connsiteX50" fmla="*/ 449925 w 3028183"/>
                  <a:gd name="connsiteY50" fmla="*/ 685554 h 1160647"/>
                  <a:gd name="connsiteX51" fmla="*/ 449925 w 3028183"/>
                  <a:gd name="connsiteY51" fmla="*/ 672313 h 1160647"/>
                  <a:gd name="connsiteX52" fmla="*/ 451699 w 3028183"/>
                  <a:gd name="connsiteY52" fmla="*/ 672313 h 1160647"/>
                  <a:gd name="connsiteX53" fmla="*/ 464112 w 3028183"/>
                  <a:gd name="connsiteY53" fmla="*/ 672313 h 1160647"/>
                  <a:gd name="connsiteX54" fmla="*/ 464112 w 3028183"/>
                  <a:gd name="connsiteY54" fmla="*/ 696093 h 1160647"/>
                  <a:gd name="connsiteX55" fmla="*/ 465126 w 3028183"/>
                  <a:gd name="connsiteY55" fmla="*/ 696093 h 1160647"/>
                  <a:gd name="connsiteX56" fmla="*/ 472219 w 3028183"/>
                  <a:gd name="connsiteY56" fmla="*/ 696093 h 1160647"/>
                  <a:gd name="connsiteX57" fmla="*/ 472219 w 3028183"/>
                  <a:gd name="connsiteY57" fmla="*/ 695012 h 1160647"/>
                  <a:gd name="connsiteX58" fmla="*/ 472219 w 3028183"/>
                  <a:gd name="connsiteY58" fmla="*/ 687446 h 1160647"/>
                  <a:gd name="connsiteX59" fmla="*/ 473992 w 3028183"/>
                  <a:gd name="connsiteY59" fmla="*/ 687446 h 1160647"/>
                  <a:gd name="connsiteX60" fmla="*/ 486406 w 3028183"/>
                  <a:gd name="connsiteY60" fmla="*/ 687446 h 1160647"/>
                  <a:gd name="connsiteX61" fmla="*/ 486406 w 3028183"/>
                  <a:gd name="connsiteY61" fmla="*/ 713387 h 1160647"/>
                  <a:gd name="connsiteX62" fmla="*/ 488433 w 3028183"/>
                  <a:gd name="connsiteY62" fmla="*/ 713387 h 1160647"/>
                  <a:gd name="connsiteX63" fmla="*/ 502619 w 3028183"/>
                  <a:gd name="connsiteY63" fmla="*/ 713387 h 1160647"/>
                  <a:gd name="connsiteX64" fmla="*/ 502619 w 3028183"/>
                  <a:gd name="connsiteY64" fmla="*/ 715008 h 1160647"/>
                  <a:gd name="connsiteX65" fmla="*/ 502619 w 3028183"/>
                  <a:gd name="connsiteY65" fmla="*/ 726358 h 1160647"/>
                  <a:gd name="connsiteX66" fmla="*/ 503379 w 3028183"/>
                  <a:gd name="connsiteY66" fmla="*/ 726358 h 1160647"/>
                  <a:gd name="connsiteX67" fmla="*/ 508700 w 3028183"/>
                  <a:gd name="connsiteY67" fmla="*/ 726358 h 1160647"/>
                  <a:gd name="connsiteX68" fmla="*/ 508700 w 3028183"/>
                  <a:gd name="connsiteY68" fmla="*/ 725547 h 1160647"/>
                  <a:gd name="connsiteX69" fmla="*/ 508700 w 3028183"/>
                  <a:gd name="connsiteY69" fmla="*/ 719872 h 1160647"/>
                  <a:gd name="connsiteX70" fmla="*/ 539100 w 3028183"/>
                  <a:gd name="connsiteY70" fmla="*/ 719872 h 1160647"/>
                  <a:gd name="connsiteX71" fmla="*/ 539100 w 3028183"/>
                  <a:gd name="connsiteY71" fmla="*/ 743652 h 1160647"/>
                  <a:gd name="connsiteX72" fmla="*/ 540113 w 3028183"/>
                  <a:gd name="connsiteY72" fmla="*/ 743652 h 1160647"/>
                  <a:gd name="connsiteX73" fmla="*/ 547207 w 3028183"/>
                  <a:gd name="connsiteY73" fmla="*/ 743652 h 1160647"/>
                  <a:gd name="connsiteX74" fmla="*/ 547207 w 3028183"/>
                  <a:gd name="connsiteY74" fmla="*/ 744733 h 1160647"/>
                  <a:gd name="connsiteX75" fmla="*/ 547207 w 3028183"/>
                  <a:gd name="connsiteY75" fmla="*/ 752299 h 1160647"/>
                  <a:gd name="connsiteX76" fmla="*/ 547967 w 3028183"/>
                  <a:gd name="connsiteY76" fmla="*/ 752299 h 1160647"/>
                  <a:gd name="connsiteX77" fmla="*/ 553287 w 3028183"/>
                  <a:gd name="connsiteY77" fmla="*/ 752299 h 1160647"/>
                  <a:gd name="connsiteX78" fmla="*/ 553287 w 3028183"/>
                  <a:gd name="connsiteY78" fmla="*/ 750137 h 1160647"/>
                  <a:gd name="connsiteX79" fmla="*/ 553287 w 3028183"/>
                  <a:gd name="connsiteY79" fmla="*/ 735005 h 1160647"/>
                  <a:gd name="connsiteX80" fmla="*/ 554300 w 3028183"/>
                  <a:gd name="connsiteY80" fmla="*/ 735005 h 1160647"/>
                  <a:gd name="connsiteX81" fmla="*/ 561394 w 3028183"/>
                  <a:gd name="connsiteY81" fmla="*/ 735005 h 1160647"/>
                  <a:gd name="connsiteX82" fmla="*/ 561394 w 3028183"/>
                  <a:gd name="connsiteY82" fmla="*/ 736086 h 1160647"/>
                  <a:gd name="connsiteX83" fmla="*/ 561394 w 3028183"/>
                  <a:gd name="connsiteY83" fmla="*/ 743652 h 1160647"/>
                  <a:gd name="connsiteX84" fmla="*/ 566714 w 3028183"/>
                  <a:gd name="connsiteY84" fmla="*/ 741659 h 1160647"/>
                  <a:gd name="connsiteX85" fmla="*/ 567474 w 3028183"/>
                  <a:gd name="connsiteY85" fmla="*/ 740679 h 1160647"/>
                  <a:gd name="connsiteX86" fmla="*/ 567474 w 3028183"/>
                  <a:gd name="connsiteY86" fmla="*/ 735005 h 1160647"/>
                  <a:gd name="connsiteX87" fmla="*/ 605981 w 3028183"/>
                  <a:gd name="connsiteY87" fmla="*/ 735005 h 1160647"/>
                  <a:gd name="connsiteX88" fmla="*/ 605981 w 3028183"/>
                  <a:gd name="connsiteY88" fmla="*/ 758784 h 1160647"/>
                  <a:gd name="connsiteX89" fmla="*/ 608007 w 3028183"/>
                  <a:gd name="connsiteY89" fmla="*/ 758784 h 1160647"/>
                  <a:gd name="connsiteX90" fmla="*/ 622194 w 3028183"/>
                  <a:gd name="connsiteY90" fmla="*/ 758784 h 1160647"/>
                  <a:gd name="connsiteX91" fmla="*/ 622194 w 3028183"/>
                  <a:gd name="connsiteY91" fmla="*/ 759865 h 1160647"/>
                  <a:gd name="connsiteX92" fmla="*/ 622194 w 3028183"/>
                  <a:gd name="connsiteY92" fmla="*/ 767431 h 1160647"/>
                  <a:gd name="connsiteX93" fmla="*/ 623968 w 3028183"/>
                  <a:gd name="connsiteY93" fmla="*/ 767431 h 1160647"/>
                  <a:gd name="connsiteX94" fmla="*/ 636381 w 3028183"/>
                  <a:gd name="connsiteY94" fmla="*/ 767431 h 1160647"/>
                  <a:gd name="connsiteX95" fmla="*/ 636381 w 3028183"/>
                  <a:gd name="connsiteY95" fmla="*/ 743652 h 1160647"/>
                  <a:gd name="connsiteX96" fmla="*/ 637394 w 3028183"/>
                  <a:gd name="connsiteY96" fmla="*/ 743652 h 1160647"/>
                  <a:gd name="connsiteX97" fmla="*/ 644488 w 3028183"/>
                  <a:gd name="connsiteY97" fmla="*/ 743652 h 1160647"/>
                  <a:gd name="connsiteX98" fmla="*/ 644488 w 3028183"/>
                  <a:gd name="connsiteY98" fmla="*/ 711225 h 1160647"/>
                  <a:gd name="connsiteX99" fmla="*/ 645501 w 3028183"/>
                  <a:gd name="connsiteY99" fmla="*/ 711225 h 1160647"/>
                  <a:gd name="connsiteX100" fmla="*/ 652595 w 3028183"/>
                  <a:gd name="connsiteY100" fmla="*/ 711225 h 1160647"/>
                  <a:gd name="connsiteX101" fmla="*/ 652595 w 3028183"/>
                  <a:gd name="connsiteY101" fmla="*/ 709334 h 1160647"/>
                  <a:gd name="connsiteX102" fmla="*/ 652595 w 3028183"/>
                  <a:gd name="connsiteY102" fmla="*/ 696093 h 1160647"/>
                  <a:gd name="connsiteX103" fmla="*/ 651328 w 3028183"/>
                  <a:gd name="connsiteY103" fmla="*/ 694471 h 1160647"/>
                  <a:gd name="connsiteX104" fmla="*/ 656648 w 3028183"/>
                  <a:gd name="connsiteY104" fmla="*/ 683122 h 1160647"/>
                  <a:gd name="connsiteX105" fmla="*/ 664755 w 3028183"/>
                  <a:gd name="connsiteY105" fmla="*/ 711225 h 1160647"/>
                  <a:gd name="connsiteX106" fmla="*/ 665515 w 3028183"/>
                  <a:gd name="connsiteY106" fmla="*/ 711225 h 1160647"/>
                  <a:gd name="connsiteX107" fmla="*/ 670835 w 3028183"/>
                  <a:gd name="connsiteY107" fmla="*/ 711225 h 1160647"/>
                  <a:gd name="connsiteX108" fmla="*/ 670835 w 3028183"/>
                  <a:gd name="connsiteY108" fmla="*/ 605298 h 1160647"/>
                  <a:gd name="connsiteX109" fmla="*/ 672355 w 3028183"/>
                  <a:gd name="connsiteY109" fmla="*/ 605298 h 1160647"/>
                  <a:gd name="connsiteX110" fmla="*/ 682995 w 3028183"/>
                  <a:gd name="connsiteY110" fmla="*/ 605298 h 1160647"/>
                  <a:gd name="connsiteX111" fmla="*/ 682995 w 3028183"/>
                  <a:gd name="connsiteY111" fmla="*/ 557739 h 1160647"/>
                  <a:gd name="connsiteX112" fmla="*/ 709342 w 3028183"/>
                  <a:gd name="connsiteY112" fmla="*/ 557739 h 1160647"/>
                  <a:gd name="connsiteX113" fmla="*/ 709342 w 3028183"/>
                  <a:gd name="connsiteY113" fmla="*/ 536121 h 1160647"/>
                  <a:gd name="connsiteX114" fmla="*/ 743796 w 3028183"/>
                  <a:gd name="connsiteY114" fmla="*/ 536121 h 1160647"/>
                  <a:gd name="connsiteX115" fmla="*/ 743796 w 3028183"/>
                  <a:gd name="connsiteY115" fmla="*/ 538553 h 1160647"/>
                  <a:gd name="connsiteX116" fmla="*/ 743796 w 3028183"/>
                  <a:gd name="connsiteY116" fmla="*/ 555577 h 1160647"/>
                  <a:gd name="connsiteX117" fmla="*/ 746076 w 3028183"/>
                  <a:gd name="connsiteY117" fmla="*/ 555577 h 1160647"/>
                  <a:gd name="connsiteX118" fmla="*/ 762036 w 3028183"/>
                  <a:gd name="connsiteY118" fmla="*/ 555577 h 1160647"/>
                  <a:gd name="connsiteX119" fmla="*/ 762036 w 3028183"/>
                  <a:gd name="connsiteY119" fmla="*/ 603136 h 1160647"/>
                  <a:gd name="connsiteX120" fmla="*/ 763049 w 3028183"/>
                  <a:gd name="connsiteY120" fmla="*/ 603136 h 1160647"/>
                  <a:gd name="connsiteX121" fmla="*/ 770143 w 3028183"/>
                  <a:gd name="connsiteY121" fmla="*/ 603136 h 1160647"/>
                  <a:gd name="connsiteX122" fmla="*/ 784330 w 3028183"/>
                  <a:gd name="connsiteY122" fmla="*/ 607460 h 1160647"/>
                  <a:gd name="connsiteX123" fmla="*/ 784330 w 3028183"/>
                  <a:gd name="connsiteY123" fmla="*/ 646372 h 1160647"/>
                  <a:gd name="connsiteX124" fmla="*/ 785343 w 3028183"/>
                  <a:gd name="connsiteY124" fmla="*/ 646372 h 1160647"/>
                  <a:gd name="connsiteX125" fmla="*/ 792436 w 3028183"/>
                  <a:gd name="connsiteY125" fmla="*/ 646372 h 1160647"/>
                  <a:gd name="connsiteX126" fmla="*/ 792436 w 3028183"/>
                  <a:gd name="connsiteY126" fmla="*/ 647993 h 1160647"/>
                  <a:gd name="connsiteX127" fmla="*/ 792436 w 3028183"/>
                  <a:gd name="connsiteY127" fmla="*/ 659342 h 1160647"/>
                  <a:gd name="connsiteX128" fmla="*/ 794463 w 3028183"/>
                  <a:gd name="connsiteY128" fmla="*/ 659342 h 1160647"/>
                  <a:gd name="connsiteX129" fmla="*/ 808650 w 3028183"/>
                  <a:gd name="connsiteY129" fmla="*/ 659342 h 1160647"/>
                  <a:gd name="connsiteX130" fmla="*/ 814730 w 3028183"/>
                  <a:gd name="connsiteY130" fmla="*/ 665828 h 1160647"/>
                  <a:gd name="connsiteX131" fmla="*/ 814730 w 3028183"/>
                  <a:gd name="connsiteY131" fmla="*/ 687446 h 1160647"/>
                  <a:gd name="connsiteX132" fmla="*/ 817010 w 3028183"/>
                  <a:gd name="connsiteY132" fmla="*/ 687446 h 1160647"/>
                  <a:gd name="connsiteX133" fmla="*/ 832970 w 3028183"/>
                  <a:gd name="connsiteY133" fmla="*/ 687446 h 1160647"/>
                  <a:gd name="connsiteX134" fmla="*/ 832970 w 3028183"/>
                  <a:gd name="connsiteY134" fmla="*/ 688526 h 1160647"/>
                  <a:gd name="connsiteX135" fmla="*/ 832970 w 3028183"/>
                  <a:gd name="connsiteY135" fmla="*/ 696093 h 1160647"/>
                  <a:gd name="connsiteX136" fmla="*/ 834237 w 3028183"/>
                  <a:gd name="connsiteY136" fmla="*/ 696093 h 1160647"/>
                  <a:gd name="connsiteX137" fmla="*/ 843104 w 3028183"/>
                  <a:gd name="connsiteY137" fmla="*/ 696093 h 1160647"/>
                  <a:gd name="connsiteX138" fmla="*/ 843104 w 3028183"/>
                  <a:gd name="connsiteY138" fmla="*/ 698254 h 1160647"/>
                  <a:gd name="connsiteX139" fmla="*/ 843104 w 3028183"/>
                  <a:gd name="connsiteY139" fmla="*/ 713387 h 1160647"/>
                  <a:gd name="connsiteX140" fmla="*/ 847157 w 3028183"/>
                  <a:gd name="connsiteY140" fmla="*/ 711495 h 1160647"/>
                  <a:gd name="connsiteX141" fmla="*/ 847157 w 3028183"/>
                  <a:gd name="connsiteY141" fmla="*/ 698254 h 1160647"/>
                  <a:gd name="connsiteX142" fmla="*/ 848170 w 3028183"/>
                  <a:gd name="connsiteY142" fmla="*/ 698254 h 1160647"/>
                  <a:gd name="connsiteX143" fmla="*/ 855264 w 3028183"/>
                  <a:gd name="connsiteY143" fmla="*/ 698254 h 1160647"/>
                  <a:gd name="connsiteX144" fmla="*/ 855264 w 3028183"/>
                  <a:gd name="connsiteY144" fmla="*/ 699876 h 1160647"/>
                  <a:gd name="connsiteX145" fmla="*/ 855264 w 3028183"/>
                  <a:gd name="connsiteY145" fmla="*/ 711225 h 1160647"/>
                  <a:gd name="connsiteX146" fmla="*/ 856024 w 3028183"/>
                  <a:gd name="connsiteY146" fmla="*/ 711225 h 1160647"/>
                  <a:gd name="connsiteX147" fmla="*/ 861344 w 3028183"/>
                  <a:gd name="connsiteY147" fmla="*/ 711225 h 1160647"/>
                  <a:gd name="connsiteX148" fmla="*/ 909984 w 3028183"/>
                  <a:gd name="connsiteY148" fmla="*/ 706902 h 1160647"/>
                  <a:gd name="connsiteX149" fmla="*/ 909984 w 3028183"/>
                  <a:gd name="connsiteY149" fmla="*/ 708253 h 1160647"/>
                  <a:gd name="connsiteX150" fmla="*/ 909984 w 3028183"/>
                  <a:gd name="connsiteY150" fmla="*/ 717710 h 1160647"/>
                  <a:gd name="connsiteX151" fmla="*/ 910744 w 3028183"/>
                  <a:gd name="connsiteY151" fmla="*/ 717710 h 1160647"/>
                  <a:gd name="connsiteX152" fmla="*/ 916065 w 3028183"/>
                  <a:gd name="connsiteY152" fmla="*/ 717710 h 1160647"/>
                  <a:gd name="connsiteX153" fmla="*/ 916065 w 3028183"/>
                  <a:gd name="connsiteY153" fmla="*/ 719872 h 1160647"/>
                  <a:gd name="connsiteX154" fmla="*/ 916065 w 3028183"/>
                  <a:gd name="connsiteY154" fmla="*/ 735005 h 1160647"/>
                  <a:gd name="connsiteX155" fmla="*/ 918091 w 3028183"/>
                  <a:gd name="connsiteY155" fmla="*/ 733654 h 1160647"/>
                  <a:gd name="connsiteX156" fmla="*/ 932278 w 3028183"/>
                  <a:gd name="connsiteY156" fmla="*/ 724196 h 1160647"/>
                  <a:gd name="connsiteX157" fmla="*/ 938358 w 3028183"/>
                  <a:gd name="connsiteY157" fmla="*/ 683122 h 1160647"/>
                  <a:gd name="connsiteX158" fmla="*/ 939118 w 3028183"/>
                  <a:gd name="connsiteY158" fmla="*/ 682852 h 1160647"/>
                  <a:gd name="connsiteX159" fmla="*/ 944438 w 3028183"/>
                  <a:gd name="connsiteY159" fmla="*/ 680960 h 1160647"/>
                  <a:gd name="connsiteX160" fmla="*/ 946465 w 3028183"/>
                  <a:gd name="connsiteY160" fmla="*/ 611783 h 1160647"/>
                  <a:gd name="connsiteX161" fmla="*/ 948492 w 3028183"/>
                  <a:gd name="connsiteY161" fmla="*/ 680960 h 1160647"/>
                  <a:gd name="connsiteX162" fmla="*/ 949252 w 3028183"/>
                  <a:gd name="connsiteY162" fmla="*/ 681230 h 1160647"/>
                  <a:gd name="connsiteX163" fmla="*/ 954572 w 3028183"/>
                  <a:gd name="connsiteY163" fmla="*/ 683122 h 1160647"/>
                  <a:gd name="connsiteX164" fmla="*/ 954572 w 3028183"/>
                  <a:gd name="connsiteY164" fmla="*/ 596651 h 1160647"/>
                  <a:gd name="connsiteX165" fmla="*/ 958625 w 3028183"/>
                  <a:gd name="connsiteY165" fmla="*/ 564224 h 1160647"/>
                  <a:gd name="connsiteX166" fmla="*/ 997132 w 3028183"/>
                  <a:gd name="connsiteY166" fmla="*/ 564224 h 1160647"/>
                  <a:gd name="connsiteX167" fmla="*/ 997132 w 3028183"/>
                  <a:gd name="connsiteY167" fmla="*/ 596651 h 1160647"/>
                  <a:gd name="connsiteX168" fmla="*/ 997892 w 3028183"/>
                  <a:gd name="connsiteY168" fmla="*/ 596651 h 1160647"/>
                  <a:gd name="connsiteX169" fmla="*/ 1003212 w 3028183"/>
                  <a:gd name="connsiteY169" fmla="*/ 596651 h 1160647"/>
                  <a:gd name="connsiteX170" fmla="*/ 1003212 w 3028183"/>
                  <a:gd name="connsiteY170" fmla="*/ 514503 h 1160647"/>
                  <a:gd name="connsiteX171" fmla="*/ 1004986 w 3028183"/>
                  <a:gd name="connsiteY171" fmla="*/ 514503 h 1160647"/>
                  <a:gd name="connsiteX172" fmla="*/ 1017399 w 3028183"/>
                  <a:gd name="connsiteY172" fmla="*/ 514503 h 1160647"/>
                  <a:gd name="connsiteX173" fmla="*/ 1017399 w 3028183"/>
                  <a:gd name="connsiteY173" fmla="*/ 512612 h 1160647"/>
                  <a:gd name="connsiteX174" fmla="*/ 1017399 w 3028183"/>
                  <a:gd name="connsiteY174" fmla="*/ 499371 h 1160647"/>
                  <a:gd name="connsiteX175" fmla="*/ 1039693 w 3028183"/>
                  <a:gd name="connsiteY175" fmla="*/ 499371 h 1160647"/>
                  <a:gd name="connsiteX176" fmla="*/ 1039693 w 3028183"/>
                  <a:gd name="connsiteY176" fmla="*/ 498290 h 1160647"/>
                  <a:gd name="connsiteX177" fmla="*/ 1039693 w 3028183"/>
                  <a:gd name="connsiteY177" fmla="*/ 490724 h 1160647"/>
                  <a:gd name="connsiteX178" fmla="*/ 1041466 w 3028183"/>
                  <a:gd name="connsiteY178" fmla="*/ 490724 h 1160647"/>
                  <a:gd name="connsiteX179" fmla="*/ 1053880 w 3028183"/>
                  <a:gd name="connsiteY179" fmla="*/ 490724 h 1160647"/>
                  <a:gd name="connsiteX180" fmla="*/ 1053880 w 3028183"/>
                  <a:gd name="connsiteY180" fmla="*/ 491805 h 1160647"/>
                  <a:gd name="connsiteX181" fmla="*/ 1053880 w 3028183"/>
                  <a:gd name="connsiteY181" fmla="*/ 499371 h 1160647"/>
                  <a:gd name="connsiteX182" fmla="*/ 1054640 w 3028183"/>
                  <a:gd name="connsiteY182" fmla="*/ 499371 h 1160647"/>
                  <a:gd name="connsiteX183" fmla="*/ 1059960 w 3028183"/>
                  <a:gd name="connsiteY183" fmla="*/ 499371 h 1160647"/>
                  <a:gd name="connsiteX184" fmla="*/ 1070093 w 3028183"/>
                  <a:gd name="connsiteY184" fmla="*/ 495047 h 1160647"/>
                  <a:gd name="connsiteX185" fmla="*/ 1074146 w 3028183"/>
                  <a:gd name="connsiteY185" fmla="*/ 498290 h 1160647"/>
                  <a:gd name="connsiteX186" fmla="*/ 1074146 w 3028183"/>
                  <a:gd name="connsiteY186" fmla="*/ 490724 h 1160647"/>
                  <a:gd name="connsiteX187" fmla="*/ 1076426 w 3028183"/>
                  <a:gd name="connsiteY187" fmla="*/ 490724 h 1160647"/>
                  <a:gd name="connsiteX188" fmla="*/ 1092387 w 3028183"/>
                  <a:gd name="connsiteY188" fmla="*/ 490724 h 1160647"/>
                  <a:gd name="connsiteX189" fmla="*/ 1092387 w 3028183"/>
                  <a:gd name="connsiteY189" fmla="*/ 491805 h 1160647"/>
                  <a:gd name="connsiteX190" fmla="*/ 1092387 w 3028183"/>
                  <a:gd name="connsiteY190" fmla="*/ 499371 h 1160647"/>
                  <a:gd name="connsiteX191" fmla="*/ 1122787 w 3028183"/>
                  <a:gd name="connsiteY191" fmla="*/ 499371 h 1160647"/>
                  <a:gd name="connsiteX192" fmla="*/ 1122787 w 3028183"/>
                  <a:gd name="connsiteY192" fmla="*/ 500992 h 1160647"/>
                  <a:gd name="connsiteX193" fmla="*/ 1122787 w 3028183"/>
                  <a:gd name="connsiteY193" fmla="*/ 512342 h 1160647"/>
                  <a:gd name="connsiteX194" fmla="*/ 1149134 w 3028183"/>
                  <a:gd name="connsiteY194" fmla="*/ 512342 h 1160647"/>
                  <a:gd name="connsiteX195" fmla="*/ 1149134 w 3028183"/>
                  <a:gd name="connsiteY195" fmla="*/ 542606 h 1160647"/>
                  <a:gd name="connsiteX196" fmla="*/ 1149894 w 3028183"/>
                  <a:gd name="connsiteY196" fmla="*/ 542606 h 1160647"/>
                  <a:gd name="connsiteX197" fmla="*/ 1155214 w 3028183"/>
                  <a:gd name="connsiteY197" fmla="*/ 542606 h 1160647"/>
                  <a:gd name="connsiteX198" fmla="*/ 1155214 w 3028183"/>
                  <a:gd name="connsiteY198" fmla="*/ 543687 h 1160647"/>
                  <a:gd name="connsiteX199" fmla="*/ 1155214 w 3028183"/>
                  <a:gd name="connsiteY199" fmla="*/ 551254 h 1160647"/>
                  <a:gd name="connsiteX200" fmla="*/ 1159268 w 3028183"/>
                  <a:gd name="connsiteY200" fmla="*/ 581518 h 1160647"/>
                  <a:gd name="connsiteX201" fmla="*/ 1160028 w 3028183"/>
                  <a:gd name="connsiteY201" fmla="*/ 581518 h 1160647"/>
                  <a:gd name="connsiteX202" fmla="*/ 1165348 w 3028183"/>
                  <a:gd name="connsiteY202" fmla="*/ 581518 h 1160647"/>
                  <a:gd name="connsiteX203" fmla="*/ 1165348 w 3028183"/>
                  <a:gd name="connsiteY203" fmla="*/ 582329 h 1160647"/>
                  <a:gd name="connsiteX204" fmla="*/ 1165348 w 3028183"/>
                  <a:gd name="connsiteY204" fmla="*/ 588004 h 1160647"/>
                  <a:gd name="connsiteX205" fmla="*/ 1166361 w 3028183"/>
                  <a:gd name="connsiteY205" fmla="*/ 588004 h 1160647"/>
                  <a:gd name="connsiteX206" fmla="*/ 1173454 w 3028183"/>
                  <a:gd name="connsiteY206" fmla="*/ 588004 h 1160647"/>
                  <a:gd name="connsiteX207" fmla="*/ 1173454 w 3028183"/>
                  <a:gd name="connsiteY207" fmla="*/ 618269 h 1160647"/>
                  <a:gd name="connsiteX208" fmla="*/ 1175481 w 3028183"/>
                  <a:gd name="connsiteY208" fmla="*/ 618269 h 1160647"/>
                  <a:gd name="connsiteX209" fmla="*/ 1189668 w 3028183"/>
                  <a:gd name="connsiteY209" fmla="*/ 618269 h 1160647"/>
                  <a:gd name="connsiteX210" fmla="*/ 1189668 w 3028183"/>
                  <a:gd name="connsiteY210" fmla="*/ 642048 h 1160647"/>
                  <a:gd name="connsiteX211" fmla="*/ 1191695 w 3028183"/>
                  <a:gd name="connsiteY211" fmla="*/ 643669 h 1160647"/>
                  <a:gd name="connsiteX212" fmla="*/ 1191695 w 3028183"/>
                  <a:gd name="connsiteY212" fmla="*/ 655019 h 1160647"/>
                  <a:gd name="connsiteX213" fmla="*/ 1192455 w 3028183"/>
                  <a:gd name="connsiteY213" fmla="*/ 655019 h 1160647"/>
                  <a:gd name="connsiteX214" fmla="*/ 1197775 w 3028183"/>
                  <a:gd name="connsiteY214" fmla="*/ 655019 h 1160647"/>
                  <a:gd name="connsiteX215" fmla="*/ 1197775 w 3028183"/>
                  <a:gd name="connsiteY215" fmla="*/ 678798 h 1160647"/>
                  <a:gd name="connsiteX216" fmla="*/ 1199041 w 3028183"/>
                  <a:gd name="connsiteY216" fmla="*/ 678798 h 1160647"/>
                  <a:gd name="connsiteX217" fmla="*/ 1207908 w 3028183"/>
                  <a:gd name="connsiteY217" fmla="*/ 678798 h 1160647"/>
                  <a:gd name="connsiteX218" fmla="*/ 1209935 w 3028183"/>
                  <a:gd name="connsiteY218" fmla="*/ 682852 h 1160647"/>
                  <a:gd name="connsiteX219" fmla="*/ 1209935 w 3028183"/>
                  <a:gd name="connsiteY219" fmla="*/ 696093 h 1160647"/>
                  <a:gd name="connsiteX220" fmla="*/ 1211455 w 3028183"/>
                  <a:gd name="connsiteY220" fmla="*/ 694201 h 1160647"/>
                  <a:gd name="connsiteX221" fmla="*/ 1222095 w 3028183"/>
                  <a:gd name="connsiteY221" fmla="*/ 680960 h 1160647"/>
                  <a:gd name="connsiteX222" fmla="*/ 1250469 w 3028183"/>
                  <a:gd name="connsiteY222" fmla="*/ 680960 h 1160647"/>
                  <a:gd name="connsiteX223" fmla="*/ 1250469 w 3028183"/>
                  <a:gd name="connsiteY223" fmla="*/ 767431 h 1160647"/>
                  <a:gd name="connsiteX224" fmla="*/ 1251229 w 3028183"/>
                  <a:gd name="connsiteY224" fmla="*/ 767431 h 1160647"/>
                  <a:gd name="connsiteX225" fmla="*/ 1256549 w 3028183"/>
                  <a:gd name="connsiteY225" fmla="*/ 767431 h 1160647"/>
                  <a:gd name="connsiteX226" fmla="*/ 1257309 w 3028183"/>
                  <a:gd name="connsiteY226" fmla="*/ 766080 h 1160647"/>
                  <a:gd name="connsiteX227" fmla="*/ 1262629 w 3028183"/>
                  <a:gd name="connsiteY227" fmla="*/ 756622 h 1160647"/>
                  <a:gd name="connsiteX228" fmla="*/ 1262629 w 3028183"/>
                  <a:gd name="connsiteY228" fmla="*/ 758514 h 1160647"/>
                  <a:gd name="connsiteX229" fmla="*/ 1262629 w 3028183"/>
                  <a:gd name="connsiteY229" fmla="*/ 771755 h 1160647"/>
                  <a:gd name="connsiteX230" fmla="*/ 1266682 w 3028183"/>
                  <a:gd name="connsiteY230" fmla="*/ 726358 h 1160647"/>
                  <a:gd name="connsiteX231" fmla="*/ 1267442 w 3028183"/>
                  <a:gd name="connsiteY231" fmla="*/ 726358 h 1160647"/>
                  <a:gd name="connsiteX232" fmla="*/ 1272762 w 3028183"/>
                  <a:gd name="connsiteY232" fmla="*/ 726358 h 1160647"/>
                  <a:gd name="connsiteX233" fmla="*/ 1272762 w 3028183"/>
                  <a:gd name="connsiteY233" fmla="*/ 661504 h 1160647"/>
                  <a:gd name="connsiteX234" fmla="*/ 1273776 w 3028183"/>
                  <a:gd name="connsiteY234" fmla="*/ 661504 h 1160647"/>
                  <a:gd name="connsiteX235" fmla="*/ 1280869 w 3028183"/>
                  <a:gd name="connsiteY235" fmla="*/ 661504 h 1160647"/>
                  <a:gd name="connsiteX236" fmla="*/ 1293029 w 3028183"/>
                  <a:gd name="connsiteY236" fmla="*/ 618269 h 1160647"/>
                  <a:gd name="connsiteX237" fmla="*/ 1294296 w 3028183"/>
                  <a:gd name="connsiteY237" fmla="*/ 618269 h 1160647"/>
                  <a:gd name="connsiteX238" fmla="*/ 1303163 w 3028183"/>
                  <a:gd name="connsiteY238" fmla="*/ 618269 h 1160647"/>
                  <a:gd name="connsiteX239" fmla="*/ 1313296 w 3028183"/>
                  <a:gd name="connsiteY239" fmla="*/ 661504 h 1160647"/>
                  <a:gd name="connsiteX240" fmla="*/ 1314309 w 3028183"/>
                  <a:gd name="connsiteY240" fmla="*/ 661504 h 1160647"/>
                  <a:gd name="connsiteX241" fmla="*/ 1321403 w 3028183"/>
                  <a:gd name="connsiteY241" fmla="*/ 661504 h 1160647"/>
                  <a:gd name="connsiteX242" fmla="*/ 1321403 w 3028183"/>
                  <a:gd name="connsiteY242" fmla="*/ 700416 h 1160647"/>
                  <a:gd name="connsiteX243" fmla="*/ 1323176 w 3028183"/>
                  <a:gd name="connsiteY243" fmla="*/ 700416 h 1160647"/>
                  <a:gd name="connsiteX244" fmla="*/ 1335590 w 3028183"/>
                  <a:gd name="connsiteY244" fmla="*/ 700416 h 1160647"/>
                  <a:gd name="connsiteX245" fmla="*/ 1335590 w 3028183"/>
                  <a:gd name="connsiteY245" fmla="*/ 702578 h 1160647"/>
                  <a:gd name="connsiteX246" fmla="*/ 1335590 w 3028183"/>
                  <a:gd name="connsiteY246" fmla="*/ 717710 h 1160647"/>
                  <a:gd name="connsiteX247" fmla="*/ 1339643 w 3028183"/>
                  <a:gd name="connsiteY247" fmla="*/ 715549 h 1160647"/>
                  <a:gd name="connsiteX248" fmla="*/ 1339643 w 3028183"/>
                  <a:gd name="connsiteY248" fmla="*/ 700416 h 1160647"/>
                  <a:gd name="connsiteX249" fmla="*/ 1341163 w 3028183"/>
                  <a:gd name="connsiteY249" fmla="*/ 700416 h 1160647"/>
                  <a:gd name="connsiteX250" fmla="*/ 1351803 w 3028183"/>
                  <a:gd name="connsiteY250" fmla="*/ 700416 h 1160647"/>
                  <a:gd name="connsiteX251" fmla="*/ 1351803 w 3028183"/>
                  <a:gd name="connsiteY251" fmla="*/ 702037 h 1160647"/>
                  <a:gd name="connsiteX252" fmla="*/ 1351803 w 3028183"/>
                  <a:gd name="connsiteY252" fmla="*/ 713387 h 1160647"/>
                  <a:gd name="connsiteX253" fmla="*/ 1382204 w 3028183"/>
                  <a:gd name="connsiteY253" fmla="*/ 713387 h 1160647"/>
                  <a:gd name="connsiteX254" fmla="*/ 1382204 w 3028183"/>
                  <a:gd name="connsiteY254" fmla="*/ 676637 h 1160647"/>
                  <a:gd name="connsiteX255" fmla="*/ 1383470 w 3028183"/>
                  <a:gd name="connsiteY255" fmla="*/ 676637 h 1160647"/>
                  <a:gd name="connsiteX256" fmla="*/ 1392337 w 3028183"/>
                  <a:gd name="connsiteY256" fmla="*/ 676637 h 1160647"/>
                  <a:gd name="connsiteX257" fmla="*/ 1392337 w 3028183"/>
                  <a:gd name="connsiteY257" fmla="*/ 698254 h 1160647"/>
                  <a:gd name="connsiteX258" fmla="*/ 1394364 w 3028183"/>
                  <a:gd name="connsiteY258" fmla="*/ 665828 h 1160647"/>
                  <a:gd name="connsiteX259" fmla="*/ 1416657 w 3028183"/>
                  <a:gd name="connsiteY259" fmla="*/ 665828 h 1160647"/>
                  <a:gd name="connsiteX260" fmla="*/ 1416657 w 3028183"/>
                  <a:gd name="connsiteY260" fmla="*/ 664206 h 1160647"/>
                  <a:gd name="connsiteX261" fmla="*/ 1416657 w 3028183"/>
                  <a:gd name="connsiteY261" fmla="*/ 652857 h 1160647"/>
                  <a:gd name="connsiteX262" fmla="*/ 1417417 w 3028183"/>
                  <a:gd name="connsiteY262" fmla="*/ 652857 h 1160647"/>
                  <a:gd name="connsiteX263" fmla="*/ 1422737 w 3028183"/>
                  <a:gd name="connsiteY263" fmla="*/ 652857 h 1160647"/>
                  <a:gd name="connsiteX264" fmla="*/ 1422737 w 3028183"/>
                  <a:gd name="connsiteY264" fmla="*/ 650966 h 1160647"/>
                  <a:gd name="connsiteX265" fmla="*/ 1422737 w 3028183"/>
                  <a:gd name="connsiteY265" fmla="*/ 637725 h 1160647"/>
                  <a:gd name="connsiteX266" fmla="*/ 1426791 w 3028183"/>
                  <a:gd name="connsiteY266" fmla="*/ 644210 h 1160647"/>
                  <a:gd name="connsiteX267" fmla="*/ 1429071 w 3028183"/>
                  <a:gd name="connsiteY267" fmla="*/ 644210 h 1160647"/>
                  <a:gd name="connsiteX268" fmla="*/ 1445031 w 3028183"/>
                  <a:gd name="connsiteY268" fmla="*/ 644210 h 1160647"/>
                  <a:gd name="connsiteX269" fmla="*/ 1445031 w 3028183"/>
                  <a:gd name="connsiteY269" fmla="*/ 643399 h 1160647"/>
                  <a:gd name="connsiteX270" fmla="*/ 1445031 w 3028183"/>
                  <a:gd name="connsiteY270" fmla="*/ 637725 h 1160647"/>
                  <a:gd name="connsiteX271" fmla="*/ 1445791 w 3028183"/>
                  <a:gd name="connsiteY271" fmla="*/ 637725 h 1160647"/>
                  <a:gd name="connsiteX272" fmla="*/ 1451111 w 3028183"/>
                  <a:gd name="connsiteY272" fmla="*/ 637725 h 1160647"/>
                  <a:gd name="connsiteX273" fmla="*/ 1451111 w 3028183"/>
                  <a:gd name="connsiteY273" fmla="*/ 639076 h 1160647"/>
                  <a:gd name="connsiteX274" fmla="*/ 1451111 w 3028183"/>
                  <a:gd name="connsiteY274" fmla="*/ 648534 h 1160647"/>
                  <a:gd name="connsiteX275" fmla="*/ 1489618 w 3028183"/>
                  <a:gd name="connsiteY275" fmla="*/ 648534 h 1160647"/>
                  <a:gd name="connsiteX276" fmla="*/ 1489618 w 3028183"/>
                  <a:gd name="connsiteY276" fmla="*/ 786887 h 1160647"/>
                  <a:gd name="connsiteX277" fmla="*/ 1491138 w 3028183"/>
                  <a:gd name="connsiteY277" fmla="*/ 786887 h 1160647"/>
                  <a:gd name="connsiteX278" fmla="*/ 1501778 w 3028183"/>
                  <a:gd name="connsiteY278" fmla="*/ 786887 h 1160647"/>
                  <a:gd name="connsiteX279" fmla="*/ 1501778 w 3028183"/>
                  <a:gd name="connsiteY279" fmla="*/ 773917 h 1160647"/>
                  <a:gd name="connsiteX280" fmla="*/ 1505832 w 3028183"/>
                  <a:gd name="connsiteY280" fmla="*/ 773917 h 1160647"/>
                  <a:gd name="connsiteX281" fmla="*/ 1505832 w 3028183"/>
                  <a:gd name="connsiteY281" fmla="*/ 786887 h 1160647"/>
                  <a:gd name="connsiteX282" fmla="*/ 1536232 w 3028183"/>
                  <a:gd name="connsiteY282" fmla="*/ 786887 h 1160647"/>
                  <a:gd name="connsiteX283" fmla="*/ 1536232 w 3028183"/>
                  <a:gd name="connsiteY283" fmla="*/ 756622 h 1160647"/>
                  <a:gd name="connsiteX284" fmla="*/ 1548392 w 3028183"/>
                  <a:gd name="connsiteY284" fmla="*/ 756622 h 1160647"/>
                  <a:gd name="connsiteX285" fmla="*/ 1560552 w 3028183"/>
                  <a:gd name="connsiteY285" fmla="*/ 754461 h 1160647"/>
                  <a:gd name="connsiteX286" fmla="*/ 1564606 w 3028183"/>
                  <a:gd name="connsiteY286" fmla="*/ 756622 h 1160647"/>
                  <a:gd name="connsiteX287" fmla="*/ 1574739 w 3028183"/>
                  <a:gd name="connsiteY287" fmla="*/ 756622 h 1160647"/>
                  <a:gd name="connsiteX288" fmla="*/ 1574739 w 3028183"/>
                  <a:gd name="connsiteY288" fmla="*/ 786887 h 1160647"/>
                  <a:gd name="connsiteX289" fmla="*/ 1582846 w 3028183"/>
                  <a:gd name="connsiteY289" fmla="*/ 786887 h 1160647"/>
                  <a:gd name="connsiteX290" fmla="*/ 1582846 w 3028183"/>
                  <a:gd name="connsiteY290" fmla="*/ 804182 h 1160647"/>
                  <a:gd name="connsiteX291" fmla="*/ 1592182 w 3028183"/>
                  <a:gd name="connsiteY291" fmla="*/ 805087 h 1160647"/>
                  <a:gd name="connsiteX292" fmla="*/ 1605140 w 3028183"/>
                  <a:gd name="connsiteY292" fmla="*/ 805087 h 1160647"/>
                  <a:gd name="connsiteX293" fmla="*/ 1605140 w 3028183"/>
                  <a:gd name="connsiteY293" fmla="*/ 789049 h 1160647"/>
                  <a:gd name="connsiteX294" fmla="*/ 1673096 w 3028183"/>
                  <a:gd name="connsiteY294" fmla="*/ 789049 h 1160647"/>
                  <a:gd name="connsiteX295" fmla="*/ 1673096 w 3028183"/>
                  <a:gd name="connsiteY295" fmla="*/ 703796 h 1160647"/>
                  <a:gd name="connsiteX296" fmla="*/ 1745104 w 3028183"/>
                  <a:gd name="connsiteY296" fmla="*/ 703796 h 1160647"/>
                  <a:gd name="connsiteX297" fmla="*/ 1745104 w 3028183"/>
                  <a:gd name="connsiteY297" fmla="*/ 782564 h 1160647"/>
                  <a:gd name="connsiteX298" fmla="*/ 1747008 w 3028183"/>
                  <a:gd name="connsiteY298" fmla="*/ 782564 h 1160647"/>
                  <a:gd name="connsiteX299" fmla="*/ 1748250 w 3028183"/>
                  <a:gd name="connsiteY299" fmla="*/ 805087 h 1160647"/>
                  <a:gd name="connsiteX300" fmla="*/ 1757926 w 3028183"/>
                  <a:gd name="connsiteY300" fmla="*/ 805087 h 1160647"/>
                  <a:gd name="connsiteX301" fmla="*/ 1759168 w 3028183"/>
                  <a:gd name="connsiteY301" fmla="*/ 782564 h 1160647"/>
                  <a:gd name="connsiteX302" fmla="*/ 1765248 w 3028183"/>
                  <a:gd name="connsiteY302" fmla="*/ 782564 h 1160647"/>
                  <a:gd name="connsiteX303" fmla="*/ 1766490 w 3028183"/>
                  <a:gd name="connsiteY303" fmla="*/ 805087 h 1160647"/>
                  <a:gd name="connsiteX304" fmla="*/ 1817112 w 3028183"/>
                  <a:gd name="connsiteY304" fmla="*/ 805087 h 1160647"/>
                  <a:gd name="connsiteX305" fmla="*/ 1817112 w 3028183"/>
                  <a:gd name="connsiteY305" fmla="*/ 642059 h 1160647"/>
                  <a:gd name="connsiteX306" fmla="*/ 2014439 w 3028183"/>
                  <a:gd name="connsiteY306" fmla="*/ 642059 h 1160647"/>
                  <a:gd name="connsiteX307" fmla="*/ 2014439 w 3028183"/>
                  <a:gd name="connsiteY307" fmla="*/ 805087 h 1160647"/>
                  <a:gd name="connsiteX308" fmla="*/ 2033136 w 3028183"/>
                  <a:gd name="connsiteY308" fmla="*/ 805087 h 1160647"/>
                  <a:gd name="connsiteX309" fmla="*/ 2033136 w 3028183"/>
                  <a:gd name="connsiteY309" fmla="*/ 722394 h 1160647"/>
                  <a:gd name="connsiteX310" fmla="*/ 2128256 w 3028183"/>
                  <a:gd name="connsiteY310" fmla="*/ 722394 h 1160647"/>
                  <a:gd name="connsiteX311" fmla="*/ 2140186 w 3028183"/>
                  <a:gd name="connsiteY311" fmla="*/ 404253 h 1160647"/>
                  <a:gd name="connsiteX312" fmla="*/ 2128026 w 3028183"/>
                  <a:gd name="connsiteY312" fmla="*/ 382635 h 1160647"/>
                  <a:gd name="connsiteX313" fmla="*/ 2121946 w 3028183"/>
                  <a:gd name="connsiteY313" fmla="*/ 378311 h 1160647"/>
                  <a:gd name="connsiteX314" fmla="*/ 2130053 w 3028183"/>
                  <a:gd name="connsiteY314" fmla="*/ 354532 h 1160647"/>
                  <a:gd name="connsiteX315" fmla="*/ 2130053 w 3028183"/>
                  <a:gd name="connsiteY315" fmla="*/ 337238 h 1160647"/>
                  <a:gd name="connsiteX316" fmla="*/ 2144240 w 3028183"/>
                  <a:gd name="connsiteY316" fmla="*/ 337238 h 1160647"/>
                  <a:gd name="connsiteX317" fmla="*/ 2144240 w 3028183"/>
                  <a:gd name="connsiteY317" fmla="*/ 315620 h 1160647"/>
                  <a:gd name="connsiteX318" fmla="*/ 2146266 w 3028183"/>
                  <a:gd name="connsiteY318" fmla="*/ 311296 h 1160647"/>
                  <a:gd name="connsiteX319" fmla="*/ 2146266 w 3028183"/>
                  <a:gd name="connsiteY319" fmla="*/ 233472 h 1160647"/>
                  <a:gd name="connsiteX320" fmla="*/ 2144240 w 3028183"/>
                  <a:gd name="connsiteY320" fmla="*/ 226987 h 1160647"/>
                  <a:gd name="connsiteX321" fmla="*/ 2150320 w 3028183"/>
                  <a:gd name="connsiteY321" fmla="*/ 220501 h 1160647"/>
                  <a:gd name="connsiteX322" fmla="*/ 2150320 w 3028183"/>
                  <a:gd name="connsiteY322" fmla="*/ 162133 h 1160647"/>
                  <a:gd name="connsiteX323" fmla="*/ 2152346 w 3028183"/>
                  <a:gd name="connsiteY323" fmla="*/ 157810 h 1160647"/>
                  <a:gd name="connsiteX324" fmla="*/ 2152346 w 3028183"/>
                  <a:gd name="connsiteY324" fmla="*/ 101604 h 1160647"/>
                  <a:gd name="connsiteX325" fmla="*/ 2154373 w 3028183"/>
                  <a:gd name="connsiteY325" fmla="*/ 82148 h 1160647"/>
                  <a:gd name="connsiteX326" fmla="*/ 2158427 w 3028183"/>
                  <a:gd name="connsiteY326" fmla="*/ 99442 h 1160647"/>
                  <a:gd name="connsiteX327" fmla="*/ 2160453 w 3028183"/>
                  <a:gd name="connsiteY327" fmla="*/ 157810 h 1160647"/>
                  <a:gd name="connsiteX328" fmla="*/ 2162480 w 3028183"/>
                  <a:gd name="connsiteY328" fmla="*/ 220501 h 1160647"/>
                  <a:gd name="connsiteX329" fmla="*/ 2168560 w 3028183"/>
                  <a:gd name="connsiteY329" fmla="*/ 226987 h 1160647"/>
                  <a:gd name="connsiteX330" fmla="*/ 2166533 w 3028183"/>
                  <a:gd name="connsiteY330" fmla="*/ 233472 h 1160647"/>
                  <a:gd name="connsiteX331" fmla="*/ 2166533 w 3028183"/>
                  <a:gd name="connsiteY331" fmla="*/ 311296 h 1160647"/>
                  <a:gd name="connsiteX332" fmla="*/ 2168560 w 3028183"/>
                  <a:gd name="connsiteY332" fmla="*/ 315620 h 1160647"/>
                  <a:gd name="connsiteX333" fmla="*/ 2168560 w 3028183"/>
                  <a:gd name="connsiteY333" fmla="*/ 337238 h 1160647"/>
                  <a:gd name="connsiteX334" fmla="*/ 2182747 w 3028183"/>
                  <a:gd name="connsiteY334" fmla="*/ 337238 h 1160647"/>
                  <a:gd name="connsiteX335" fmla="*/ 2182747 w 3028183"/>
                  <a:gd name="connsiteY335" fmla="*/ 354532 h 1160647"/>
                  <a:gd name="connsiteX336" fmla="*/ 2190854 w 3028183"/>
                  <a:gd name="connsiteY336" fmla="*/ 378311 h 1160647"/>
                  <a:gd name="connsiteX337" fmla="*/ 2184774 w 3028183"/>
                  <a:gd name="connsiteY337" fmla="*/ 382635 h 1160647"/>
                  <a:gd name="connsiteX338" fmla="*/ 2172613 w 3028183"/>
                  <a:gd name="connsiteY338" fmla="*/ 404253 h 1160647"/>
                  <a:gd name="connsiteX339" fmla="*/ 2180720 w 3028183"/>
                  <a:gd name="connsiteY339" fmla="*/ 657181 h 1160647"/>
                  <a:gd name="connsiteX340" fmla="*/ 2245574 w 3028183"/>
                  <a:gd name="connsiteY340" fmla="*/ 657181 h 1160647"/>
                  <a:gd name="connsiteX341" fmla="*/ 2245574 w 3028183"/>
                  <a:gd name="connsiteY341" fmla="*/ 732843 h 1160647"/>
                  <a:gd name="connsiteX342" fmla="*/ 2253681 w 3028183"/>
                  <a:gd name="connsiteY342" fmla="*/ 732843 h 1160647"/>
                  <a:gd name="connsiteX343" fmla="*/ 2255708 w 3028183"/>
                  <a:gd name="connsiteY343" fmla="*/ 726358 h 1160647"/>
                  <a:gd name="connsiteX344" fmla="*/ 2261788 w 3028183"/>
                  <a:gd name="connsiteY344" fmla="*/ 726358 h 1160647"/>
                  <a:gd name="connsiteX345" fmla="*/ 2263815 w 3028183"/>
                  <a:gd name="connsiteY345" fmla="*/ 735005 h 1160647"/>
                  <a:gd name="connsiteX346" fmla="*/ 2275975 w 3028183"/>
                  <a:gd name="connsiteY346" fmla="*/ 735005 h 1160647"/>
                  <a:gd name="connsiteX347" fmla="*/ 2275975 w 3028183"/>
                  <a:gd name="connsiteY347" fmla="*/ 728519 h 1160647"/>
                  <a:gd name="connsiteX348" fmla="*/ 2298268 w 3028183"/>
                  <a:gd name="connsiteY348" fmla="*/ 728519 h 1160647"/>
                  <a:gd name="connsiteX349" fmla="*/ 2298268 w 3028183"/>
                  <a:gd name="connsiteY349" fmla="*/ 735005 h 1160647"/>
                  <a:gd name="connsiteX350" fmla="*/ 2318535 w 3028183"/>
                  <a:gd name="connsiteY350" fmla="*/ 735005 h 1160647"/>
                  <a:gd name="connsiteX351" fmla="*/ 2318535 w 3028183"/>
                  <a:gd name="connsiteY351" fmla="*/ 780402 h 1160647"/>
                  <a:gd name="connsiteX352" fmla="*/ 2332722 w 3028183"/>
                  <a:gd name="connsiteY352" fmla="*/ 780402 h 1160647"/>
                  <a:gd name="connsiteX353" fmla="*/ 2332722 w 3028183"/>
                  <a:gd name="connsiteY353" fmla="*/ 767431 h 1160647"/>
                  <a:gd name="connsiteX354" fmla="*/ 2348936 w 3028183"/>
                  <a:gd name="connsiteY354" fmla="*/ 767431 h 1160647"/>
                  <a:gd name="connsiteX355" fmla="*/ 2348936 w 3028183"/>
                  <a:gd name="connsiteY355" fmla="*/ 588004 h 1160647"/>
                  <a:gd name="connsiteX356" fmla="*/ 2355016 w 3028183"/>
                  <a:gd name="connsiteY356" fmla="*/ 581518 h 1160647"/>
                  <a:gd name="connsiteX357" fmla="*/ 2427977 w 3028183"/>
                  <a:gd name="connsiteY357" fmla="*/ 581518 h 1160647"/>
                  <a:gd name="connsiteX358" fmla="*/ 2427977 w 3028183"/>
                  <a:gd name="connsiteY358" fmla="*/ 590166 h 1160647"/>
                  <a:gd name="connsiteX359" fmla="*/ 2438110 w 3028183"/>
                  <a:gd name="connsiteY359" fmla="*/ 590166 h 1160647"/>
                  <a:gd name="connsiteX360" fmla="*/ 2438110 w 3028183"/>
                  <a:gd name="connsiteY360" fmla="*/ 704740 h 1160647"/>
                  <a:gd name="connsiteX361" fmla="*/ 2460404 w 3028183"/>
                  <a:gd name="connsiteY361" fmla="*/ 704740 h 1160647"/>
                  <a:gd name="connsiteX362" fmla="*/ 2460404 w 3028183"/>
                  <a:gd name="connsiteY362" fmla="*/ 637725 h 1160647"/>
                  <a:gd name="connsiteX363" fmla="*/ 2486751 w 3028183"/>
                  <a:gd name="connsiteY363" fmla="*/ 637725 h 1160647"/>
                  <a:gd name="connsiteX364" fmla="*/ 2490804 w 3028183"/>
                  <a:gd name="connsiteY364" fmla="*/ 633401 h 1160647"/>
                  <a:gd name="connsiteX365" fmla="*/ 2498911 w 3028183"/>
                  <a:gd name="connsiteY365" fmla="*/ 633401 h 1160647"/>
                  <a:gd name="connsiteX366" fmla="*/ 2502964 w 3028183"/>
                  <a:gd name="connsiteY366" fmla="*/ 637725 h 1160647"/>
                  <a:gd name="connsiteX367" fmla="*/ 2525258 w 3028183"/>
                  <a:gd name="connsiteY367" fmla="*/ 637725 h 1160647"/>
                  <a:gd name="connsiteX368" fmla="*/ 2525258 w 3028183"/>
                  <a:gd name="connsiteY368" fmla="*/ 520989 h 1160647"/>
                  <a:gd name="connsiteX369" fmla="*/ 2582005 w 3028183"/>
                  <a:gd name="connsiteY369" fmla="*/ 510180 h 1160647"/>
                  <a:gd name="connsiteX370" fmla="*/ 2582005 w 3028183"/>
                  <a:gd name="connsiteY370" fmla="*/ 511261 h 1160647"/>
                  <a:gd name="connsiteX371" fmla="*/ 2582005 w 3028183"/>
                  <a:gd name="connsiteY371" fmla="*/ 518827 h 1160647"/>
                  <a:gd name="connsiteX372" fmla="*/ 2608352 w 3028183"/>
                  <a:gd name="connsiteY372" fmla="*/ 518827 h 1160647"/>
                  <a:gd name="connsiteX373" fmla="*/ 2608352 w 3028183"/>
                  <a:gd name="connsiteY373" fmla="*/ 773917 h 1160647"/>
                  <a:gd name="connsiteX374" fmla="*/ 2630646 w 3028183"/>
                  <a:gd name="connsiteY374" fmla="*/ 773917 h 1160647"/>
                  <a:gd name="connsiteX375" fmla="*/ 2630646 w 3028183"/>
                  <a:gd name="connsiteY375" fmla="*/ 769593 h 1160647"/>
                  <a:gd name="connsiteX376" fmla="*/ 2642806 w 3028183"/>
                  <a:gd name="connsiteY376" fmla="*/ 769593 h 1160647"/>
                  <a:gd name="connsiteX377" fmla="*/ 2642806 w 3028183"/>
                  <a:gd name="connsiteY377" fmla="*/ 773917 h 1160647"/>
                  <a:gd name="connsiteX378" fmla="*/ 2667126 w 3028183"/>
                  <a:gd name="connsiteY378" fmla="*/ 773917 h 1160647"/>
                  <a:gd name="connsiteX379" fmla="*/ 2667126 w 3028183"/>
                  <a:gd name="connsiteY379" fmla="*/ 760946 h 1160647"/>
                  <a:gd name="connsiteX380" fmla="*/ 2695500 w 3028183"/>
                  <a:gd name="connsiteY380" fmla="*/ 760946 h 1160647"/>
                  <a:gd name="connsiteX381" fmla="*/ 2707660 w 3028183"/>
                  <a:gd name="connsiteY381" fmla="*/ 756622 h 1160647"/>
                  <a:gd name="connsiteX382" fmla="*/ 2727927 w 3028183"/>
                  <a:gd name="connsiteY382" fmla="*/ 760946 h 1160647"/>
                  <a:gd name="connsiteX383" fmla="*/ 2727927 w 3028183"/>
                  <a:gd name="connsiteY383" fmla="*/ 743652 h 1160647"/>
                  <a:gd name="connsiteX384" fmla="*/ 2736034 w 3028183"/>
                  <a:gd name="connsiteY384" fmla="*/ 743652 h 1160647"/>
                  <a:gd name="connsiteX385" fmla="*/ 2736034 w 3028183"/>
                  <a:gd name="connsiteY385" fmla="*/ 730681 h 1160647"/>
                  <a:gd name="connsiteX386" fmla="*/ 2792781 w 3028183"/>
                  <a:gd name="connsiteY386" fmla="*/ 730681 h 1160647"/>
                  <a:gd name="connsiteX387" fmla="*/ 2792781 w 3028183"/>
                  <a:gd name="connsiteY387" fmla="*/ 700416 h 1160647"/>
                  <a:gd name="connsiteX388" fmla="*/ 2811021 w 3028183"/>
                  <a:gd name="connsiteY388" fmla="*/ 700416 h 1160647"/>
                  <a:gd name="connsiteX389" fmla="*/ 2811021 w 3028183"/>
                  <a:gd name="connsiteY389" fmla="*/ 693931 h 1160647"/>
                  <a:gd name="connsiteX390" fmla="*/ 2823181 w 3028183"/>
                  <a:gd name="connsiteY390" fmla="*/ 693931 h 1160647"/>
                  <a:gd name="connsiteX391" fmla="*/ 2823181 w 3028183"/>
                  <a:gd name="connsiteY391" fmla="*/ 700416 h 1160647"/>
                  <a:gd name="connsiteX392" fmla="*/ 2839395 w 3028183"/>
                  <a:gd name="connsiteY392" fmla="*/ 700416 h 1160647"/>
                  <a:gd name="connsiteX393" fmla="*/ 2839395 w 3028183"/>
                  <a:gd name="connsiteY393" fmla="*/ 750137 h 1160647"/>
                  <a:gd name="connsiteX394" fmla="*/ 2871822 w 3028183"/>
                  <a:gd name="connsiteY394" fmla="*/ 750137 h 1160647"/>
                  <a:gd name="connsiteX395" fmla="*/ 2871822 w 3028183"/>
                  <a:gd name="connsiteY395" fmla="*/ 724196 h 1160647"/>
                  <a:gd name="connsiteX396" fmla="*/ 2910329 w 3028183"/>
                  <a:gd name="connsiteY396" fmla="*/ 724196 h 1160647"/>
                  <a:gd name="connsiteX397" fmla="*/ 2910329 w 3028183"/>
                  <a:gd name="connsiteY397" fmla="*/ 693931 h 1160647"/>
                  <a:gd name="connsiteX398" fmla="*/ 2958970 w 3028183"/>
                  <a:gd name="connsiteY398" fmla="*/ 693931 h 1160647"/>
                  <a:gd name="connsiteX399" fmla="*/ 2958970 w 3028183"/>
                  <a:gd name="connsiteY399" fmla="*/ 805087 h 1160647"/>
                  <a:gd name="connsiteX400" fmla="*/ 2958970 w 3028183"/>
                  <a:gd name="connsiteY400" fmla="*/ 818866 h 1160647"/>
                  <a:gd name="connsiteX401" fmla="*/ 3024845 w 3028183"/>
                  <a:gd name="connsiteY401" fmla="*/ 818866 h 1160647"/>
                  <a:gd name="connsiteX402" fmla="*/ 3028183 w 3028183"/>
                  <a:gd name="connsiteY402" fmla="*/ 1160647 h 1160647"/>
                  <a:gd name="connsiteX403" fmla="*/ 2054 w 3028183"/>
                  <a:gd name="connsiteY403" fmla="*/ 1158314 h 1160647"/>
                  <a:gd name="connsiteX404" fmla="*/ 0 w 3028183"/>
                  <a:gd name="connsiteY404" fmla="*/ 724196 h 1160647"/>
                  <a:gd name="connsiteX405" fmla="*/ 20267 w 3028183"/>
                  <a:gd name="connsiteY405" fmla="*/ 724196 h 1160647"/>
                  <a:gd name="connsiteX406" fmla="*/ 20774 w 3028183"/>
                  <a:gd name="connsiteY406" fmla="*/ 723115 h 1160647"/>
                  <a:gd name="connsiteX407" fmla="*/ 24320 w 3028183"/>
                  <a:gd name="connsiteY407" fmla="*/ 715549 h 1160647"/>
                  <a:gd name="connsiteX408" fmla="*/ 26094 w 3028183"/>
                  <a:gd name="connsiteY408" fmla="*/ 715819 h 1160647"/>
                  <a:gd name="connsiteX409" fmla="*/ 38507 w 3028183"/>
                  <a:gd name="connsiteY409" fmla="*/ 717710 h 1160647"/>
                  <a:gd name="connsiteX410" fmla="*/ 39014 w 3028183"/>
                  <a:gd name="connsiteY410" fmla="*/ 719062 h 1160647"/>
                  <a:gd name="connsiteX411" fmla="*/ 42560 w 3028183"/>
                  <a:gd name="connsiteY411" fmla="*/ 728519 h 1160647"/>
                  <a:gd name="connsiteX412" fmla="*/ 68907 w 3028183"/>
                  <a:gd name="connsiteY412" fmla="*/ 730681 h 1160647"/>
                  <a:gd name="connsiteX413" fmla="*/ 68907 w 3028183"/>
                  <a:gd name="connsiteY413" fmla="*/ 607460 h 1160647"/>
                  <a:gd name="connsiteX414" fmla="*/ 70934 w 3028183"/>
                  <a:gd name="connsiteY414" fmla="*/ 607460 h 1160647"/>
                  <a:gd name="connsiteX415" fmla="*/ 85121 w 3028183"/>
                  <a:gd name="connsiteY415" fmla="*/ 607460 h 1160647"/>
                  <a:gd name="connsiteX416" fmla="*/ 85121 w 3028183"/>
                  <a:gd name="connsiteY416" fmla="*/ 471268 h 1160647"/>
                  <a:gd name="connsiteX417" fmla="*/ 86894 w 3028183"/>
                  <a:gd name="connsiteY417" fmla="*/ 471268 h 1160647"/>
                  <a:gd name="connsiteX418" fmla="*/ 99308 w 3028183"/>
                  <a:gd name="connsiteY418" fmla="*/ 471268 h 1160647"/>
                  <a:gd name="connsiteX419" fmla="*/ 99308 w 3028183"/>
                  <a:gd name="connsiteY419" fmla="*/ 356694 h 1160647"/>
                  <a:gd name="connsiteX420" fmla="*/ 103361 w 3028183"/>
                  <a:gd name="connsiteY420" fmla="*/ 328590 h 1160647"/>
                  <a:gd name="connsiteX421" fmla="*/ 105388 w 3028183"/>
                  <a:gd name="connsiteY421" fmla="*/ 328590 h 1160647"/>
                  <a:gd name="connsiteX422" fmla="*/ 119575 w 3028183"/>
                  <a:gd name="connsiteY422" fmla="*/ 328590 h 1160647"/>
                  <a:gd name="connsiteX423" fmla="*/ 156055 w 3028183"/>
                  <a:gd name="connsiteY423" fmla="*/ 246443 h 1160647"/>
                  <a:gd name="connsiteX424" fmla="*/ 160109 w 3028183"/>
                  <a:gd name="connsiteY424" fmla="*/ 0 h 1160647"/>
                  <a:gd name="connsiteX0" fmla="*/ 160109 w 3031519"/>
                  <a:gd name="connsiteY0" fmla="*/ 0 h 1160647"/>
                  <a:gd name="connsiteX1" fmla="*/ 162135 w 3031519"/>
                  <a:gd name="connsiteY1" fmla="*/ 246443 h 1160647"/>
                  <a:gd name="connsiteX2" fmla="*/ 200642 w 3031519"/>
                  <a:gd name="connsiteY2" fmla="*/ 326429 h 1160647"/>
                  <a:gd name="connsiteX3" fmla="*/ 202669 w 3031519"/>
                  <a:gd name="connsiteY3" fmla="*/ 326429 h 1160647"/>
                  <a:gd name="connsiteX4" fmla="*/ 216856 w 3031519"/>
                  <a:gd name="connsiteY4" fmla="*/ 326429 h 1160647"/>
                  <a:gd name="connsiteX5" fmla="*/ 216856 w 3031519"/>
                  <a:gd name="connsiteY5" fmla="*/ 350208 h 1160647"/>
                  <a:gd name="connsiteX6" fmla="*/ 217363 w 3031519"/>
                  <a:gd name="connsiteY6" fmla="*/ 351019 h 1160647"/>
                  <a:gd name="connsiteX7" fmla="*/ 220909 w 3031519"/>
                  <a:gd name="connsiteY7" fmla="*/ 356694 h 1160647"/>
                  <a:gd name="connsiteX8" fmla="*/ 220909 w 3031519"/>
                  <a:gd name="connsiteY8" fmla="*/ 471268 h 1160647"/>
                  <a:gd name="connsiteX9" fmla="*/ 223189 w 3031519"/>
                  <a:gd name="connsiteY9" fmla="*/ 471268 h 1160647"/>
                  <a:gd name="connsiteX10" fmla="*/ 239150 w 3031519"/>
                  <a:gd name="connsiteY10" fmla="*/ 471268 h 1160647"/>
                  <a:gd name="connsiteX11" fmla="*/ 239150 w 3031519"/>
                  <a:gd name="connsiteY11" fmla="*/ 611783 h 1160647"/>
                  <a:gd name="connsiteX12" fmla="*/ 240670 w 3031519"/>
                  <a:gd name="connsiteY12" fmla="*/ 611513 h 1160647"/>
                  <a:gd name="connsiteX13" fmla="*/ 251310 w 3031519"/>
                  <a:gd name="connsiteY13" fmla="*/ 609622 h 1160647"/>
                  <a:gd name="connsiteX14" fmla="*/ 249283 w 3031519"/>
                  <a:gd name="connsiteY14" fmla="*/ 698254 h 1160647"/>
                  <a:gd name="connsiteX15" fmla="*/ 250803 w 3031519"/>
                  <a:gd name="connsiteY15" fmla="*/ 698525 h 1160647"/>
                  <a:gd name="connsiteX16" fmla="*/ 261443 w 3031519"/>
                  <a:gd name="connsiteY16" fmla="*/ 700416 h 1160647"/>
                  <a:gd name="connsiteX17" fmla="*/ 261696 w 3031519"/>
                  <a:gd name="connsiteY17" fmla="*/ 701227 h 1160647"/>
                  <a:gd name="connsiteX18" fmla="*/ 263470 w 3031519"/>
                  <a:gd name="connsiteY18" fmla="*/ 706902 h 1160647"/>
                  <a:gd name="connsiteX19" fmla="*/ 264230 w 3031519"/>
                  <a:gd name="connsiteY19" fmla="*/ 704470 h 1160647"/>
                  <a:gd name="connsiteX20" fmla="*/ 269550 w 3031519"/>
                  <a:gd name="connsiteY20" fmla="*/ 687446 h 1160647"/>
                  <a:gd name="connsiteX21" fmla="*/ 271323 w 3031519"/>
                  <a:gd name="connsiteY21" fmla="*/ 687446 h 1160647"/>
                  <a:gd name="connsiteX22" fmla="*/ 283737 w 3031519"/>
                  <a:gd name="connsiteY22" fmla="*/ 687446 h 1160647"/>
                  <a:gd name="connsiteX23" fmla="*/ 283737 w 3031519"/>
                  <a:gd name="connsiteY23" fmla="*/ 719872 h 1160647"/>
                  <a:gd name="connsiteX24" fmla="*/ 284750 w 3031519"/>
                  <a:gd name="connsiteY24" fmla="*/ 720413 h 1160647"/>
                  <a:gd name="connsiteX25" fmla="*/ 291844 w 3031519"/>
                  <a:gd name="connsiteY25" fmla="*/ 724196 h 1160647"/>
                  <a:gd name="connsiteX26" fmla="*/ 291844 w 3031519"/>
                  <a:gd name="connsiteY26" fmla="*/ 725547 h 1160647"/>
                  <a:gd name="connsiteX27" fmla="*/ 291844 w 3031519"/>
                  <a:gd name="connsiteY27" fmla="*/ 735005 h 1160647"/>
                  <a:gd name="connsiteX28" fmla="*/ 336431 w 3031519"/>
                  <a:gd name="connsiteY28" fmla="*/ 735005 h 1160647"/>
                  <a:gd name="connsiteX29" fmla="*/ 336431 w 3031519"/>
                  <a:gd name="connsiteY29" fmla="*/ 736086 h 1160647"/>
                  <a:gd name="connsiteX30" fmla="*/ 336431 w 3031519"/>
                  <a:gd name="connsiteY30" fmla="*/ 743652 h 1160647"/>
                  <a:gd name="connsiteX31" fmla="*/ 338457 w 3031519"/>
                  <a:gd name="connsiteY31" fmla="*/ 743652 h 1160647"/>
                  <a:gd name="connsiteX32" fmla="*/ 352644 w 3031519"/>
                  <a:gd name="connsiteY32" fmla="*/ 743652 h 1160647"/>
                  <a:gd name="connsiteX33" fmla="*/ 352644 w 3031519"/>
                  <a:gd name="connsiteY33" fmla="*/ 713387 h 1160647"/>
                  <a:gd name="connsiteX34" fmla="*/ 397231 w 3031519"/>
                  <a:gd name="connsiteY34" fmla="*/ 713387 h 1160647"/>
                  <a:gd name="connsiteX35" fmla="*/ 397231 w 3031519"/>
                  <a:gd name="connsiteY35" fmla="*/ 712036 h 1160647"/>
                  <a:gd name="connsiteX36" fmla="*/ 397231 w 3031519"/>
                  <a:gd name="connsiteY36" fmla="*/ 702578 h 1160647"/>
                  <a:gd name="connsiteX37" fmla="*/ 398245 w 3031519"/>
                  <a:gd name="connsiteY37" fmla="*/ 702578 h 1160647"/>
                  <a:gd name="connsiteX38" fmla="*/ 405338 w 3031519"/>
                  <a:gd name="connsiteY38" fmla="*/ 702578 h 1160647"/>
                  <a:gd name="connsiteX39" fmla="*/ 405338 w 3031519"/>
                  <a:gd name="connsiteY39" fmla="*/ 700687 h 1160647"/>
                  <a:gd name="connsiteX40" fmla="*/ 405338 w 3031519"/>
                  <a:gd name="connsiteY40" fmla="*/ 687446 h 1160647"/>
                  <a:gd name="connsiteX41" fmla="*/ 406098 w 3031519"/>
                  <a:gd name="connsiteY41" fmla="*/ 687446 h 1160647"/>
                  <a:gd name="connsiteX42" fmla="*/ 411418 w 3031519"/>
                  <a:gd name="connsiteY42" fmla="*/ 687446 h 1160647"/>
                  <a:gd name="connsiteX43" fmla="*/ 411418 w 3031519"/>
                  <a:gd name="connsiteY43" fmla="*/ 686365 h 1160647"/>
                  <a:gd name="connsiteX44" fmla="*/ 411418 w 3031519"/>
                  <a:gd name="connsiteY44" fmla="*/ 678798 h 1160647"/>
                  <a:gd name="connsiteX45" fmla="*/ 413445 w 3031519"/>
                  <a:gd name="connsiteY45" fmla="*/ 678798 h 1160647"/>
                  <a:gd name="connsiteX46" fmla="*/ 427632 w 3031519"/>
                  <a:gd name="connsiteY46" fmla="*/ 678798 h 1160647"/>
                  <a:gd name="connsiteX47" fmla="*/ 427632 w 3031519"/>
                  <a:gd name="connsiteY47" fmla="*/ 679879 h 1160647"/>
                  <a:gd name="connsiteX48" fmla="*/ 427632 w 3031519"/>
                  <a:gd name="connsiteY48" fmla="*/ 687446 h 1160647"/>
                  <a:gd name="connsiteX49" fmla="*/ 449925 w 3031519"/>
                  <a:gd name="connsiteY49" fmla="*/ 687446 h 1160647"/>
                  <a:gd name="connsiteX50" fmla="*/ 449925 w 3031519"/>
                  <a:gd name="connsiteY50" fmla="*/ 685554 h 1160647"/>
                  <a:gd name="connsiteX51" fmla="*/ 449925 w 3031519"/>
                  <a:gd name="connsiteY51" fmla="*/ 672313 h 1160647"/>
                  <a:gd name="connsiteX52" fmla="*/ 451699 w 3031519"/>
                  <a:gd name="connsiteY52" fmla="*/ 672313 h 1160647"/>
                  <a:gd name="connsiteX53" fmla="*/ 464112 w 3031519"/>
                  <a:gd name="connsiteY53" fmla="*/ 672313 h 1160647"/>
                  <a:gd name="connsiteX54" fmla="*/ 464112 w 3031519"/>
                  <a:gd name="connsiteY54" fmla="*/ 696093 h 1160647"/>
                  <a:gd name="connsiteX55" fmla="*/ 465126 w 3031519"/>
                  <a:gd name="connsiteY55" fmla="*/ 696093 h 1160647"/>
                  <a:gd name="connsiteX56" fmla="*/ 472219 w 3031519"/>
                  <a:gd name="connsiteY56" fmla="*/ 696093 h 1160647"/>
                  <a:gd name="connsiteX57" fmla="*/ 472219 w 3031519"/>
                  <a:gd name="connsiteY57" fmla="*/ 695012 h 1160647"/>
                  <a:gd name="connsiteX58" fmla="*/ 472219 w 3031519"/>
                  <a:gd name="connsiteY58" fmla="*/ 687446 h 1160647"/>
                  <a:gd name="connsiteX59" fmla="*/ 473992 w 3031519"/>
                  <a:gd name="connsiteY59" fmla="*/ 687446 h 1160647"/>
                  <a:gd name="connsiteX60" fmla="*/ 486406 w 3031519"/>
                  <a:gd name="connsiteY60" fmla="*/ 687446 h 1160647"/>
                  <a:gd name="connsiteX61" fmla="*/ 486406 w 3031519"/>
                  <a:gd name="connsiteY61" fmla="*/ 713387 h 1160647"/>
                  <a:gd name="connsiteX62" fmla="*/ 488433 w 3031519"/>
                  <a:gd name="connsiteY62" fmla="*/ 713387 h 1160647"/>
                  <a:gd name="connsiteX63" fmla="*/ 502619 w 3031519"/>
                  <a:gd name="connsiteY63" fmla="*/ 713387 h 1160647"/>
                  <a:gd name="connsiteX64" fmla="*/ 502619 w 3031519"/>
                  <a:gd name="connsiteY64" fmla="*/ 715008 h 1160647"/>
                  <a:gd name="connsiteX65" fmla="*/ 502619 w 3031519"/>
                  <a:gd name="connsiteY65" fmla="*/ 726358 h 1160647"/>
                  <a:gd name="connsiteX66" fmla="*/ 503379 w 3031519"/>
                  <a:gd name="connsiteY66" fmla="*/ 726358 h 1160647"/>
                  <a:gd name="connsiteX67" fmla="*/ 508700 w 3031519"/>
                  <a:gd name="connsiteY67" fmla="*/ 726358 h 1160647"/>
                  <a:gd name="connsiteX68" fmla="*/ 508700 w 3031519"/>
                  <a:gd name="connsiteY68" fmla="*/ 725547 h 1160647"/>
                  <a:gd name="connsiteX69" fmla="*/ 508700 w 3031519"/>
                  <a:gd name="connsiteY69" fmla="*/ 719872 h 1160647"/>
                  <a:gd name="connsiteX70" fmla="*/ 539100 w 3031519"/>
                  <a:gd name="connsiteY70" fmla="*/ 719872 h 1160647"/>
                  <a:gd name="connsiteX71" fmla="*/ 539100 w 3031519"/>
                  <a:gd name="connsiteY71" fmla="*/ 743652 h 1160647"/>
                  <a:gd name="connsiteX72" fmla="*/ 540113 w 3031519"/>
                  <a:gd name="connsiteY72" fmla="*/ 743652 h 1160647"/>
                  <a:gd name="connsiteX73" fmla="*/ 547207 w 3031519"/>
                  <a:gd name="connsiteY73" fmla="*/ 743652 h 1160647"/>
                  <a:gd name="connsiteX74" fmla="*/ 547207 w 3031519"/>
                  <a:gd name="connsiteY74" fmla="*/ 744733 h 1160647"/>
                  <a:gd name="connsiteX75" fmla="*/ 547207 w 3031519"/>
                  <a:gd name="connsiteY75" fmla="*/ 752299 h 1160647"/>
                  <a:gd name="connsiteX76" fmla="*/ 547967 w 3031519"/>
                  <a:gd name="connsiteY76" fmla="*/ 752299 h 1160647"/>
                  <a:gd name="connsiteX77" fmla="*/ 553287 w 3031519"/>
                  <a:gd name="connsiteY77" fmla="*/ 752299 h 1160647"/>
                  <a:gd name="connsiteX78" fmla="*/ 553287 w 3031519"/>
                  <a:gd name="connsiteY78" fmla="*/ 750137 h 1160647"/>
                  <a:gd name="connsiteX79" fmla="*/ 553287 w 3031519"/>
                  <a:gd name="connsiteY79" fmla="*/ 735005 h 1160647"/>
                  <a:gd name="connsiteX80" fmla="*/ 554300 w 3031519"/>
                  <a:gd name="connsiteY80" fmla="*/ 735005 h 1160647"/>
                  <a:gd name="connsiteX81" fmla="*/ 561394 w 3031519"/>
                  <a:gd name="connsiteY81" fmla="*/ 735005 h 1160647"/>
                  <a:gd name="connsiteX82" fmla="*/ 561394 w 3031519"/>
                  <a:gd name="connsiteY82" fmla="*/ 736086 h 1160647"/>
                  <a:gd name="connsiteX83" fmla="*/ 561394 w 3031519"/>
                  <a:gd name="connsiteY83" fmla="*/ 743652 h 1160647"/>
                  <a:gd name="connsiteX84" fmla="*/ 566714 w 3031519"/>
                  <a:gd name="connsiteY84" fmla="*/ 741659 h 1160647"/>
                  <a:gd name="connsiteX85" fmla="*/ 567474 w 3031519"/>
                  <a:gd name="connsiteY85" fmla="*/ 740679 h 1160647"/>
                  <a:gd name="connsiteX86" fmla="*/ 567474 w 3031519"/>
                  <a:gd name="connsiteY86" fmla="*/ 735005 h 1160647"/>
                  <a:gd name="connsiteX87" fmla="*/ 605981 w 3031519"/>
                  <a:gd name="connsiteY87" fmla="*/ 735005 h 1160647"/>
                  <a:gd name="connsiteX88" fmla="*/ 605981 w 3031519"/>
                  <a:gd name="connsiteY88" fmla="*/ 758784 h 1160647"/>
                  <a:gd name="connsiteX89" fmla="*/ 608007 w 3031519"/>
                  <a:gd name="connsiteY89" fmla="*/ 758784 h 1160647"/>
                  <a:gd name="connsiteX90" fmla="*/ 622194 w 3031519"/>
                  <a:gd name="connsiteY90" fmla="*/ 758784 h 1160647"/>
                  <a:gd name="connsiteX91" fmla="*/ 622194 w 3031519"/>
                  <a:gd name="connsiteY91" fmla="*/ 759865 h 1160647"/>
                  <a:gd name="connsiteX92" fmla="*/ 622194 w 3031519"/>
                  <a:gd name="connsiteY92" fmla="*/ 767431 h 1160647"/>
                  <a:gd name="connsiteX93" fmla="*/ 623968 w 3031519"/>
                  <a:gd name="connsiteY93" fmla="*/ 767431 h 1160647"/>
                  <a:gd name="connsiteX94" fmla="*/ 636381 w 3031519"/>
                  <a:gd name="connsiteY94" fmla="*/ 767431 h 1160647"/>
                  <a:gd name="connsiteX95" fmla="*/ 636381 w 3031519"/>
                  <a:gd name="connsiteY95" fmla="*/ 743652 h 1160647"/>
                  <a:gd name="connsiteX96" fmla="*/ 637394 w 3031519"/>
                  <a:gd name="connsiteY96" fmla="*/ 743652 h 1160647"/>
                  <a:gd name="connsiteX97" fmla="*/ 644488 w 3031519"/>
                  <a:gd name="connsiteY97" fmla="*/ 743652 h 1160647"/>
                  <a:gd name="connsiteX98" fmla="*/ 644488 w 3031519"/>
                  <a:gd name="connsiteY98" fmla="*/ 711225 h 1160647"/>
                  <a:gd name="connsiteX99" fmla="*/ 645501 w 3031519"/>
                  <a:gd name="connsiteY99" fmla="*/ 711225 h 1160647"/>
                  <a:gd name="connsiteX100" fmla="*/ 652595 w 3031519"/>
                  <a:gd name="connsiteY100" fmla="*/ 711225 h 1160647"/>
                  <a:gd name="connsiteX101" fmla="*/ 652595 w 3031519"/>
                  <a:gd name="connsiteY101" fmla="*/ 709334 h 1160647"/>
                  <a:gd name="connsiteX102" fmla="*/ 652595 w 3031519"/>
                  <a:gd name="connsiteY102" fmla="*/ 696093 h 1160647"/>
                  <a:gd name="connsiteX103" fmla="*/ 651328 w 3031519"/>
                  <a:gd name="connsiteY103" fmla="*/ 694471 h 1160647"/>
                  <a:gd name="connsiteX104" fmla="*/ 656648 w 3031519"/>
                  <a:gd name="connsiteY104" fmla="*/ 683122 h 1160647"/>
                  <a:gd name="connsiteX105" fmla="*/ 664755 w 3031519"/>
                  <a:gd name="connsiteY105" fmla="*/ 711225 h 1160647"/>
                  <a:gd name="connsiteX106" fmla="*/ 665515 w 3031519"/>
                  <a:gd name="connsiteY106" fmla="*/ 711225 h 1160647"/>
                  <a:gd name="connsiteX107" fmla="*/ 670835 w 3031519"/>
                  <a:gd name="connsiteY107" fmla="*/ 711225 h 1160647"/>
                  <a:gd name="connsiteX108" fmla="*/ 670835 w 3031519"/>
                  <a:gd name="connsiteY108" fmla="*/ 605298 h 1160647"/>
                  <a:gd name="connsiteX109" fmla="*/ 672355 w 3031519"/>
                  <a:gd name="connsiteY109" fmla="*/ 605298 h 1160647"/>
                  <a:gd name="connsiteX110" fmla="*/ 682995 w 3031519"/>
                  <a:gd name="connsiteY110" fmla="*/ 605298 h 1160647"/>
                  <a:gd name="connsiteX111" fmla="*/ 682995 w 3031519"/>
                  <a:gd name="connsiteY111" fmla="*/ 557739 h 1160647"/>
                  <a:gd name="connsiteX112" fmla="*/ 709342 w 3031519"/>
                  <a:gd name="connsiteY112" fmla="*/ 557739 h 1160647"/>
                  <a:gd name="connsiteX113" fmla="*/ 709342 w 3031519"/>
                  <a:gd name="connsiteY113" fmla="*/ 536121 h 1160647"/>
                  <a:gd name="connsiteX114" fmla="*/ 743796 w 3031519"/>
                  <a:gd name="connsiteY114" fmla="*/ 536121 h 1160647"/>
                  <a:gd name="connsiteX115" fmla="*/ 743796 w 3031519"/>
                  <a:gd name="connsiteY115" fmla="*/ 538553 h 1160647"/>
                  <a:gd name="connsiteX116" fmla="*/ 743796 w 3031519"/>
                  <a:gd name="connsiteY116" fmla="*/ 555577 h 1160647"/>
                  <a:gd name="connsiteX117" fmla="*/ 746076 w 3031519"/>
                  <a:gd name="connsiteY117" fmla="*/ 555577 h 1160647"/>
                  <a:gd name="connsiteX118" fmla="*/ 762036 w 3031519"/>
                  <a:gd name="connsiteY118" fmla="*/ 555577 h 1160647"/>
                  <a:gd name="connsiteX119" fmla="*/ 762036 w 3031519"/>
                  <a:gd name="connsiteY119" fmla="*/ 603136 h 1160647"/>
                  <a:gd name="connsiteX120" fmla="*/ 763049 w 3031519"/>
                  <a:gd name="connsiteY120" fmla="*/ 603136 h 1160647"/>
                  <a:gd name="connsiteX121" fmla="*/ 770143 w 3031519"/>
                  <a:gd name="connsiteY121" fmla="*/ 603136 h 1160647"/>
                  <a:gd name="connsiteX122" fmla="*/ 784330 w 3031519"/>
                  <a:gd name="connsiteY122" fmla="*/ 607460 h 1160647"/>
                  <a:gd name="connsiteX123" fmla="*/ 784330 w 3031519"/>
                  <a:gd name="connsiteY123" fmla="*/ 646372 h 1160647"/>
                  <a:gd name="connsiteX124" fmla="*/ 785343 w 3031519"/>
                  <a:gd name="connsiteY124" fmla="*/ 646372 h 1160647"/>
                  <a:gd name="connsiteX125" fmla="*/ 792436 w 3031519"/>
                  <a:gd name="connsiteY125" fmla="*/ 646372 h 1160647"/>
                  <a:gd name="connsiteX126" fmla="*/ 792436 w 3031519"/>
                  <a:gd name="connsiteY126" fmla="*/ 647993 h 1160647"/>
                  <a:gd name="connsiteX127" fmla="*/ 792436 w 3031519"/>
                  <a:gd name="connsiteY127" fmla="*/ 659342 h 1160647"/>
                  <a:gd name="connsiteX128" fmla="*/ 794463 w 3031519"/>
                  <a:gd name="connsiteY128" fmla="*/ 659342 h 1160647"/>
                  <a:gd name="connsiteX129" fmla="*/ 808650 w 3031519"/>
                  <a:gd name="connsiteY129" fmla="*/ 659342 h 1160647"/>
                  <a:gd name="connsiteX130" fmla="*/ 814730 w 3031519"/>
                  <a:gd name="connsiteY130" fmla="*/ 665828 h 1160647"/>
                  <a:gd name="connsiteX131" fmla="*/ 814730 w 3031519"/>
                  <a:gd name="connsiteY131" fmla="*/ 687446 h 1160647"/>
                  <a:gd name="connsiteX132" fmla="*/ 817010 w 3031519"/>
                  <a:gd name="connsiteY132" fmla="*/ 687446 h 1160647"/>
                  <a:gd name="connsiteX133" fmla="*/ 832970 w 3031519"/>
                  <a:gd name="connsiteY133" fmla="*/ 687446 h 1160647"/>
                  <a:gd name="connsiteX134" fmla="*/ 832970 w 3031519"/>
                  <a:gd name="connsiteY134" fmla="*/ 688526 h 1160647"/>
                  <a:gd name="connsiteX135" fmla="*/ 832970 w 3031519"/>
                  <a:gd name="connsiteY135" fmla="*/ 696093 h 1160647"/>
                  <a:gd name="connsiteX136" fmla="*/ 834237 w 3031519"/>
                  <a:gd name="connsiteY136" fmla="*/ 696093 h 1160647"/>
                  <a:gd name="connsiteX137" fmla="*/ 843104 w 3031519"/>
                  <a:gd name="connsiteY137" fmla="*/ 696093 h 1160647"/>
                  <a:gd name="connsiteX138" fmla="*/ 843104 w 3031519"/>
                  <a:gd name="connsiteY138" fmla="*/ 698254 h 1160647"/>
                  <a:gd name="connsiteX139" fmla="*/ 843104 w 3031519"/>
                  <a:gd name="connsiteY139" fmla="*/ 713387 h 1160647"/>
                  <a:gd name="connsiteX140" fmla="*/ 847157 w 3031519"/>
                  <a:gd name="connsiteY140" fmla="*/ 711495 h 1160647"/>
                  <a:gd name="connsiteX141" fmla="*/ 847157 w 3031519"/>
                  <a:gd name="connsiteY141" fmla="*/ 698254 h 1160647"/>
                  <a:gd name="connsiteX142" fmla="*/ 848170 w 3031519"/>
                  <a:gd name="connsiteY142" fmla="*/ 698254 h 1160647"/>
                  <a:gd name="connsiteX143" fmla="*/ 855264 w 3031519"/>
                  <a:gd name="connsiteY143" fmla="*/ 698254 h 1160647"/>
                  <a:gd name="connsiteX144" fmla="*/ 855264 w 3031519"/>
                  <a:gd name="connsiteY144" fmla="*/ 699876 h 1160647"/>
                  <a:gd name="connsiteX145" fmla="*/ 855264 w 3031519"/>
                  <a:gd name="connsiteY145" fmla="*/ 711225 h 1160647"/>
                  <a:gd name="connsiteX146" fmla="*/ 856024 w 3031519"/>
                  <a:gd name="connsiteY146" fmla="*/ 711225 h 1160647"/>
                  <a:gd name="connsiteX147" fmla="*/ 861344 w 3031519"/>
                  <a:gd name="connsiteY147" fmla="*/ 711225 h 1160647"/>
                  <a:gd name="connsiteX148" fmla="*/ 909984 w 3031519"/>
                  <a:gd name="connsiteY148" fmla="*/ 706902 h 1160647"/>
                  <a:gd name="connsiteX149" fmla="*/ 909984 w 3031519"/>
                  <a:gd name="connsiteY149" fmla="*/ 708253 h 1160647"/>
                  <a:gd name="connsiteX150" fmla="*/ 909984 w 3031519"/>
                  <a:gd name="connsiteY150" fmla="*/ 717710 h 1160647"/>
                  <a:gd name="connsiteX151" fmla="*/ 910744 w 3031519"/>
                  <a:gd name="connsiteY151" fmla="*/ 717710 h 1160647"/>
                  <a:gd name="connsiteX152" fmla="*/ 916065 w 3031519"/>
                  <a:gd name="connsiteY152" fmla="*/ 717710 h 1160647"/>
                  <a:gd name="connsiteX153" fmla="*/ 916065 w 3031519"/>
                  <a:gd name="connsiteY153" fmla="*/ 719872 h 1160647"/>
                  <a:gd name="connsiteX154" fmla="*/ 916065 w 3031519"/>
                  <a:gd name="connsiteY154" fmla="*/ 735005 h 1160647"/>
                  <a:gd name="connsiteX155" fmla="*/ 918091 w 3031519"/>
                  <a:gd name="connsiteY155" fmla="*/ 733654 h 1160647"/>
                  <a:gd name="connsiteX156" fmla="*/ 932278 w 3031519"/>
                  <a:gd name="connsiteY156" fmla="*/ 724196 h 1160647"/>
                  <a:gd name="connsiteX157" fmla="*/ 938358 w 3031519"/>
                  <a:gd name="connsiteY157" fmla="*/ 683122 h 1160647"/>
                  <a:gd name="connsiteX158" fmla="*/ 939118 w 3031519"/>
                  <a:gd name="connsiteY158" fmla="*/ 682852 h 1160647"/>
                  <a:gd name="connsiteX159" fmla="*/ 944438 w 3031519"/>
                  <a:gd name="connsiteY159" fmla="*/ 680960 h 1160647"/>
                  <a:gd name="connsiteX160" fmla="*/ 946465 w 3031519"/>
                  <a:gd name="connsiteY160" fmla="*/ 611783 h 1160647"/>
                  <a:gd name="connsiteX161" fmla="*/ 948492 w 3031519"/>
                  <a:gd name="connsiteY161" fmla="*/ 680960 h 1160647"/>
                  <a:gd name="connsiteX162" fmla="*/ 949252 w 3031519"/>
                  <a:gd name="connsiteY162" fmla="*/ 681230 h 1160647"/>
                  <a:gd name="connsiteX163" fmla="*/ 954572 w 3031519"/>
                  <a:gd name="connsiteY163" fmla="*/ 683122 h 1160647"/>
                  <a:gd name="connsiteX164" fmla="*/ 954572 w 3031519"/>
                  <a:gd name="connsiteY164" fmla="*/ 596651 h 1160647"/>
                  <a:gd name="connsiteX165" fmla="*/ 958625 w 3031519"/>
                  <a:gd name="connsiteY165" fmla="*/ 564224 h 1160647"/>
                  <a:gd name="connsiteX166" fmla="*/ 997132 w 3031519"/>
                  <a:gd name="connsiteY166" fmla="*/ 564224 h 1160647"/>
                  <a:gd name="connsiteX167" fmla="*/ 997132 w 3031519"/>
                  <a:gd name="connsiteY167" fmla="*/ 596651 h 1160647"/>
                  <a:gd name="connsiteX168" fmla="*/ 997892 w 3031519"/>
                  <a:gd name="connsiteY168" fmla="*/ 596651 h 1160647"/>
                  <a:gd name="connsiteX169" fmla="*/ 1003212 w 3031519"/>
                  <a:gd name="connsiteY169" fmla="*/ 596651 h 1160647"/>
                  <a:gd name="connsiteX170" fmla="*/ 1003212 w 3031519"/>
                  <a:gd name="connsiteY170" fmla="*/ 514503 h 1160647"/>
                  <a:gd name="connsiteX171" fmla="*/ 1004986 w 3031519"/>
                  <a:gd name="connsiteY171" fmla="*/ 514503 h 1160647"/>
                  <a:gd name="connsiteX172" fmla="*/ 1017399 w 3031519"/>
                  <a:gd name="connsiteY172" fmla="*/ 514503 h 1160647"/>
                  <a:gd name="connsiteX173" fmla="*/ 1017399 w 3031519"/>
                  <a:gd name="connsiteY173" fmla="*/ 512612 h 1160647"/>
                  <a:gd name="connsiteX174" fmla="*/ 1017399 w 3031519"/>
                  <a:gd name="connsiteY174" fmla="*/ 499371 h 1160647"/>
                  <a:gd name="connsiteX175" fmla="*/ 1039693 w 3031519"/>
                  <a:gd name="connsiteY175" fmla="*/ 499371 h 1160647"/>
                  <a:gd name="connsiteX176" fmla="*/ 1039693 w 3031519"/>
                  <a:gd name="connsiteY176" fmla="*/ 498290 h 1160647"/>
                  <a:gd name="connsiteX177" fmla="*/ 1039693 w 3031519"/>
                  <a:gd name="connsiteY177" fmla="*/ 490724 h 1160647"/>
                  <a:gd name="connsiteX178" fmla="*/ 1041466 w 3031519"/>
                  <a:gd name="connsiteY178" fmla="*/ 490724 h 1160647"/>
                  <a:gd name="connsiteX179" fmla="*/ 1053880 w 3031519"/>
                  <a:gd name="connsiteY179" fmla="*/ 490724 h 1160647"/>
                  <a:gd name="connsiteX180" fmla="*/ 1053880 w 3031519"/>
                  <a:gd name="connsiteY180" fmla="*/ 491805 h 1160647"/>
                  <a:gd name="connsiteX181" fmla="*/ 1053880 w 3031519"/>
                  <a:gd name="connsiteY181" fmla="*/ 499371 h 1160647"/>
                  <a:gd name="connsiteX182" fmla="*/ 1054640 w 3031519"/>
                  <a:gd name="connsiteY182" fmla="*/ 499371 h 1160647"/>
                  <a:gd name="connsiteX183" fmla="*/ 1059960 w 3031519"/>
                  <a:gd name="connsiteY183" fmla="*/ 499371 h 1160647"/>
                  <a:gd name="connsiteX184" fmla="*/ 1070093 w 3031519"/>
                  <a:gd name="connsiteY184" fmla="*/ 495047 h 1160647"/>
                  <a:gd name="connsiteX185" fmla="*/ 1074146 w 3031519"/>
                  <a:gd name="connsiteY185" fmla="*/ 498290 h 1160647"/>
                  <a:gd name="connsiteX186" fmla="*/ 1074146 w 3031519"/>
                  <a:gd name="connsiteY186" fmla="*/ 490724 h 1160647"/>
                  <a:gd name="connsiteX187" fmla="*/ 1076426 w 3031519"/>
                  <a:gd name="connsiteY187" fmla="*/ 490724 h 1160647"/>
                  <a:gd name="connsiteX188" fmla="*/ 1092387 w 3031519"/>
                  <a:gd name="connsiteY188" fmla="*/ 490724 h 1160647"/>
                  <a:gd name="connsiteX189" fmla="*/ 1092387 w 3031519"/>
                  <a:gd name="connsiteY189" fmla="*/ 491805 h 1160647"/>
                  <a:gd name="connsiteX190" fmla="*/ 1092387 w 3031519"/>
                  <a:gd name="connsiteY190" fmla="*/ 499371 h 1160647"/>
                  <a:gd name="connsiteX191" fmla="*/ 1122787 w 3031519"/>
                  <a:gd name="connsiteY191" fmla="*/ 499371 h 1160647"/>
                  <a:gd name="connsiteX192" fmla="*/ 1122787 w 3031519"/>
                  <a:gd name="connsiteY192" fmla="*/ 500992 h 1160647"/>
                  <a:gd name="connsiteX193" fmla="*/ 1122787 w 3031519"/>
                  <a:gd name="connsiteY193" fmla="*/ 512342 h 1160647"/>
                  <a:gd name="connsiteX194" fmla="*/ 1149134 w 3031519"/>
                  <a:gd name="connsiteY194" fmla="*/ 512342 h 1160647"/>
                  <a:gd name="connsiteX195" fmla="*/ 1149134 w 3031519"/>
                  <a:gd name="connsiteY195" fmla="*/ 542606 h 1160647"/>
                  <a:gd name="connsiteX196" fmla="*/ 1149894 w 3031519"/>
                  <a:gd name="connsiteY196" fmla="*/ 542606 h 1160647"/>
                  <a:gd name="connsiteX197" fmla="*/ 1155214 w 3031519"/>
                  <a:gd name="connsiteY197" fmla="*/ 542606 h 1160647"/>
                  <a:gd name="connsiteX198" fmla="*/ 1155214 w 3031519"/>
                  <a:gd name="connsiteY198" fmla="*/ 543687 h 1160647"/>
                  <a:gd name="connsiteX199" fmla="*/ 1155214 w 3031519"/>
                  <a:gd name="connsiteY199" fmla="*/ 551254 h 1160647"/>
                  <a:gd name="connsiteX200" fmla="*/ 1159268 w 3031519"/>
                  <a:gd name="connsiteY200" fmla="*/ 581518 h 1160647"/>
                  <a:gd name="connsiteX201" fmla="*/ 1160028 w 3031519"/>
                  <a:gd name="connsiteY201" fmla="*/ 581518 h 1160647"/>
                  <a:gd name="connsiteX202" fmla="*/ 1165348 w 3031519"/>
                  <a:gd name="connsiteY202" fmla="*/ 581518 h 1160647"/>
                  <a:gd name="connsiteX203" fmla="*/ 1165348 w 3031519"/>
                  <a:gd name="connsiteY203" fmla="*/ 582329 h 1160647"/>
                  <a:gd name="connsiteX204" fmla="*/ 1165348 w 3031519"/>
                  <a:gd name="connsiteY204" fmla="*/ 588004 h 1160647"/>
                  <a:gd name="connsiteX205" fmla="*/ 1166361 w 3031519"/>
                  <a:gd name="connsiteY205" fmla="*/ 588004 h 1160647"/>
                  <a:gd name="connsiteX206" fmla="*/ 1173454 w 3031519"/>
                  <a:gd name="connsiteY206" fmla="*/ 588004 h 1160647"/>
                  <a:gd name="connsiteX207" fmla="*/ 1173454 w 3031519"/>
                  <a:gd name="connsiteY207" fmla="*/ 618269 h 1160647"/>
                  <a:gd name="connsiteX208" fmla="*/ 1175481 w 3031519"/>
                  <a:gd name="connsiteY208" fmla="*/ 618269 h 1160647"/>
                  <a:gd name="connsiteX209" fmla="*/ 1189668 w 3031519"/>
                  <a:gd name="connsiteY209" fmla="*/ 618269 h 1160647"/>
                  <a:gd name="connsiteX210" fmla="*/ 1189668 w 3031519"/>
                  <a:gd name="connsiteY210" fmla="*/ 642048 h 1160647"/>
                  <a:gd name="connsiteX211" fmla="*/ 1191695 w 3031519"/>
                  <a:gd name="connsiteY211" fmla="*/ 643669 h 1160647"/>
                  <a:gd name="connsiteX212" fmla="*/ 1191695 w 3031519"/>
                  <a:gd name="connsiteY212" fmla="*/ 655019 h 1160647"/>
                  <a:gd name="connsiteX213" fmla="*/ 1192455 w 3031519"/>
                  <a:gd name="connsiteY213" fmla="*/ 655019 h 1160647"/>
                  <a:gd name="connsiteX214" fmla="*/ 1197775 w 3031519"/>
                  <a:gd name="connsiteY214" fmla="*/ 655019 h 1160647"/>
                  <a:gd name="connsiteX215" fmla="*/ 1197775 w 3031519"/>
                  <a:gd name="connsiteY215" fmla="*/ 678798 h 1160647"/>
                  <a:gd name="connsiteX216" fmla="*/ 1199041 w 3031519"/>
                  <a:gd name="connsiteY216" fmla="*/ 678798 h 1160647"/>
                  <a:gd name="connsiteX217" fmla="*/ 1207908 w 3031519"/>
                  <a:gd name="connsiteY217" fmla="*/ 678798 h 1160647"/>
                  <a:gd name="connsiteX218" fmla="*/ 1209935 w 3031519"/>
                  <a:gd name="connsiteY218" fmla="*/ 682852 h 1160647"/>
                  <a:gd name="connsiteX219" fmla="*/ 1209935 w 3031519"/>
                  <a:gd name="connsiteY219" fmla="*/ 696093 h 1160647"/>
                  <a:gd name="connsiteX220" fmla="*/ 1211455 w 3031519"/>
                  <a:gd name="connsiteY220" fmla="*/ 694201 h 1160647"/>
                  <a:gd name="connsiteX221" fmla="*/ 1222095 w 3031519"/>
                  <a:gd name="connsiteY221" fmla="*/ 680960 h 1160647"/>
                  <a:gd name="connsiteX222" fmla="*/ 1250469 w 3031519"/>
                  <a:gd name="connsiteY222" fmla="*/ 680960 h 1160647"/>
                  <a:gd name="connsiteX223" fmla="*/ 1250469 w 3031519"/>
                  <a:gd name="connsiteY223" fmla="*/ 767431 h 1160647"/>
                  <a:gd name="connsiteX224" fmla="*/ 1251229 w 3031519"/>
                  <a:gd name="connsiteY224" fmla="*/ 767431 h 1160647"/>
                  <a:gd name="connsiteX225" fmla="*/ 1256549 w 3031519"/>
                  <a:gd name="connsiteY225" fmla="*/ 767431 h 1160647"/>
                  <a:gd name="connsiteX226" fmla="*/ 1257309 w 3031519"/>
                  <a:gd name="connsiteY226" fmla="*/ 766080 h 1160647"/>
                  <a:gd name="connsiteX227" fmla="*/ 1262629 w 3031519"/>
                  <a:gd name="connsiteY227" fmla="*/ 756622 h 1160647"/>
                  <a:gd name="connsiteX228" fmla="*/ 1262629 w 3031519"/>
                  <a:gd name="connsiteY228" fmla="*/ 758514 h 1160647"/>
                  <a:gd name="connsiteX229" fmla="*/ 1262629 w 3031519"/>
                  <a:gd name="connsiteY229" fmla="*/ 771755 h 1160647"/>
                  <a:gd name="connsiteX230" fmla="*/ 1266682 w 3031519"/>
                  <a:gd name="connsiteY230" fmla="*/ 726358 h 1160647"/>
                  <a:gd name="connsiteX231" fmla="*/ 1267442 w 3031519"/>
                  <a:gd name="connsiteY231" fmla="*/ 726358 h 1160647"/>
                  <a:gd name="connsiteX232" fmla="*/ 1272762 w 3031519"/>
                  <a:gd name="connsiteY232" fmla="*/ 726358 h 1160647"/>
                  <a:gd name="connsiteX233" fmla="*/ 1272762 w 3031519"/>
                  <a:gd name="connsiteY233" fmla="*/ 661504 h 1160647"/>
                  <a:gd name="connsiteX234" fmla="*/ 1273776 w 3031519"/>
                  <a:gd name="connsiteY234" fmla="*/ 661504 h 1160647"/>
                  <a:gd name="connsiteX235" fmla="*/ 1280869 w 3031519"/>
                  <a:gd name="connsiteY235" fmla="*/ 661504 h 1160647"/>
                  <a:gd name="connsiteX236" fmla="*/ 1293029 w 3031519"/>
                  <a:gd name="connsiteY236" fmla="*/ 618269 h 1160647"/>
                  <a:gd name="connsiteX237" fmla="*/ 1294296 w 3031519"/>
                  <a:gd name="connsiteY237" fmla="*/ 618269 h 1160647"/>
                  <a:gd name="connsiteX238" fmla="*/ 1303163 w 3031519"/>
                  <a:gd name="connsiteY238" fmla="*/ 618269 h 1160647"/>
                  <a:gd name="connsiteX239" fmla="*/ 1313296 w 3031519"/>
                  <a:gd name="connsiteY239" fmla="*/ 661504 h 1160647"/>
                  <a:gd name="connsiteX240" fmla="*/ 1314309 w 3031519"/>
                  <a:gd name="connsiteY240" fmla="*/ 661504 h 1160647"/>
                  <a:gd name="connsiteX241" fmla="*/ 1321403 w 3031519"/>
                  <a:gd name="connsiteY241" fmla="*/ 661504 h 1160647"/>
                  <a:gd name="connsiteX242" fmla="*/ 1321403 w 3031519"/>
                  <a:gd name="connsiteY242" fmla="*/ 700416 h 1160647"/>
                  <a:gd name="connsiteX243" fmla="*/ 1323176 w 3031519"/>
                  <a:gd name="connsiteY243" fmla="*/ 700416 h 1160647"/>
                  <a:gd name="connsiteX244" fmla="*/ 1335590 w 3031519"/>
                  <a:gd name="connsiteY244" fmla="*/ 700416 h 1160647"/>
                  <a:gd name="connsiteX245" fmla="*/ 1335590 w 3031519"/>
                  <a:gd name="connsiteY245" fmla="*/ 702578 h 1160647"/>
                  <a:gd name="connsiteX246" fmla="*/ 1335590 w 3031519"/>
                  <a:gd name="connsiteY246" fmla="*/ 717710 h 1160647"/>
                  <a:gd name="connsiteX247" fmla="*/ 1339643 w 3031519"/>
                  <a:gd name="connsiteY247" fmla="*/ 715549 h 1160647"/>
                  <a:gd name="connsiteX248" fmla="*/ 1339643 w 3031519"/>
                  <a:gd name="connsiteY248" fmla="*/ 700416 h 1160647"/>
                  <a:gd name="connsiteX249" fmla="*/ 1341163 w 3031519"/>
                  <a:gd name="connsiteY249" fmla="*/ 700416 h 1160647"/>
                  <a:gd name="connsiteX250" fmla="*/ 1351803 w 3031519"/>
                  <a:gd name="connsiteY250" fmla="*/ 700416 h 1160647"/>
                  <a:gd name="connsiteX251" fmla="*/ 1351803 w 3031519"/>
                  <a:gd name="connsiteY251" fmla="*/ 702037 h 1160647"/>
                  <a:gd name="connsiteX252" fmla="*/ 1351803 w 3031519"/>
                  <a:gd name="connsiteY252" fmla="*/ 713387 h 1160647"/>
                  <a:gd name="connsiteX253" fmla="*/ 1382204 w 3031519"/>
                  <a:gd name="connsiteY253" fmla="*/ 713387 h 1160647"/>
                  <a:gd name="connsiteX254" fmla="*/ 1382204 w 3031519"/>
                  <a:gd name="connsiteY254" fmla="*/ 676637 h 1160647"/>
                  <a:gd name="connsiteX255" fmla="*/ 1383470 w 3031519"/>
                  <a:gd name="connsiteY255" fmla="*/ 676637 h 1160647"/>
                  <a:gd name="connsiteX256" fmla="*/ 1392337 w 3031519"/>
                  <a:gd name="connsiteY256" fmla="*/ 676637 h 1160647"/>
                  <a:gd name="connsiteX257" fmla="*/ 1392337 w 3031519"/>
                  <a:gd name="connsiteY257" fmla="*/ 698254 h 1160647"/>
                  <a:gd name="connsiteX258" fmla="*/ 1394364 w 3031519"/>
                  <a:gd name="connsiteY258" fmla="*/ 665828 h 1160647"/>
                  <a:gd name="connsiteX259" fmla="*/ 1416657 w 3031519"/>
                  <a:gd name="connsiteY259" fmla="*/ 665828 h 1160647"/>
                  <a:gd name="connsiteX260" fmla="*/ 1416657 w 3031519"/>
                  <a:gd name="connsiteY260" fmla="*/ 664206 h 1160647"/>
                  <a:gd name="connsiteX261" fmla="*/ 1416657 w 3031519"/>
                  <a:gd name="connsiteY261" fmla="*/ 652857 h 1160647"/>
                  <a:gd name="connsiteX262" fmla="*/ 1417417 w 3031519"/>
                  <a:gd name="connsiteY262" fmla="*/ 652857 h 1160647"/>
                  <a:gd name="connsiteX263" fmla="*/ 1422737 w 3031519"/>
                  <a:gd name="connsiteY263" fmla="*/ 652857 h 1160647"/>
                  <a:gd name="connsiteX264" fmla="*/ 1422737 w 3031519"/>
                  <a:gd name="connsiteY264" fmla="*/ 650966 h 1160647"/>
                  <a:gd name="connsiteX265" fmla="*/ 1422737 w 3031519"/>
                  <a:gd name="connsiteY265" fmla="*/ 637725 h 1160647"/>
                  <a:gd name="connsiteX266" fmla="*/ 1426791 w 3031519"/>
                  <a:gd name="connsiteY266" fmla="*/ 644210 h 1160647"/>
                  <a:gd name="connsiteX267" fmla="*/ 1429071 w 3031519"/>
                  <a:gd name="connsiteY267" fmla="*/ 644210 h 1160647"/>
                  <a:gd name="connsiteX268" fmla="*/ 1445031 w 3031519"/>
                  <a:gd name="connsiteY268" fmla="*/ 644210 h 1160647"/>
                  <a:gd name="connsiteX269" fmla="*/ 1445031 w 3031519"/>
                  <a:gd name="connsiteY269" fmla="*/ 643399 h 1160647"/>
                  <a:gd name="connsiteX270" fmla="*/ 1445031 w 3031519"/>
                  <a:gd name="connsiteY270" fmla="*/ 637725 h 1160647"/>
                  <a:gd name="connsiteX271" fmla="*/ 1445791 w 3031519"/>
                  <a:gd name="connsiteY271" fmla="*/ 637725 h 1160647"/>
                  <a:gd name="connsiteX272" fmla="*/ 1451111 w 3031519"/>
                  <a:gd name="connsiteY272" fmla="*/ 637725 h 1160647"/>
                  <a:gd name="connsiteX273" fmla="*/ 1451111 w 3031519"/>
                  <a:gd name="connsiteY273" fmla="*/ 639076 h 1160647"/>
                  <a:gd name="connsiteX274" fmla="*/ 1451111 w 3031519"/>
                  <a:gd name="connsiteY274" fmla="*/ 648534 h 1160647"/>
                  <a:gd name="connsiteX275" fmla="*/ 1489618 w 3031519"/>
                  <a:gd name="connsiteY275" fmla="*/ 648534 h 1160647"/>
                  <a:gd name="connsiteX276" fmla="*/ 1489618 w 3031519"/>
                  <a:gd name="connsiteY276" fmla="*/ 786887 h 1160647"/>
                  <a:gd name="connsiteX277" fmla="*/ 1491138 w 3031519"/>
                  <a:gd name="connsiteY277" fmla="*/ 786887 h 1160647"/>
                  <a:gd name="connsiteX278" fmla="*/ 1501778 w 3031519"/>
                  <a:gd name="connsiteY278" fmla="*/ 786887 h 1160647"/>
                  <a:gd name="connsiteX279" fmla="*/ 1501778 w 3031519"/>
                  <a:gd name="connsiteY279" fmla="*/ 773917 h 1160647"/>
                  <a:gd name="connsiteX280" fmla="*/ 1505832 w 3031519"/>
                  <a:gd name="connsiteY280" fmla="*/ 773917 h 1160647"/>
                  <a:gd name="connsiteX281" fmla="*/ 1505832 w 3031519"/>
                  <a:gd name="connsiteY281" fmla="*/ 786887 h 1160647"/>
                  <a:gd name="connsiteX282" fmla="*/ 1536232 w 3031519"/>
                  <a:gd name="connsiteY282" fmla="*/ 786887 h 1160647"/>
                  <a:gd name="connsiteX283" fmla="*/ 1536232 w 3031519"/>
                  <a:gd name="connsiteY283" fmla="*/ 756622 h 1160647"/>
                  <a:gd name="connsiteX284" fmla="*/ 1548392 w 3031519"/>
                  <a:gd name="connsiteY284" fmla="*/ 756622 h 1160647"/>
                  <a:gd name="connsiteX285" fmla="*/ 1560552 w 3031519"/>
                  <a:gd name="connsiteY285" fmla="*/ 754461 h 1160647"/>
                  <a:gd name="connsiteX286" fmla="*/ 1564606 w 3031519"/>
                  <a:gd name="connsiteY286" fmla="*/ 756622 h 1160647"/>
                  <a:gd name="connsiteX287" fmla="*/ 1574739 w 3031519"/>
                  <a:gd name="connsiteY287" fmla="*/ 756622 h 1160647"/>
                  <a:gd name="connsiteX288" fmla="*/ 1574739 w 3031519"/>
                  <a:gd name="connsiteY288" fmla="*/ 786887 h 1160647"/>
                  <a:gd name="connsiteX289" fmla="*/ 1582846 w 3031519"/>
                  <a:gd name="connsiteY289" fmla="*/ 786887 h 1160647"/>
                  <a:gd name="connsiteX290" fmla="*/ 1582846 w 3031519"/>
                  <a:gd name="connsiteY290" fmla="*/ 804182 h 1160647"/>
                  <a:gd name="connsiteX291" fmla="*/ 1592182 w 3031519"/>
                  <a:gd name="connsiteY291" fmla="*/ 805087 h 1160647"/>
                  <a:gd name="connsiteX292" fmla="*/ 1605140 w 3031519"/>
                  <a:gd name="connsiteY292" fmla="*/ 805087 h 1160647"/>
                  <a:gd name="connsiteX293" fmla="*/ 1605140 w 3031519"/>
                  <a:gd name="connsiteY293" fmla="*/ 789049 h 1160647"/>
                  <a:gd name="connsiteX294" fmla="*/ 1673096 w 3031519"/>
                  <a:gd name="connsiteY294" fmla="*/ 789049 h 1160647"/>
                  <a:gd name="connsiteX295" fmla="*/ 1673096 w 3031519"/>
                  <a:gd name="connsiteY295" fmla="*/ 703796 h 1160647"/>
                  <a:gd name="connsiteX296" fmla="*/ 1745104 w 3031519"/>
                  <a:gd name="connsiteY296" fmla="*/ 703796 h 1160647"/>
                  <a:gd name="connsiteX297" fmla="*/ 1745104 w 3031519"/>
                  <a:gd name="connsiteY297" fmla="*/ 782564 h 1160647"/>
                  <a:gd name="connsiteX298" fmla="*/ 1747008 w 3031519"/>
                  <a:gd name="connsiteY298" fmla="*/ 782564 h 1160647"/>
                  <a:gd name="connsiteX299" fmla="*/ 1748250 w 3031519"/>
                  <a:gd name="connsiteY299" fmla="*/ 805087 h 1160647"/>
                  <a:gd name="connsiteX300" fmla="*/ 1757926 w 3031519"/>
                  <a:gd name="connsiteY300" fmla="*/ 805087 h 1160647"/>
                  <a:gd name="connsiteX301" fmla="*/ 1759168 w 3031519"/>
                  <a:gd name="connsiteY301" fmla="*/ 782564 h 1160647"/>
                  <a:gd name="connsiteX302" fmla="*/ 1765248 w 3031519"/>
                  <a:gd name="connsiteY302" fmla="*/ 782564 h 1160647"/>
                  <a:gd name="connsiteX303" fmla="*/ 1766490 w 3031519"/>
                  <a:gd name="connsiteY303" fmla="*/ 805087 h 1160647"/>
                  <a:gd name="connsiteX304" fmla="*/ 1817112 w 3031519"/>
                  <a:gd name="connsiteY304" fmla="*/ 805087 h 1160647"/>
                  <a:gd name="connsiteX305" fmla="*/ 1817112 w 3031519"/>
                  <a:gd name="connsiteY305" fmla="*/ 642059 h 1160647"/>
                  <a:gd name="connsiteX306" fmla="*/ 2014439 w 3031519"/>
                  <a:gd name="connsiteY306" fmla="*/ 642059 h 1160647"/>
                  <a:gd name="connsiteX307" fmla="*/ 2014439 w 3031519"/>
                  <a:gd name="connsiteY307" fmla="*/ 805087 h 1160647"/>
                  <a:gd name="connsiteX308" fmla="*/ 2033136 w 3031519"/>
                  <a:gd name="connsiteY308" fmla="*/ 805087 h 1160647"/>
                  <a:gd name="connsiteX309" fmla="*/ 2033136 w 3031519"/>
                  <a:gd name="connsiteY309" fmla="*/ 722394 h 1160647"/>
                  <a:gd name="connsiteX310" fmla="*/ 2128256 w 3031519"/>
                  <a:gd name="connsiteY310" fmla="*/ 722394 h 1160647"/>
                  <a:gd name="connsiteX311" fmla="*/ 2140186 w 3031519"/>
                  <a:gd name="connsiteY311" fmla="*/ 404253 h 1160647"/>
                  <a:gd name="connsiteX312" fmla="*/ 2128026 w 3031519"/>
                  <a:gd name="connsiteY312" fmla="*/ 382635 h 1160647"/>
                  <a:gd name="connsiteX313" fmla="*/ 2121946 w 3031519"/>
                  <a:gd name="connsiteY313" fmla="*/ 378311 h 1160647"/>
                  <a:gd name="connsiteX314" fmla="*/ 2130053 w 3031519"/>
                  <a:gd name="connsiteY314" fmla="*/ 354532 h 1160647"/>
                  <a:gd name="connsiteX315" fmla="*/ 2130053 w 3031519"/>
                  <a:gd name="connsiteY315" fmla="*/ 337238 h 1160647"/>
                  <a:gd name="connsiteX316" fmla="*/ 2144240 w 3031519"/>
                  <a:gd name="connsiteY316" fmla="*/ 337238 h 1160647"/>
                  <a:gd name="connsiteX317" fmla="*/ 2144240 w 3031519"/>
                  <a:gd name="connsiteY317" fmla="*/ 315620 h 1160647"/>
                  <a:gd name="connsiteX318" fmla="*/ 2146266 w 3031519"/>
                  <a:gd name="connsiteY318" fmla="*/ 311296 h 1160647"/>
                  <a:gd name="connsiteX319" fmla="*/ 2146266 w 3031519"/>
                  <a:gd name="connsiteY319" fmla="*/ 233472 h 1160647"/>
                  <a:gd name="connsiteX320" fmla="*/ 2144240 w 3031519"/>
                  <a:gd name="connsiteY320" fmla="*/ 226987 h 1160647"/>
                  <a:gd name="connsiteX321" fmla="*/ 2150320 w 3031519"/>
                  <a:gd name="connsiteY321" fmla="*/ 220501 h 1160647"/>
                  <a:gd name="connsiteX322" fmla="*/ 2150320 w 3031519"/>
                  <a:gd name="connsiteY322" fmla="*/ 162133 h 1160647"/>
                  <a:gd name="connsiteX323" fmla="*/ 2152346 w 3031519"/>
                  <a:gd name="connsiteY323" fmla="*/ 157810 h 1160647"/>
                  <a:gd name="connsiteX324" fmla="*/ 2152346 w 3031519"/>
                  <a:gd name="connsiteY324" fmla="*/ 101604 h 1160647"/>
                  <a:gd name="connsiteX325" fmla="*/ 2154373 w 3031519"/>
                  <a:gd name="connsiteY325" fmla="*/ 82148 h 1160647"/>
                  <a:gd name="connsiteX326" fmla="*/ 2158427 w 3031519"/>
                  <a:gd name="connsiteY326" fmla="*/ 99442 h 1160647"/>
                  <a:gd name="connsiteX327" fmla="*/ 2160453 w 3031519"/>
                  <a:gd name="connsiteY327" fmla="*/ 157810 h 1160647"/>
                  <a:gd name="connsiteX328" fmla="*/ 2162480 w 3031519"/>
                  <a:gd name="connsiteY328" fmla="*/ 220501 h 1160647"/>
                  <a:gd name="connsiteX329" fmla="*/ 2168560 w 3031519"/>
                  <a:gd name="connsiteY329" fmla="*/ 226987 h 1160647"/>
                  <a:gd name="connsiteX330" fmla="*/ 2166533 w 3031519"/>
                  <a:gd name="connsiteY330" fmla="*/ 233472 h 1160647"/>
                  <a:gd name="connsiteX331" fmla="*/ 2166533 w 3031519"/>
                  <a:gd name="connsiteY331" fmla="*/ 311296 h 1160647"/>
                  <a:gd name="connsiteX332" fmla="*/ 2168560 w 3031519"/>
                  <a:gd name="connsiteY332" fmla="*/ 315620 h 1160647"/>
                  <a:gd name="connsiteX333" fmla="*/ 2168560 w 3031519"/>
                  <a:gd name="connsiteY333" fmla="*/ 337238 h 1160647"/>
                  <a:gd name="connsiteX334" fmla="*/ 2182747 w 3031519"/>
                  <a:gd name="connsiteY334" fmla="*/ 337238 h 1160647"/>
                  <a:gd name="connsiteX335" fmla="*/ 2182747 w 3031519"/>
                  <a:gd name="connsiteY335" fmla="*/ 354532 h 1160647"/>
                  <a:gd name="connsiteX336" fmla="*/ 2190854 w 3031519"/>
                  <a:gd name="connsiteY336" fmla="*/ 378311 h 1160647"/>
                  <a:gd name="connsiteX337" fmla="*/ 2184774 w 3031519"/>
                  <a:gd name="connsiteY337" fmla="*/ 382635 h 1160647"/>
                  <a:gd name="connsiteX338" fmla="*/ 2172613 w 3031519"/>
                  <a:gd name="connsiteY338" fmla="*/ 404253 h 1160647"/>
                  <a:gd name="connsiteX339" fmla="*/ 2180720 w 3031519"/>
                  <a:gd name="connsiteY339" fmla="*/ 657181 h 1160647"/>
                  <a:gd name="connsiteX340" fmla="*/ 2245574 w 3031519"/>
                  <a:gd name="connsiteY340" fmla="*/ 657181 h 1160647"/>
                  <a:gd name="connsiteX341" fmla="*/ 2245574 w 3031519"/>
                  <a:gd name="connsiteY341" fmla="*/ 732843 h 1160647"/>
                  <a:gd name="connsiteX342" fmla="*/ 2253681 w 3031519"/>
                  <a:gd name="connsiteY342" fmla="*/ 732843 h 1160647"/>
                  <a:gd name="connsiteX343" fmla="*/ 2255708 w 3031519"/>
                  <a:gd name="connsiteY343" fmla="*/ 726358 h 1160647"/>
                  <a:gd name="connsiteX344" fmla="*/ 2261788 w 3031519"/>
                  <a:gd name="connsiteY344" fmla="*/ 726358 h 1160647"/>
                  <a:gd name="connsiteX345" fmla="*/ 2263815 w 3031519"/>
                  <a:gd name="connsiteY345" fmla="*/ 735005 h 1160647"/>
                  <a:gd name="connsiteX346" fmla="*/ 2275975 w 3031519"/>
                  <a:gd name="connsiteY346" fmla="*/ 735005 h 1160647"/>
                  <a:gd name="connsiteX347" fmla="*/ 2275975 w 3031519"/>
                  <a:gd name="connsiteY347" fmla="*/ 728519 h 1160647"/>
                  <a:gd name="connsiteX348" fmla="*/ 2298268 w 3031519"/>
                  <a:gd name="connsiteY348" fmla="*/ 728519 h 1160647"/>
                  <a:gd name="connsiteX349" fmla="*/ 2298268 w 3031519"/>
                  <a:gd name="connsiteY349" fmla="*/ 735005 h 1160647"/>
                  <a:gd name="connsiteX350" fmla="*/ 2318535 w 3031519"/>
                  <a:gd name="connsiteY350" fmla="*/ 735005 h 1160647"/>
                  <a:gd name="connsiteX351" fmla="*/ 2318535 w 3031519"/>
                  <a:gd name="connsiteY351" fmla="*/ 780402 h 1160647"/>
                  <a:gd name="connsiteX352" fmla="*/ 2332722 w 3031519"/>
                  <a:gd name="connsiteY352" fmla="*/ 780402 h 1160647"/>
                  <a:gd name="connsiteX353" fmla="*/ 2332722 w 3031519"/>
                  <a:gd name="connsiteY353" fmla="*/ 767431 h 1160647"/>
                  <a:gd name="connsiteX354" fmla="*/ 2348936 w 3031519"/>
                  <a:gd name="connsiteY354" fmla="*/ 767431 h 1160647"/>
                  <a:gd name="connsiteX355" fmla="*/ 2348936 w 3031519"/>
                  <a:gd name="connsiteY355" fmla="*/ 588004 h 1160647"/>
                  <a:gd name="connsiteX356" fmla="*/ 2355016 w 3031519"/>
                  <a:gd name="connsiteY356" fmla="*/ 581518 h 1160647"/>
                  <a:gd name="connsiteX357" fmla="*/ 2427977 w 3031519"/>
                  <a:gd name="connsiteY357" fmla="*/ 581518 h 1160647"/>
                  <a:gd name="connsiteX358" fmla="*/ 2427977 w 3031519"/>
                  <a:gd name="connsiteY358" fmla="*/ 590166 h 1160647"/>
                  <a:gd name="connsiteX359" fmla="*/ 2438110 w 3031519"/>
                  <a:gd name="connsiteY359" fmla="*/ 590166 h 1160647"/>
                  <a:gd name="connsiteX360" fmla="*/ 2438110 w 3031519"/>
                  <a:gd name="connsiteY360" fmla="*/ 704740 h 1160647"/>
                  <a:gd name="connsiteX361" fmla="*/ 2460404 w 3031519"/>
                  <a:gd name="connsiteY361" fmla="*/ 704740 h 1160647"/>
                  <a:gd name="connsiteX362" fmla="*/ 2460404 w 3031519"/>
                  <a:gd name="connsiteY362" fmla="*/ 637725 h 1160647"/>
                  <a:gd name="connsiteX363" fmla="*/ 2486751 w 3031519"/>
                  <a:gd name="connsiteY363" fmla="*/ 637725 h 1160647"/>
                  <a:gd name="connsiteX364" fmla="*/ 2490804 w 3031519"/>
                  <a:gd name="connsiteY364" fmla="*/ 633401 h 1160647"/>
                  <a:gd name="connsiteX365" fmla="*/ 2498911 w 3031519"/>
                  <a:gd name="connsiteY365" fmla="*/ 633401 h 1160647"/>
                  <a:gd name="connsiteX366" fmla="*/ 2502964 w 3031519"/>
                  <a:gd name="connsiteY366" fmla="*/ 637725 h 1160647"/>
                  <a:gd name="connsiteX367" fmla="*/ 2525258 w 3031519"/>
                  <a:gd name="connsiteY367" fmla="*/ 637725 h 1160647"/>
                  <a:gd name="connsiteX368" fmla="*/ 2525258 w 3031519"/>
                  <a:gd name="connsiteY368" fmla="*/ 520989 h 1160647"/>
                  <a:gd name="connsiteX369" fmla="*/ 2582005 w 3031519"/>
                  <a:gd name="connsiteY369" fmla="*/ 510180 h 1160647"/>
                  <a:gd name="connsiteX370" fmla="*/ 2582005 w 3031519"/>
                  <a:gd name="connsiteY370" fmla="*/ 511261 h 1160647"/>
                  <a:gd name="connsiteX371" fmla="*/ 2582005 w 3031519"/>
                  <a:gd name="connsiteY371" fmla="*/ 518827 h 1160647"/>
                  <a:gd name="connsiteX372" fmla="*/ 2608352 w 3031519"/>
                  <a:gd name="connsiteY372" fmla="*/ 518827 h 1160647"/>
                  <a:gd name="connsiteX373" fmla="*/ 2608352 w 3031519"/>
                  <a:gd name="connsiteY373" fmla="*/ 773917 h 1160647"/>
                  <a:gd name="connsiteX374" fmla="*/ 2630646 w 3031519"/>
                  <a:gd name="connsiteY374" fmla="*/ 773917 h 1160647"/>
                  <a:gd name="connsiteX375" fmla="*/ 2630646 w 3031519"/>
                  <a:gd name="connsiteY375" fmla="*/ 769593 h 1160647"/>
                  <a:gd name="connsiteX376" fmla="*/ 2642806 w 3031519"/>
                  <a:gd name="connsiteY376" fmla="*/ 769593 h 1160647"/>
                  <a:gd name="connsiteX377" fmla="*/ 2642806 w 3031519"/>
                  <a:gd name="connsiteY377" fmla="*/ 773917 h 1160647"/>
                  <a:gd name="connsiteX378" fmla="*/ 2667126 w 3031519"/>
                  <a:gd name="connsiteY378" fmla="*/ 773917 h 1160647"/>
                  <a:gd name="connsiteX379" fmla="*/ 2667126 w 3031519"/>
                  <a:gd name="connsiteY379" fmla="*/ 760946 h 1160647"/>
                  <a:gd name="connsiteX380" fmla="*/ 2695500 w 3031519"/>
                  <a:gd name="connsiteY380" fmla="*/ 760946 h 1160647"/>
                  <a:gd name="connsiteX381" fmla="*/ 2707660 w 3031519"/>
                  <a:gd name="connsiteY381" fmla="*/ 756622 h 1160647"/>
                  <a:gd name="connsiteX382" fmla="*/ 2727927 w 3031519"/>
                  <a:gd name="connsiteY382" fmla="*/ 760946 h 1160647"/>
                  <a:gd name="connsiteX383" fmla="*/ 2727927 w 3031519"/>
                  <a:gd name="connsiteY383" fmla="*/ 743652 h 1160647"/>
                  <a:gd name="connsiteX384" fmla="*/ 2736034 w 3031519"/>
                  <a:gd name="connsiteY384" fmla="*/ 743652 h 1160647"/>
                  <a:gd name="connsiteX385" fmla="*/ 2736034 w 3031519"/>
                  <a:gd name="connsiteY385" fmla="*/ 730681 h 1160647"/>
                  <a:gd name="connsiteX386" fmla="*/ 2792781 w 3031519"/>
                  <a:gd name="connsiteY386" fmla="*/ 730681 h 1160647"/>
                  <a:gd name="connsiteX387" fmla="*/ 2792781 w 3031519"/>
                  <a:gd name="connsiteY387" fmla="*/ 700416 h 1160647"/>
                  <a:gd name="connsiteX388" fmla="*/ 2811021 w 3031519"/>
                  <a:gd name="connsiteY388" fmla="*/ 700416 h 1160647"/>
                  <a:gd name="connsiteX389" fmla="*/ 2811021 w 3031519"/>
                  <a:gd name="connsiteY389" fmla="*/ 693931 h 1160647"/>
                  <a:gd name="connsiteX390" fmla="*/ 2823181 w 3031519"/>
                  <a:gd name="connsiteY390" fmla="*/ 693931 h 1160647"/>
                  <a:gd name="connsiteX391" fmla="*/ 2823181 w 3031519"/>
                  <a:gd name="connsiteY391" fmla="*/ 700416 h 1160647"/>
                  <a:gd name="connsiteX392" fmla="*/ 2839395 w 3031519"/>
                  <a:gd name="connsiteY392" fmla="*/ 700416 h 1160647"/>
                  <a:gd name="connsiteX393" fmla="*/ 2839395 w 3031519"/>
                  <a:gd name="connsiteY393" fmla="*/ 750137 h 1160647"/>
                  <a:gd name="connsiteX394" fmla="*/ 2871822 w 3031519"/>
                  <a:gd name="connsiteY394" fmla="*/ 750137 h 1160647"/>
                  <a:gd name="connsiteX395" fmla="*/ 2871822 w 3031519"/>
                  <a:gd name="connsiteY395" fmla="*/ 724196 h 1160647"/>
                  <a:gd name="connsiteX396" fmla="*/ 2910329 w 3031519"/>
                  <a:gd name="connsiteY396" fmla="*/ 724196 h 1160647"/>
                  <a:gd name="connsiteX397" fmla="*/ 2910329 w 3031519"/>
                  <a:gd name="connsiteY397" fmla="*/ 693931 h 1160647"/>
                  <a:gd name="connsiteX398" fmla="*/ 2958970 w 3031519"/>
                  <a:gd name="connsiteY398" fmla="*/ 693931 h 1160647"/>
                  <a:gd name="connsiteX399" fmla="*/ 2958970 w 3031519"/>
                  <a:gd name="connsiteY399" fmla="*/ 805087 h 1160647"/>
                  <a:gd name="connsiteX400" fmla="*/ 2958970 w 3031519"/>
                  <a:gd name="connsiteY400" fmla="*/ 818866 h 1160647"/>
                  <a:gd name="connsiteX401" fmla="*/ 3031519 w 3031519"/>
                  <a:gd name="connsiteY401" fmla="*/ 818866 h 1160647"/>
                  <a:gd name="connsiteX402" fmla="*/ 3028183 w 3031519"/>
                  <a:gd name="connsiteY402" fmla="*/ 1160647 h 1160647"/>
                  <a:gd name="connsiteX403" fmla="*/ 2054 w 3031519"/>
                  <a:gd name="connsiteY403" fmla="*/ 1158314 h 1160647"/>
                  <a:gd name="connsiteX404" fmla="*/ 0 w 3031519"/>
                  <a:gd name="connsiteY404" fmla="*/ 724196 h 1160647"/>
                  <a:gd name="connsiteX405" fmla="*/ 20267 w 3031519"/>
                  <a:gd name="connsiteY405" fmla="*/ 724196 h 1160647"/>
                  <a:gd name="connsiteX406" fmla="*/ 20774 w 3031519"/>
                  <a:gd name="connsiteY406" fmla="*/ 723115 h 1160647"/>
                  <a:gd name="connsiteX407" fmla="*/ 24320 w 3031519"/>
                  <a:gd name="connsiteY407" fmla="*/ 715549 h 1160647"/>
                  <a:gd name="connsiteX408" fmla="*/ 26094 w 3031519"/>
                  <a:gd name="connsiteY408" fmla="*/ 715819 h 1160647"/>
                  <a:gd name="connsiteX409" fmla="*/ 38507 w 3031519"/>
                  <a:gd name="connsiteY409" fmla="*/ 717710 h 1160647"/>
                  <a:gd name="connsiteX410" fmla="*/ 39014 w 3031519"/>
                  <a:gd name="connsiteY410" fmla="*/ 719062 h 1160647"/>
                  <a:gd name="connsiteX411" fmla="*/ 42560 w 3031519"/>
                  <a:gd name="connsiteY411" fmla="*/ 728519 h 1160647"/>
                  <a:gd name="connsiteX412" fmla="*/ 68907 w 3031519"/>
                  <a:gd name="connsiteY412" fmla="*/ 730681 h 1160647"/>
                  <a:gd name="connsiteX413" fmla="*/ 68907 w 3031519"/>
                  <a:gd name="connsiteY413" fmla="*/ 607460 h 1160647"/>
                  <a:gd name="connsiteX414" fmla="*/ 70934 w 3031519"/>
                  <a:gd name="connsiteY414" fmla="*/ 607460 h 1160647"/>
                  <a:gd name="connsiteX415" fmla="*/ 85121 w 3031519"/>
                  <a:gd name="connsiteY415" fmla="*/ 607460 h 1160647"/>
                  <a:gd name="connsiteX416" fmla="*/ 85121 w 3031519"/>
                  <a:gd name="connsiteY416" fmla="*/ 471268 h 1160647"/>
                  <a:gd name="connsiteX417" fmla="*/ 86894 w 3031519"/>
                  <a:gd name="connsiteY417" fmla="*/ 471268 h 1160647"/>
                  <a:gd name="connsiteX418" fmla="*/ 99308 w 3031519"/>
                  <a:gd name="connsiteY418" fmla="*/ 471268 h 1160647"/>
                  <a:gd name="connsiteX419" fmla="*/ 99308 w 3031519"/>
                  <a:gd name="connsiteY419" fmla="*/ 356694 h 1160647"/>
                  <a:gd name="connsiteX420" fmla="*/ 103361 w 3031519"/>
                  <a:gd name="connsiteY420" fmla="*/ 328590 h 1160647"/>
                  <a:gd name="connsiteX421" fmla="*/ 105388 w 3031519"/>
                  <a:gd name="connsiteY421" fmla="*/ 328590 h 1160647"/>
                  <a:gd name="connsiteX422" fmla="*/ 119575 w 3031519"/>
                  <a:gd name="connsiteY422" fmla="*/ 328590 h 1160647"/>
                  <a:gd name="connsiteX423" fmla="*/ 156055 w 3031519"/>
                  <a:gd name="connsiteY423" fmla="*/ 246443 h 1160647"/>
                  <a:gd name="connsiteX424" fmla="*/ 160109 w 3031519"/>
                  <a:gd name="connsiteY424" fmla="*/ 0 h 1160647"/>
                  <a:gd name="connsiteX0" fmla="*/ 160109 w 3031520"/>
                  <a:gd name="connsiteY0" fmla="*/ 0 h 1160647"/>
                  <a:gd name="connsiteX1" fmla="*/ 162135 w 3031520"/>
                  <a:gd name="connsiteY1" fmla="*/ 246443 h 1160647"/>
                  <a:gd name="connsiteX2" fmla="*/ 200642 w 3031520"/>
                  <a:gd name="connsiteY2" fmla="*/ 326429 h 1160647"/>
                  <a:gd name="connsiteX3" fmla="*/ 202669 w 3031520"/>
                  <a:gd name="connsiteY3" fmla="*/ 326429 h 1160647"/>
                  <a:gd name="connsiteX4" fmla="*/ 216856 w 3031520"/>
                  <a:gd name="connsiteY4" fmla="*/ 326429 h 1160647"/>
                  <a:gd name="connsiteX5" fmla="*/ 216856 w 3031520"/>
                  <a:gd name="connsiteY5" fmla="*/ 350208 h 1160647"/>
                  <a:gd name="connsiteX6" fmla="*/ 217363 w 3031520"/>
                  <a:gd name="connsiteY6" fmla="*/ 351019 h 1160647"/>
                  <a:gd name="connsiteX7" fmla="*/ 220909 w 3031520"/>
                  <a:gd name="connsiteY7" fmla="*/ 356694 h 1160647"/>
                  <a:gd name="connsiteX8" fmla="*/ 220909 w 3031520"/>
                  <a:gd name="connsiteY8" fmla="*/ 471268 h 1160647"/>
                  <a:gd name="connsiteX9" fmla="*/ 223189 w 3031520"/>
                  <a:gd name="connsiteY9" fmla="*/ 471268 h 1160647"/>
                  <a:gd name="connsiteX10" fmla="*/ 239150 w 3031520"/>
                  <a:gd name="connsiteY10" fmla="*/ 471268 h 1160647"/>
                  <a:gd name="connsiteX11" fmla="*/ 239150 w 3031520"/>
                  <a:gd name="connsiteY11" fmla="*/ 611783 h 1160647"/>
                  <a:gd name="connsiteX12" fmla="*/ 240670 w 3031520"/>
                  <a:gd name="connsiteY12" fmla="*/ 611513 h 1160647"/>
                  <a:gd name="connsiteX13" fmla="*/ 251310 w 3031520"/>
                  <a:gd name="connsiteY13" fmla="*/ 609622 h 1160647"/>
                  <a:gd name="connsiteX14" fmla="*/ 249283 w 3031520"/>
                  <a:gd name="connsiteY14" fmla="*/ 698254 h 1160647"/>
                  <a:gd name="connsiteX15" fmla="*/ 250803 w 3031520"/>
                  <a:gd name="connsiteY15" fmla="*/ 698525 h 1160647"/>
                  <a:gd name="connsiteX16" fmla="*/ 261443 w 3031520"/>
                  <a:gd name="connsiteY16" fmla="*/ 700416 h 1160647"/>
                  <a:gd name="connsiteX17" fmla="*/ 261696 w 3031520"/>
                  <a:gd name="connsiteY17" fmla="*/ 701227 h 1160647"/>
                  <a:gd name="connsiteX18" fmla="*/ 263470 w 3031520"/>
                  <a:gd name="connsiteY18" fmla="*/ 706902 h 1160647"/>
                  <a:gd name="connsiteX19" fmla="*/ 264230 w 3031520"/>
                  <a:gd name="connsiteY19" fmla="*/ 704470 h 1160647"/>
                  <a:gd name="connsiteX20" fmla="*/ 269550 w 3031520"/>
                  <a:gd name="connsiteY20" fmla="*/ 687446 h 1160647"/>
                  <a:gd name="connsiteX21" fmla="*/ 271323 w 3031520"/>
                  <a:gd name="connsiteY21" fmla="*/ 687446 h 1160647"/>
                  <a:gd name="connsiteX22" fmla="*/ 283737 w 3031520"/>
                  <a:gd name="connsiteY22" fmla="*/ 687446 h 1160647"/>
                  <a:gd name="connsiteX23" fmla="*/ 283737 w 3031520"/>
                  <a:gd name="connsiteY23" fmla="*/ 719872 h 1160647"/>
                  <a:gd name="connsiteX24" fmla="*/ 284750 w 3031520"/>
                  <a:gd name="connsiteY24" fmla="*/ 720413 h 1160647"/>
                  <a:gd name="connsiteX25" fmla="*/ 291844 w 3031520"/>
                  <a:gd name="connsiteY25" fmla="*/ 724196 h 1160647"/>
                  <a:gd name="connsiteX26" fmla="*/ 291844 w 3031520"/>
                  <a:gd name="connsiteY26" fmla="*/ 725547 h 1160647"/>
                  <a:gd name="connsiteX27" fmla="*/ 291844 w 3031520"/>
                  <a:gd name="connsiteY27" fmla="*/ 735005 h 1160647"/>
                  <a:gd name="connsiteX28" fmla="*/ 336431 w 3031520"/>
                  <a:gd name="connsiteY28" fmla="*/ 735005 h 1160647"/>
                  <a:gd name="connsiteX29" fmla="*/ 336431 w 3031520"/>
                  <a:gd name="connsiteY29" fmla="*/ 736086 h 1160647"/>
                  <a:gd name="connsiteX30" fmla="*/ 336431 w 3031520"/>
                  <a:gd name="connsiteY30" fmla="*/ 743652 h 1160647"/>
                  <a:gd name="connsiteX31" fmla="*/ 338457 w 3031520"/>
                  <a:gd name="connsiteY31" fmla="*/ 743652 h 1160647"/>
                  <a:gd name="connsiteX32" fmla="*/ 352644 w 3031520"/>
                  <a:gd name="connsiteY32" fmla="*/ 743652 h 1160647"/>
                  <a:gd name="connsiteX33" fmla="*/ 352644 w 3031520"/>
                  <a:gd name="connsiteY33" fmla="*/ 713387 h 1160647"/>
                  <a:gd name="connsiteX34" fmla="*/ 397231 w 3031520"/>
                  <a:gd name="connsiteY34" fmla="*/ 713387 h 1160647"/>
                  <a:gd name="connsiteX35" fmla="*/ 397231 w 3031520"/>
                  <a:gd name="connsiteY35" fmla="*/ 712036 h 1160647"/>
                  <a:gd name="connsiteX36" fmla="*/ 397231 w 3031520"/>
                  <a:gd name="connsiteY36" fmla="*/ 702578 h 1160647"/>
                  <a:gd name="connsiteX37" fmla="*/ 398245 w 3031520"/>
                  <a:gd name="connsiteY37" fmla="*/ 702578 h 1160647"/>
                  <a:gd name="connsiteX38" fmla="*/ 405338 w 3031520"/>
                  <a:gd name="connsiteY38" fmla="*/ 702578 h 1160647"/>
                  <a:gd name="connsiteX39" fmla="*/ 405338 w 3031520"/>
                  <a:gd name="connsiteY39" fmla="*/ 700687 h 1160647"/>
                  <a:gd name="connsiteX40" fmla="*/ 405338 w 3031520"/>
                  <a:gd name="connsiteY40" fmla="*/ 687446 h 1160647"/>
                  <a:gd name="connsiteX41" fmla="*/ 406098 w 3031520"/>
                  <a:gd name="connsiteY41" fmla="*/ 687446 h 1160647"/>
                  <a:gd name="connsiteX42" fmla="*/ 411418 w 3031520"/>
                  <a:gd name="connsiteY42" fmla="*/ 687446 h 1160647"/>
                  <a:gd name="connsiteX43" fmla="*/ 411418 w 3031520"/>
                  <a:gd name="connsiteY43" fmla="*/ 686365 h 1160647"/>
                  <a:gd name="connsiteX44" fmla="*/ 411418 w 3031520"/>
                  <a:gd name="connsiteY44" fmla="*/ 678798 h 1160647"/>
                  <a:gd name="connsiteX45" fmla="*/ 413445 w 3031520"/>
                  <a:gd name="connsiteY45" fmla="*/ 678798 h 1160647"/>
                  <a:gd name="connsiteX46" fmla="*/ 427632 w 3031520"/>
                  <a:gd name="connsiteY46" fmla="*/ 678798 h 1160647"/>
                  <a:gd name="connsiteX47" fmla="*/ 427632 w 3031520"/>
                  <a:gd name="connsiteY47" fmla="*/ 679879 h 1160647"/>
                  <a:gd name="connsiteX48" fmla="*/ 427632 w 3031520"/>
                  <a:gd name="connsiteY48" fmla="*/ 687446 h 1160647"/>
                  <a:gd name="connsiteX49" fmla="*/ 449925 w 3031520"/>
                  <a:gd name="connsiteY49" fmla="*/ 687446 h 1160647"/>
                  <a:gd name="connsiteX50" fmla="*/ 449925 w 3031520"/>
                  <a:gd name="connsiteY50" fmla="*/ 685554 h 1160647"/>
                  <a:gd name="connsiteX51" fmla="*/ 449925 w 3031520"/>
                  <a:gd name="connsiteY51" fmla="*/ 672313 h 1160647"/>
                  <a:gd name="connsiteX52" fmla="*/ 451699 w 3031520"/>
                  <a:gd name="connsiteY52" fmla="*/ 672313 h 1160647"/>
                  <a:gd name="connsiteX53" fmla="*/ 464112 w 3031520"/>
                  <a:gd name="connsiteY53" fmla="*/ 672313 h 1160647"/>
                  <a:gd name="connsiteX54" fmla="*/ 464112 w 3031520"/>
                  <a:gd name="connsiteY54" fmla="*/ 696093 h 1160647"/>
                  <a:gd name="connsiteX55" fmla="*/ 465126 w 3031520"/>
                  <a:gd name="connsiteY55" fmla="*/ 696093 h 1160647"/>
                  <a:gd name="connsiteX56" fmla="*/ 472219 w 3031520"/>
                  <a:gd name="connsiteY56" fmla="*/ 696093 h 1160647"/>
                  <a:gd name="connsiteX57" fmla="*/ 472219 w 3031520"/>
                  <a:gd name="connsiteY57" fmla="*/ 695012 h 1160647"/>
                  <a:gd name="connsiteX58" fmla="*/ 472219 w 3031520"/>
                  <a:gd name="connsiteY58" fmla="*/ 687446 h 1160647"/>
                  <a:gd name="connsiteX59" fmla="*/ 473992 w 3031520"/>
                  <a:gd name="connsiteY59" fmla="*/ 687446 h 1160647"/>
                  <a:gd name="connsiteX60" fmla="*/ 486406 w 3031520"/>
                  <a:gd name="connsiteY60" fmla="*/ 687446 h 1160647"/>
                  <a:gd name="connsiteX61" fmla="*/ 486406 w 3031520"/>
                  <a:gd name="connsiteY61" fmla="*/ 713387 h 1160647"/>
                  <a:gd name="connsiteX62" fmla="*/ 488433 w 3031520"/>
                  <a:gd name="connsiteY62" fmla="*/ 713387 h 1160647"/>
                  <a:gd name="connsiteX63" fmla="*/ 502619 w 3031520"/>
                  <a:gd name="connsiteY63" fmla="*/ 713387 h 1160647"/>
                  <a:gd name="connsiteX64" fmla="*/ 502619 w 3031520"/>
                  <a:gd name="connsiteY64" fmla="*/ 715008 h 1160647"/>
                  <a:gd name="connsiteX65" fmla="*/ 502619 w 3031520"/>
                  <a:gd name="connsiteY65" fmla="*/ 726358 h 1160647"/>
                  <a:gd name="connsiteX66" fmla="*/ 503379 w 3031520"/>
                  <a:gd name="connsiteY66" fmla="*/ 726358 h 1160647"/>
                  <a:gd name="connsiteX67" fmla="*/ 508700 w 3031520"/>
                  <a:gd name="connsiteY67" fmla="*/ 726358 h 1160647"/>
                  <a:gd name="connsiteX68" fmla="*/ 508700 w 3031520"/>
                  <a:gd name="connsiteY68" fmla="*/ 725547 h 1160647"/>
                  <a:gd name="connsiteX69" fmla="*/ 508700 w 3031520"/>
                  <a:gd name="connsiteY69" fmla="*/ 719872 h 1160647"/>
                  <a:gd name="connsiteX70" fmla="*/ 539100 w 3031520"/>
                  <a:gd name="connsiteY70" fmla="*/ 719872 h 1160647"/>
                  <a:gd name="connsiteX71" fmla="*/ 539100 w 3031520"/>
                  <a:gd name="connsiteY71" fmla="*/ 743652 h 1160647"/>
                  <a:gd name="connsiteX72" fmla="*/ 540113 w 3031520"/>
                  <a:gd name="connsiteY72" fmla="*/ 743652 h 1160647"/>
                  <a:gd name="connsiteX73" fmla="*/ 547207 w 3031520"/>
                  <a:gd name="connsiteY73" fmla="*/ 743652 h 1160647"/>
                  <a:gd name="connsiteX74" fmla="*/ 547207 w 3031520"/>
                  <a:gd name="connsiteY74" fmla="*/ 744733 h 1160647"/>
                  <a:gd name="connsiteX75" fmla="*/ 547207 w 3031520"/>
                  <a:gd name="connsiteY75" fmla="*/ 752299 h 1160647"/>
                  <a:gd name="connsiteX76" fmla="*/ 547967 w 3031520"/>
                  <a:gd name="connsiteY76" fmla="*/ 752299 h 1160647"/>
                  <a:gd name="connsiteX77" fmla="*/ 553287 w 3031520"/>
                  <a:gd name="connsiteY77" fmla="*/ 752299 h 1160647"/>
                  <a:gd name="connsiteX78" fmla="*/ 553287 w 3031520"/>
                  <a:gd name="connsiteY78" fmla="*/ 750137 h 1160647"/>
                  <a:gd name="connsiteX79" fmla="*/ 553287 w 3031520"/>
                  <a:gd name="connsiteY79" fmla="*/ 735005 h 1160647"/>
                  <a:gd name="connsiteX80" fmla="*/ 554300 w 3031520"/>
                  <a:gd name="connsiteY80" fmla="*/ 735005 h 1160647"/>
                  <a:gd name="connsiteX81" fmla="*/ 561394 w 3031520"/>
                  <a:gd name="connsiteY81" fmla="*/ 735005 h 1160647"/>
                  <a:gd name="connsiteX82" fmla="*/ 561394 w 3031520"/>
                  <a:gd name="connsiteY82" fmla="*/ 736086 h 1160647"/>
                  <a:gd name="connsiteX83" fmla="*/ 561394 w 3031520"/>
                  <a:gd name="connsiteY83" fmla="*/ 743652 h 1160647"/>
                  <a:gd name="connsiteX84" fmla="*/ 566714 w 3031520"/>
                  <a:gd name="connsiteY84" fmla="*/ 741659 h 1160647"/>
                  <a:gd name="connsiteX85" fmla="*/ 567474 w 3031520"/>
                  <a:gd name="connsiteY85" fmla="*/ 740679 h 1160647"/>
                  <a:gd name="connsiteX86" fmla="*/ 567474 w 3031520"/>
                  <a:gd name="connsiteY86" fmla="*/ 735005 h 1160647"/>
                  <a:gd name="connsiteX87" fmla="*/ 605981 w 3031520"/>
                  <a:gd name="connsiteY87" fmla="*/ 735005 h 1160647"/>
                  <a:gd name="connsiteX88" fmla="*/ 605981 w 3031520"/>
                  <a:gd name="connsiteY88" fmla="*/ 758784 h 1160647"/>
                  <a:gd name="connsiteX89" fmla="*/ 608007 w 3031520"/>
                  <a:gd name="connsiteY89" fmla="*/ 758784 h 1160647"/>
                  <a:gd name="connsiteX90" fmla="*/ 622194 w 3031520"/>
                  <a:gd name="connsiteY90" fmla="*/ 758784 h 1160647"/>
                  <a:gd name="connsiteX91" fmla="*/ 622194 w 3031520"/>
                  <a:gd name="connsiteY91" fmla="*/ 759865 h 1160647"/>
                  <a:gd name="connsiteX92" fmla="*/ 622194 w 3031520"/>
                  <a:gd name="connsiteY92" fmla="*/ 767431 h 1160647"/>
                  <a:gd name="connsiteX93" fmla="*/ 623968 w 3031520"/>
                  <a:gd name="connsiteY93" fmla="*/ 767431 h 1160647"/>
                  <a:gd name="connsiteX94" fmla="*/ 636381 w 3031520"/>
                  <a:gd name="connsiteY94" fmla="*/ 767431 h 1160647"/>
                  <a:gd name="connsiteX95" fmla="*/ 636381 w 3031520"/>
                  <a:gd name="connsiteY95" fmla="*/ 743652 h 1160647"/>
                  <a:gd name="connsiteX96" fmla="*/ 637394 w 3031520"/>
                  <a:gd name="connsiteY96" fmla="*/ 743652 h 1160647"/>
                  <a:gd name="connsiteX97" fmla="*/ 644488 w 3031520"/>
                  <a:gd name="connsiteY97" fmla="*/ 743652 h 1160647"/>
                  <a:gd name="connsiteX98" fmla="*/ 644488 w 3031520"/>
                  <a:gd name="connsiteY98" fmla="*/ 711225 h 1160647"/>
                  <a:gd name="connsiteX99" fmla="*/ 645501 w 3031520"/>
                  <a:gd name="connsiteY99" fmla="*/ 711225 h 1160647"/>
                  <a:gd name="connsiteX100" fmla="*/ 652595 w 3031520"/>
                  <a:gd name="connsiteY100" fmla="*/ 711225 h 1160647"/>
                  <a:gd name="connsiteX101" fmla="*/ 652595 w 3031520"/>
                  <a:gd name="connsiteY101" fmla="*/ 709334 h 1160647"/>
                  <a:gd name="connsiteX102" fmla="*/ 652595 w 3031520"/>
                  <a:gd name="connsiteY102" fmla="*/ 696093 h 1160647"/>
                  <a:gd name="connsiteX103" fmla="*/ 651328 w 3031520"/>
                  <a:gd name="connsiteY103" fmla="*/ 694471 h 1160647"/>
                  <a:gd name="connsiteX104" fmla="*/ 656648 w 3031520"/>
                  <a:gd name="connsiteY104" fmla="*/ 683122 h 1160647"/>
                  <a:gd name="connsiteX105" fmla="*/ 664755 w 3031520"/>
                  <a:gd name="connsiteY105" fmla="*/ 711225 h 1160647"/>
                  <a:gd name="connsiteX106" fmla="*/ 665515 w 3031520"/>
                  <a:gd name="connsiteY106" fmla="*/ 711225 h 1160647"/>
                  <a:gd name="connsiteX107" fmla="*/ 670835 w 3031520"/>
                  <a:gd name="connsiteY107" fmla="*/ 711225 h 1160647"/>
                  <a:gd name="connsiteX108" fmla="*/ 670835 w 3031520"/>
                  <a:gd name="connsiteY108" fmla="*/ 605298 h 1160647"/>
                  <a:gd name="connsiteX109" fmla="*/ 672355 w 3031520"/>
                  <a:gd name="connsiteY109" fmla="*/ 605298 h 1160647"/>
                  <a:gd name="connsiteX110" fmla="*/ 682995 w 3031520"/>
                  <a:gd name="connsiteY110" fmla="*/ 605298 h 1160647"/>
                  <a:gd name="connsiteX111" fmla="*/ 682995 w 3031520"/>
                  <a:gd name="connsiteY111" fmla="*/ 557739 h 1160647"/>
                  <a:gd name="connsiteX112" fmla="*/ 709342 w 3031520"/>
                  <a:gd name="connsiteY112" fmla="*/ 557739 h 1160647"/>
                  <a:gd name="connsiteX113" fmla="*/ 709342 w 3031520"/>
                  <a:gd name="connsiteY113" fmla="*/ 536121 h 1160647"/>
                  <a:gd name="connsiteX114" fmla="*/ 743796 w 3031520"/>
                  <a:gd name="connsiteY114" fmla="*/ 536121 h 1160647"/>
                  <a:gd name="connsiteX115" fmla="*/ 743796 w 3031520"/>
                  <a:gd name="connsiteY115" fmla="*/ 538553 h 1160647"/>
                  <a:gd name="connsiteX116" fmla="*/ 743796 w 3031520"/>
                  <a:gd name="connsiteY116" fmla="*/ 555577 h 1160647"/>
                  <a:gd name="connsiteX117" fmla="*/ 746076 w 3031520"/>
                  <a:gd name="connsiteY117" fmla="*/ 555577 h 1160647"/>
                  <a:gd name="connsiteX118" fmla="*/ 762036 w 3031520"/>
                  <a:gd name="connsiteY118" fmla="*/ 555577 h 1160647"/>
                  <a:gd name="connsiteX119" fmla="*/ 762036 w 3031520"/>
                  <a:gd name="connsiteY119" fmla="*/ 603136 h 1160647"/>
                  <a:gd name="connsiteX120" fmla="*/ 763049 w 3031520"/>
                  <a:gd name="connsiteY120" fmla="*/ 603136 h 1160647"/>
                  <a:gd name="connsiteX121" fmla="*/ 770143 w 3031520"/>
                  <a:gd name="connsiteY121" fmla="*/ 603136 h 1160647"/>
                  <a:gd name="connsiteX122" fmla="*/ 784330 w 3031520"/>
                  <a:gd name="connsiteY122" fmla="*/ 607460 h 1160647"/>
                  <a:gd name="connsiteX123" fmla="*/ 784330 w 3031520"/>
                  <a:gd name="connsiteY123" fmla="*/ 646372 h 1160647"/>
                  <a:gd name="connsiteX124" fmla="*/ 785343 w 3031520"/>
                  <a:gd name="connsiteY124" fmla="*/ 646372 h 1160647"/>
                  <a:gd name="connsiteX125" fmla="*/ 792436 w 3031520"/>
                  <a:gd name="connsiteY125" fmla="*/ 646372 h 1160647"/>
                  <a:gd name="connsiteX126" fmla="*/ 792436 w 3031520"/>
                  <a:gd name="connsiteY126" fmla="*/ 647993 h 1160647"/>
                  <a:gd name="connsiteX127" fmla="*/ 792436 w 3031520"/>
                  <a:gd name="connsiteY127" fmla="*/ 659342 h 1160647"/>
                  <a:gd name="connsiteX128" fmla="*/ 794463 w 3031520"/>
                  <a:gd name="connsiteY128" fmla="*/ 659342 h 1160647"/>
                  <a:gd name="connsiteX129" fmla="*/ 808650 w 3031520"/>
                  <a:gd name="connsiteY129" fmla="*/ 659342 h 1160647"/>
                  <a:gd name="connsiteX130" fmla="*/ 814730 w 3031520"/>
                  <a:gd name="connsiteY130" fmla="*/ 665828 h 1160647"/>
                  <a:gd name="connsiteX131" fmla="*/ 814730 w 3031520"/>
                  <a:gd name="connsiteY131" fmla="*/ 687446 h 1160647"/>
                  <a:gd name="connsiteX132" fmla="*/ 817010 w 3031520"/>
                  <a:gd name="connsiteY132" fmla="*/ 687446 h 1160647"/>
                  <a:gd name="connsiteX133" fmla="*/ 832970 w 3031520"/>
                  <a:gd name="connsiteY133" fmla="*/ 687446 h 1160647"/>
                  <a:gd name="connsiteX134" fmla="*/ 832970 w 3031520"/>
                  <a:gd name="connsiteY134" fmla="*/ 688526 h 1160647"/>
                  <a:gd name="connsiteX135" fmla="*/ 832970 w 3031520"/>
                  <a:gd name="connsiteY135" fmla="*/ 696093 h 1160647"/>
                  <a:gd name="connsiteX136" fmla="*/ 834237 w 3031520"/>
                  <a:gd name="connsiteY136" fmla="*/ 696093 h 1160647"/>
                  <a:gd name="connsiteX137" fmla="*/ 843104 w 3031520"/>
                  <a:gd name="connsiteY137" fmla="*/ 696093 h 1160647"/>
                  <a:gd name="connsiteX138" fmla="*/ 843104 w 3031520"/>
                  <a:gd name="connsiteY138" fmla="*/ 698254 h 1160647"/>
                  <a:gd name="connsiteX139" fmla="*/ 843104 w 3031520"/>
                  <a:gd name="connsiteY139" fmla="*/ 713387 h 1160647"/>
                  <a:gd name="connsiteX140" fmla="*/ 847157 w 3031520"/>
                  <a:gd name="connsiteY140" fmla="*/ 711495 h 1160647"/>
                  <a:gd name="connsiteX141" fmla="*/ 847157 w 3031520"/>
                  <a:gd name="connsiteY141" fmla="*/ 698254 h 1160647"/>
                  <a:gd name="connsiteX142" fmla="*/ 848170 w 3031520"/>
                  <a:gd name="connsiteY142" fmla="*/ 698254 h 1160647"/>
                  <a:gd name="connsiteX143" fmla="*/ 855264 w 3031520"/>
                  <a:gd name="connsiteY143" fmla="*/ 698254 h 1160647"/>
                  <a:gd name="connsiteX144" fmla="*/ 855264 w 3031520"/>
                  <a:gd name="connsiteY144" fmla="*/ 699876 h 1160647"/>
                  <a:gd name="connsiteX145" fmla="*/ 855264 w 3031520"/>
                  <a:gd name="connsiteY145" fmla="*/ 711225 h 1160647"/>
                  <a:gd name="connsiteX146" fmla="*/ 856024 w 3031520"/>
                  <a:gd name="connsiteY146" fmla="*/ 711225 h 1160647"/>
                  <a:gd name="connsiteX147" fmla="*/ 861344 w 3031520"/>
                  <a:gd name="connsiteY147" fmla="*/ 711225 h 1160647"/>
                  <a:gd name="connsiteX148" fmla="*/ 909984 w 3031520"/>
                  <a:gd name="connsiteY148" fmla="*/ 706902 h 1160647"/>
                  <a:gd name="connsiteX149" fmla="*/ 909984 w 3031520"/>
                  <a:gd name="connsiteY149" fmla="*/ 708253 h 1160647"/>
                  <a:gd name="connsiteX150" fmla="*/ 909984 w 3031520"/>
                  <a:gd name="connsiteY150" fmla="*/ 717710 h 1160647"/>
                  <a:gd name="connsiteX151" fmla="*/ 910744 w 3031520"/>
                  <a:gd name="connsiteY151" fmla="*/ 717710 h 1160647"/>
                  <a:gd name="connsiteX152" fmla="*/ 916065 w 3031520"/>
                  <a:gd name="connsiteY152" fmla="*/ 717710 h 1160647"/>
                  <a:gd name="connsiteX153" fmla="*/ 916065 w 3031520"/>
                  <a:gd name="connsiteY153" fmla="*/ 719872 h 1160647"/>
                  <a:gd name="connsiteX154" fmla="*/ 916065 w 3031520"/>
                  <a:gd name="connsiteY154" fmla="*/ 735005 h 1160647"/>
                  <a:gd name="connsiteX155" fmla="*/ 918091 w 3031520"/>
                  <a:gd name="connsiteY155" fmla="*/ 733654 h 1160647"/>
                  <a:gd name="connsiteX156" fmla="*/ 932278 w 3031520"/>
                  <a:gd name="connsiteY156" fmla="*/ 724196 h 1160647"/>
                  <a:gd name="connsiteX157" fmla="*/ 938358 w 3031520"/>
                  <a:gd name="connsiteY157" fmla="*/ 683122 h 1160647"/>
                  <a:gd name="connsiteX158" fmla="*/ 939118 w 3031520"/>
                  <a:gd name="connsiteY158" fmla="*/ 682852 h 1160647"/>
                  <a:gd name="connsiteX159" fmla="*/ 944438 w 3031520"/>
                  <a:gd name="connsiteY159" fmla="*/ 680960 h 1160647"/>
                  <a:gd name="connsiteX160" fmla="*/ 946465 w 3031520"/>
                  <a:gd name="connsiteY160" fmla="*/ 611783 h 1160647"/>
                  <a:gd name="connsiteX161" fmla="*/ 948492 w 3031520"/>
                  <a:gd name="connsiteY161" fmla="*/ 680960 h 1160647"/>
                  <a:gd name="connsiteX162" fmla="*/ 949252 w 3031520"/>
                  <a:gd name="connsiteY162" fmla="*/ 681230 h 1160647"/>
                  <a:gd name="connsiteX163" fmla="*/ 954572 w 3031520"/>
                  <a:gd name="connsiteY163" fmla="*/ 683122 h 1160647"/>
                  <a:gd name="connsiteX164" fmla="*/ 954572 w 3031520"/>
                  <a:gd name="connsiteY164" fmla="*/ 596651 h 1160647"/>
                  <a:gd name="connsiteX165" fmla="*/ 958625 w 3031520"/>
                  <a:gd name="connsiteY165" fmla="*/ 564224 h 1160647"/>
                  <a:gd name="connsiteX166" fmla="*/ 997132 w 3031520"/>
                  <a:gd name="connsiteY166" fmla="*/ 564224 h 1160647"/>
                  <a:gd name="connsiteX167" fmla="*/ 997132 w 3031520"/>
                  <a:gd name="connsiteY167" fmla="*/ 596651 h 1160647"/>
                  <a:gd name="connsiteX168" fmla="*/ 997892 w 3031520"/>
                  <a:gd name="connsiteY168" fmla="*/ 596651 h 1160647"/>
                  <a:gd name="connsiteX169" fmla="*/ 1003212 w 3031520"/>
                  <a:gd name="connsiteY169" fmla="*/ 596651 h 1160647"/>
                  <a:gd name="connsiteX170" fmla="*/ 1003212 w 3031520"/>
                  <a:gd name="connsiteY170" fmla="*/ 514503 h 1160647"/>
                  <a:gd name="connsiteX171" fmla="*/ 1004986 w 3031520"/>
                  <a:gd name="connsiteY171" fmla="*/ 514503 h 1160647"/>
                  <a:gd name="connsiteX172" fmla="*/ 1017399 w 3031520"/>
                  <a:gd name="connsiteY172" fmla="*/ 514503 h 1160647"/>
                  <a:gd name="connsiteX173" fmla="*/ 1017399 w 3031520"/>
                  <a:gd name="connsiteY173" fmla="*/ 512612 h 1160647"/>
                  <a:gd name="connsiteX174" fmla="*/ 1017399 w 3031520"/>
                  <a:gd name="connsiteY174" fmla="*/ 499371 h 1160647"/>
                  <a:gd name="connsiteX175" fmla="*/ 1039693 w 3031520"/>
                  <a:gd name="connsiteY175" fmla="*/ 499371 h 1160647"/>
                  <a:gd name="connsiteX176" fmla="*/ 1039693 w 3031520"/>
                  <a:gd name="connsiteY176" fmla="*/ 498290 h 1160647"/>
                  <a:gd name="connsiteX177" fmla="*/ 1039693 w 3031520"/>
                  <a:gd name="connsiteY177" fmla="*/ 490724 h 1160647"/>
                  <a:gd name="connsiteX178" fmla="*/ 1041466 w 3031520"/>
                  <a:gd name="connsiteY178" fmla="*/ 490724 h 1160647"/>
                  <a:gd name="connsiteX179" fmla="*/ 1053880 w 3031520"/>
                  <a:gd name="connsiteY179" fmla="*/ 490724 h 1160647"/>
                  <a:gd name="connsiteX180" fmla="*/ 1053880 w 3031520"/>
                  <a:gd name="connsiteY180" fmla="*/ 491805 h 1160647"/>
                  <a:gd name="connsiteX181" fmla="*/ 1053880 w 3031520"/>
                  <a:gd name="connsiteY181" fmla="*/ 499371 h 1160647"/>
                  <a:gd name="connsiteX182" fmla="*/ 1054640 w 3031520"/>
                  <a:gd name="connsiteY182" fmla="*/ 499371 h 1160647"/>
                  <a:gd name="connsiteX183" fmla="*/ 1059960 w 3031520"/>
                  <a:gd name="connsiteY183" fmla="*/ 499371 h 1160647"/>
                  <a:gd name="connsiteX184" fmla="*/ 1070093 w 3031520"/>
                  <a:gd name="connsiteY184" fmla="*/ 495047 h 1160647"/>
                  <a:gd name="connsiteX185" fmla="*/ 1074146 w 3031520"/>
                  <a:gd name="connsiteY185" fmla="*/ 498290 h 1160647"/>
                  <a:gd name="connsiteX186" fmla="*/ 1074146 w 3031520"/>
                  <a:gd name="connsiteY186" fmla="*/ 490724 h 1160647"/>
                  <a:gd name="connsiteX187" fmla="*/ 1076426 w 3031520"/>
                  <a:gd name="connsiteY187" fmla="*/ 490724 h 1160647"/>
                  <a:gd name="connsiteX188" fmla="*/ 1092387 w 3031520"/>
                  <a:gd name="connsiteY188" fmla="*/ 490724 h 1160647"/>
                  <a:gd name="connsiteX189" fmla="*/ 1092387 w 3031520"/>
                  <a:gd name="connsiteY189" fmla="*/ 491805 h 1160647"/>
                  <a:gd name="connsiteX190" fmla="*/ 1092387 w 3031520"/>
                  <a:gd name="connsiteY190" fmla="*/ 499371 h 1160647"/>
                  <a:gd name="connsiteX191" fmla="*/ 1122787 w 3031520"/>
                  <a:gd name="connsiteY191" fmla="*/ 499371 h 1160647"/>
                  <a:gd name="connsiteX192" fmla="*/ 1122787 w 3031520"/>
                  <a:gd name="connsiteY192" fmla="*/ 500992 h 1160647"/>
                  <a:gd name="connsiteX193" fmla="*/ 1122787 w 3031520"/>
                  <a:gd name="connsiteY193" fmla="*/ 512342 h 1160647"/>
                  <a:gd name="connsiteX194" fmla="*/ 1149134 w 3031520"/>
                  <a:gd name="connsiteY194" fmla="*/ 512342 h 1160647"/>
                  <a:gd name="connsiteX195" fmla="*/ 1149134 w 3031520"/>
                  <a:gd name="connsiteY195" fmla="*/ 542606 h 1160647"/>
                  <a:gd name="connsiteX196" fmla="*/ 1149894 w 3031520"/>
                  <a:gd name="connsiteY196" fmla="*/ 542606 h 1160647"/>
                  <a:gd name="connsiteX197" fmla="*/ 1155214 w 3031520"/>
                  <a:gd name="connsiteY197" fmla="*/ 542606 h 1160647"/>
                  <a:gd name="connsiteX198" fmla="*/ 1155214 w 3031520"/>
                  <a:gd name="connsiteY198" fmla="*/ 543687 h 1160647"/>
                  <a:gd name="connsiteX199" fmla="*/ 1155214 w 3031520"/>
                  <a:gd name="connsiteY199" fmla="*/ 551254 h 1160647"/>
                  <a:gd name="connsiteX200" fmla="*/ 1159268 w 3031520"/>
                  <a:gd name="connsiteY200" fmla="*/ 581518 h 1160647"/>
                  <a:gd name="connsiteX201" fmla="*/ 1160028 w 3031520"/>
                  <a:gd name="connsiteY201" fmla="*/ 581518 h 1160647"/>
                  <a:gd name="connsiteX202" fmla="*/ 1165348 w 3031520"/>
                  <a:gd name="connsiteY202" fmla="*/ 581518 h 1160647"/>
                  <a:gd name="connsiteX203" fmla="*/ 1165348 w 3031520"/>
                  <a:gd name="connsiteY203" fmla="*/ 582329 h 1160647"/>
                  <a:gd name="connsiteX204" fmla="*/ 1165348 w 3031520"/>
                  <a:gd name="connsiteY204" fmla="*/ 588004 h 1160647"/>
                  <a:gd name="connsiteX205" fmla="*/ 1166361 w 3031520"/>
                  <a:gd name="connsiteY205" fmla="*/ 588004 h 1160647"/>
                  <a:gd name="connsiteX206" fmla="*/ 1173454 w 3031520"/>
                  <a:gd name="connsiteY206" fmla="*/ 588004 h 1160647"/>
                  <a:gd name="connsiteX207" fmla="*/ 1173454 w 3031520"/>
                  <a:gd name="connsiteY207" fmla="*/ 618269 h 1160647"/>
                  <a:gd name="connsiteX208" fmla="*/ 1175481 w 3031520"/>
                  <a:gd name="connsiteY208" fmla="*/ 618269 h 1160647"/>
                  <a:gd name="connsiteX209" fmla="*/ 1189668 w 3031520"/>
                  <a:gd name="connsiteY209" fmla="*/ 618269 h 1160647"/>
                  <a:gd name="connsiteX210" fmla="*/ 1189668 w 3031520"/>
                  <a:gd name="connsiteY210" fmla="*/ 642048 h 1160647"/>
                  <a:gd name="connsiteX211" fmla="*/ 1191695 w 3031520"/>
                  <a:gd name="connsiteY211" fmla="*/ 643669 h 1160647"/>
                  <a:gd name="connsiteX212" fmla="*/ 1191695 w 3031520"/>
                  <a:gd name="connsiteY212" fmla="*/ 655019 h 1160647"/>
                  <a:gd name="connsiteX213" fmla="*/ 1192455 w 3031520"/>
                  <a:gd name="connsiteY213" fmla="*/ 655019 h 1160647"/>
                  <a:gd name="connsiteX214" fmla="*/ 1197775 w 3031520"/>
                  <a:gd name="connsiteY214" fmla="*/ 655019 h 1160647"/>
                  <a:gd name="connsiteX215" fmla="*/ 1197775 w 3031520"/>
                  <a:gd name="connsiteY215" fmla="*/ 678798 h 1160647"/>
                  <a:gd name="connsiteX216" fmla="*/ 1199041 w 3031520"/>
                  <a:gd name="connsiteY216" fmla="*/ 678798 h 1160647"/>
                  <a:gd name="connsiteX217" fmla="*/ 1207908 w 3031520"/>
                  <a:gd name="connsiteY217" fmla="*/ 678798 h 1160647"/>
                  <a:gd name="connsiteX218" fmla="*/ 1209935 w 3031520"/>
                  <a:gd name="connsiteY218" fmla="*/ 682852 h 1160647"/>
                  <a:gd name="connsiteX219" fmla="*/ 1209935 w 3031520"/>
                  <a:gd name="connsiteY219" fmla="*/ 696093 h 1160647"/>
                  <a:gd name="connsiteX220" fmla="*/ 1211455 w 3031520"/>
                  <a:gd name="connsiteY220" fmla="*/ 694201 h 1160647"/>
                  <a:gd name="connsiteX221" fmla="*/ 1222095 w 3031520"/>
                  <a:gd name="connsiteY221" fmla="*/ 680960 h 1160647"/>
                  <a:gd name="connsiteX222" fmla="*/ 1250469 w 3031520"/>
                  <a:gd name="connsiteY222" fmla="*/ 680960 h 1160647"/>
                  <a:gd name="connsiteX223" fmla="*/ 1250469 w 3031520"/>
                  <a:gd name="connsiteY223" fmla="*/ 767431 h 1160647"/>
                  <a:gd name="connsiteX224" fmla="*/ 1251229 w 3031520"/>
                  <a:gd name="connsiteY224" fmla="*/ 767431 h 1160647"/>
                  <a:gd name="connsiteX225" fmla="*/ 1256549 w 3031520"/>
                  <a:gd name="connsiteY225" fmla="*/ 767431 h 1160647"/>
                  <a:gd name="connsiteX226" fmla="*/ 1257309 w 3031520"/>
                  <a:gd name="connsiteY226" fmla="*/ 766080 h 1160647"/>
                  <a:gd name="connsiteX227" fmla="*/ 1262629 w 3031520"/>
                  <a:gd name="connsiteY227" fmla="*/ 756622 h 1160647"/>
                  <a:gd name="connsiteX228" fmla="*/ 1262629 w 3031520"/>
                  <a:gd name="connsiteY228" fmla="*/ 758514 h 1160647"/>
                  <a:gd name="connsiteX229" fmla="*/ 1262629 w 3031520"/>
                  <a:gd name="connsiteY229" fmla="*/ 771755 h 1160647"/>
                  <a:gd name="connsiteX230" fmla="*/ 1266682 w 3031520"/>
                  <a:gd name="connsiteY230" fmla="*/ 726358 h 1160647"/>
                  <a:gd name="connsiteX231" fmla="*/ 1267442 w 3031520"/>
                  <a:gd name="connsiteY231" fmla="*/ 726358 h 1160647"/>
                  <a:gd name="connsiteX232" fmla="*/ 1272762 w 3031520"/>
                  <a:gd name="connsiteY232" fmla="*/ 726358 h 1160647"/>
                  <a:gd name="connsiteX233" fmla="*/ 1272762 w 3031520"/>
                  <a:gd name="connsiteY233" fmla="*/ 661504 h 1160647"/>
                  <a:gd name="connsiteX234" fmla="*/ 1273776 w 3031520"/>
                  <a:gd name="connsiteY234" fmla="*/ 661504 h 1160647"/>
                  <a:gd name="connsiteX235" fmla="*/ 1280869 w 3031520"/>
                  <a:gd name="connsiteY235" fmla="*/ 661504 h 1160647"/>
                  <a:gd name="connsiteX236" fmla="*/ 1293029 w 3031520"/>
                  <a:gd name="connsiteY236" fmla="*/ 618269 h 1160647"/>
                  <a:gd name="connsiteX237" fmla="*/ 1294296 w 3031520"/>
                  <a:gd name="connsiteY237" fmla="*/ 618269 h 1160647"/>
                  <a:gd name="connsiteX238" fmla="*/ 1303163 w 3031520"/>
                  <a:gd name="connsiteY238" fmla="*/ 618269 h 1160647"/>
                  <a:gd name="connsiteX239" fmla="*/ 1313296 w 3031520"/>
                  <a:gd name="connsiteY239" fmla="*/ 661504 h 1160647"/>
                  <a:gd name="connsiteX240" fmla="*/ 1314309 w 3031520"/>
                  <a:gd name="connsiteY240" fmla="*/ 661504 h 1160647"/>
                  <a:gd name="connsiteX241" fmla="*/ 1321403 w 3031520"/>
                  <a:gd name="connsiteY241" fmla="*/ 661504 h 1160647"/>
                  <a:gd name="connsiteX242" fmla="*/ 1321403 w 3031520"/>
                  <a:gd name="connsiteY242" fmla="*/ 700416 h 1160647"/>
                  <a:gd name="connsiteX243" fmla="*/ 1323176 w 3031520"/>
                  <a:gd name="connsiteY243" fmla="*/ 700416 h 1160647"/>
                  <a:gd name="connsiteX244" fmla="*/ 1335590 w 3031520"/>
                  <a:gd name="connsiteY244" fmla="*/ 700416 h 1160647"/>
                  <a:gd name="connsiteX245" fmla="*/ 1335590 w 3031520"/>
                  <a:gd name="connsiteY245" fmla="*/ 702578 h 1160647"/>
                  <a:gd name="connsiteX246" fmla="*/ 1335590 w 3031520"/>
                  <a:gd name="connsiteY246" fmla="*/ 717710 h 1160647"/>
                  <a:gd name="connsiteX247" fmla="*/ 1339643 w 3031520"/>
                  <a:gd name="connsiteY247" fmla="*/ 715549 h 1160647"/>
                  <a:gd name="connsiteX248" fmla="*/ 1339643 w 3031520"/>
                  <a:gd name="connsiteY248" fmla="*/ 700416 h 1160647"/>
                  <a:gd name="connsiteX249" fmla="*/ 1341163 w 3031520"/>
                  <a:gd name="connsiteY249" fmla="*/ 700416 h 1160647"/>
                  <a:gd name="connsiteX250" fmla="*/ 1351803 w 3031520"/>
                  <a:gd name="connsiteY250" fmla="*/ 700416 h 1160647"/>
                  <a:gd name="connsiteX251" fmla="*/ 1351803 w 3031520"/>
                  <a:gd name="connsiteY251" fmla="*/ 702037 h 1160647"/>
                  <a:gd name="connsiteX252" fmla="*/ 1351803 w 3031520"/>
                  <a:gd name="connsiteY252" fmla="*/ 713387 h 1160647"/>
                  <a:gd name="connsiteX253" fmla="*/ 1382204 w 3031520"/>
                  <a:gd name="connsiteY253" fmla="*/ 713387 h 1160647"/>
                  <a:gd name="connsiteX254" fmla="*/ 1382204 w 3031520"/>
                  <a:gd name="connsiteY254" fmla="*/ 676637 h 1160647"/>
                  <a:gd name="connsiteX255" fmla="*/ 1383470 w 3031520"/>
                  <a:gd name="connsiteY255" fmla="*/ 676637 h 1160647"/>
                  <a:gd name="connsiteX256" fmla="*/ 1392337 w 3031520"/>
                  <a:gd name="connsiteY256" fmla="*/ 676637 h 1160647"/>
                  <a:gd name="connsiteX257" fmla="*/ 1392337 w 3031520"/>
                  <a:gd name="connsiteY257" fmla="*/ 698254 h 1160647"/>
                  <a:gd name="connsiteX258" fmla="*/ 1394364 w 3031520"/>
                  <a:gd name="connsiteY258" fmla="*/ 665828 h 1160647"/>
                  <a:gd name="connsiteX259" fmla="*/ 1416657 w 3031520"/>
                  <a:gd name="connsiteY259" fmla="*/ 665828 h 1160647"/>
                  <a:gd name="connsiteX260" fmla="*/ 1416657 w 3031520"/>
                  <a:gd name="connsiteY260" fmla="*/ 664206 h 1160647"/>
                  <a:gd name="connsiteX261" fmla="*/ 1416657 w 3031520"/>
                  <a:gd name="connsiteY261" fmla="*/ 652857 h 1160647"/>
                  <a:gd name="connsiteX262" fmla="*/ 1417417 w 3031520"/>
                  <a:gd name="connsiteY262" fmla="*/ 652857 h 1160647"/>
                  <a:gd name="connsiteX263" fmla="*/ 1422737 w 3031520"/>
                  <a:gd name="connsiteY263" fmla="*/ 652857 h 1160647"/>
                  <a:gd name="connsiteX264" fmla="*/ 1422737 w 3031520"/>
                  <a:gd name="connsiteY264" fmla="*/ 650966 h 1160647"/>
                  <a:gd name="connsiteX265" fmla="*/ 1422737 w 3031520"/>
                  <a:gd name="connsiteY265" fmla="*/ 637725 h 1160647"/>
                  <a:gd name="connsiteX266" fmla="*/ 1426791 w 3031520"/>
                  <a:gd name="connsiteY266" fmla="*/ 644210 h 1160647"/>
                  <a:gd name="connsiteX267" fmla="*/ 1429071 w 3031520"/>
                  <a:gd name="connsiteY267" fmla="*/ 644210 h 1160647"/>
                  <a:gd name="connsiteX268" fmla="*/ 1445031 w 3031520"/>
                  <a:gd name="connsiteY268" fmla="*/ 644210 h 1160647"/>
                  <a:gd name="connsiteX269" fmla="*/ 1445031 w 3031520"/>
                  <a:gd name="connsiteY269" fmla="*/ 643399 h 1160647"/>
                  <a:gd name="connsiteX270" fmla="*/ 1445031 w 3031520"/>
                  <a:gd name="connsiteY270" fmla="*/ 637725 h 1160647"/>
                  <a:gd name="connsiteX271" fmla="*/ 1445791 w 3031520"/>
                  <a:gd name="connsiteY271" fmla="*/ 637725 h 1160647"/>
                  <a:gd name="connsiteX272" fmla="*/ 1451111 w 3031520"/>
                  <a:gd name="connsiteY272" fmla="*/ 637725 h 1160647"/>
                  <a:gd name="connsiteX273" fmla="*/ 1451111 w 3031520"/>
                  <a:gd name="connsiteY273" fmla="*/ 639076 h 1160647"/>
                  <a:gd name="connsiteX274" fmla="*/ 1451111 w 3031520"/>
                  <a:gd name="connsiteY274" fmla="*/ 648534 h 1160647"/>
                  <a:gd name="connsiteX275" fmla="*/ 1489618 w 3031520"/>
                  <a:gd name="connsiteY275" fmla="*/ 648534 h 1160647"/>
                  <a:gd name="connsiteX276" fmla="*/ 1489618 w 3031520"/>
                  <a:gd name="connsiteY276" fmla="*/ 786887 h 1160647"/>
                  <a:gd name="connsiteX277" fmla="*/ 1491138 w 3031520"/>
                  <a:gd name="connsiteY277" fmla="*/ 786887 h 1160647"/>
                  <a:gd name="connsiteX278" fmla="*/ 1501778 w 3031520"/>
                  <a:gd name="connsiteY278" fmla="*/ 786887 h 1160647"/>
                  <a:gd name="connsiteX279" fmla="*/ 1501778 w 3031520"/>
                  <a:gd name="connsiteY279" fmla="*/ 773917 h 1160647"/>
                  <a:gd name="connsiteX280" fmla="*/ 1505832 w 3031520"/>
                  <a:gd name="connsiteY280" fmla="*/ 773917 h 1160647"/>
                  <a:gd name="connsiteX281" fmla="*/ 1505832 w 3031520"/>
                  <a:gd name="connsiteY281" fmla="*/ 786887 h 1160647"/>
                  <a:gd name="connsiteX282" fmla="*/ 1536232 w 3031520"/>
                  <a:gd name="connsiteY282" fmla="*/ 786887 h 1160647"/>
                  <a:gd name="connsiteX283" fmla="*/ 1536232 w 3031520"/>
                  <a:gd name="connsiteY283" fmla="*/ 756622 h 1160647"/>
                  <a:gd name="connsiteX284" fmla="*/ 1548392 w 3031520"/>
                  <a:gd name="connsiteY284" fmla="*/ 756622 h 1160647"/>
                  <a:gd name="connsiteX285" fmla="*/ 1560552 w 3031520"/>
                  <a:gd name="connsiteY285" fmla="*/ 754461 h 1160647"/>
                  <a:gd name="connsiteX286" fmla="*/ 1564606 w 3031520"/>
                  <a:gd name="connsiteY286" fmla="*/ 756622 h 1160647"/>
                  <a:gd name="connsiteX287" fmla="*/ 1574739 w 3031520"/>
                  <a:gd name="connsiteY287" fmla="*/ 756622 h 1160647"/>
                  <a:gd name="connsiteX288" fmla="*/ 1574739 w 3031520"/>
                  <a:gd name="connsiteY288" fmla="*/ 786887 h 1160647"/>
                  <a:gd name="connsiteX289" fmla="*/ 1582846 w 3031520"/>
                  <a:gd name="connsiteY289" fmla="*/ 786887 h 1160647"/>
                  <a:gd name="connsiteX290" fmla="*/ 1582846 w 3031520"/>
                  <a:gd name="connsiteY290" fmla="*/ 804182 h 1160647"/>
                  <a:gd name="connsiteX291" fmla="*/ 1592182 w 3031520"/>
                  <a:gd name="connsiteY291" fmla="*/ 805087 h 1160647"/>
                  <a:gd name="connsiteX292" fmla="*/ 1605140 w 3031520"/>
                  <a:gd name="connsiteY292" fmla="*/ 805087 h 1160647"/>
                  <a:gd name="connsiteX293" fmla="*/ 1605140 w 3031520"/>
                  <a:gd name="connsiteY293" fmla="*/ 789049 h 1160647"/>
                  <a:gd name="connsiteX294" fmla="*/ 1673096 w 3031520"/>
                  <a:gd name="connsiteY294" fmla="*/ 789049 h 1160647"/>
                  <a:gd name="connsiteX295" fmla="*/ 1673096 w 3031520"/>
                  <a:gd name="connsiteY295" fmla="*/ 703796 h 1160647"/>
                  <a:gd name="connsiteX296" fmla="*/ 1745104 w 3031520"/>
                  <a:gd name="connsiteY296" fmla="*/ 703796 h 1160647"/>
                  <a:gd name="connsiteX297" fmla="*/ 1745104 w 3031520"/>
                  <a:gd name="connsiteY297" fmla="*/ 782564 h 1160647"/>
                  <a:gd name="connsiteX298" fmla="*/ 1747008 w 3031520"/>
                  <a:gd name="connsiteY298" fmla="*/ 782564 h 1160647"/>
                  <a:gd name="connsiteX299" fmla="*/ 1748250 w 3031520"/>
                  <a:gd name="connsiteY299" fmla="*/ 805087 h 1160647"/>
                  <a:gd name="connsiteX300" fmla="*/ 1757926 w 3031520"/>
                  <a:gd name="connsiteY300" fmla="*/ 805087 h 1160647"/>
                  <a:gd name="connsiteX301" fmla="*/ 1759168 w 3031520"/>
                  <a:gd name="connsiteY301" fmla="*/ 782564 h 1160647"/>
                  <a:gd name="connsiteX302" fmla="*/ 1765248 w 3031520"/>
                  <a:gd name="connsiteY302" fmla="*/ 782564 h 1160647"/>
                  <a:gd name="connsiteX303" fmla="*/ 1766490 w 3031520"/>
                  <a:gd name="connsiteY303" fmla="*/ 805087 h 1160647"/>
                  <a:gd name="connsiteX304" fmla="*/ 1817112 w 3031520"/>
                  <a:gd name="connsiteY304" fmla="*/ 805087 h 1160647"/>
                  <a:gd name="connsiteX305" fmla="*/ 1817112 w 3031520"/>
                  <a:gd name="connsiteY305" fmla="*/ 642059 h 1160647"/>
                  <a:gd name="connsiteX306" fmla="*/ 2014439 w 3031520"/>
                  <a:gd name="connsiteY306" fmla="*/ 642059 h 1160647"/>
                  <a:gd name="connsiteX307" fmla="*/ 2014439 w 3031520"/>
                  <a:gd name="connsiteY307" fmla="*/ 805087 h 1160647"/>
                  <a:gd name="connsiteX308" fmla="*/ 2033136 w 3031520"/>
                  <a:gd name="connsiteY308" fmla="*/ 805087 h 1160647"/>
                  <a:gd name="connsiteX309" fmla="*/ 2033136 w 3031520"/>
                  <a:gd name="connsiteY309" fmla="*/ 722394 h 1160647"/>
                  <a:gd name="connsiteX310" fmla="*/ 2128256 w 3031520"/>
                  <a:gd name="connsiteY310" fmla="*/ 722394 h 1160647"/>
                  <a:gd name="connsiteX311" fmla="*/ 2140186 w 3031520"/>
                  <a:gd name="connsiteY311" fmla="*/ 404253 h 1160647"/>
                  <a:gd name="connsiteX312" fmla="*/ 2128026 w 3031520"/>
                  <a:gd name="connsiteY312" fmla="*/ 382635 h 1160647"/>
                  <a:gd name="connsiteX313" fmla="*/ 2121946 w 3031520"/>
                  <a:gd name="connsiteY313" fmla="*/ 378311 h 1160647"/>
                  <a:gd name="connsiteX314" fmla="*/ 2130053 w 3031520"/>
                  <a:gd name="connsiteY314" fmla="*/ 354532 h 1160647"/>
                  <a:gd name="connsiteX315" fmla="*/ 2130053 w 3031520"/>
                  <a:gd name="connsiteY315" fmla="*/ 337238 h 1160647"/>
                  <a:gd name="connsiteX316" fmla="*/ 2144240 w 3031520"/>
                  <a:gd name="connsiteY316" fmla="*/ 337238 h 1160647"/>
                  <a:gd name="connsiteX317" fmla="*/ 2144240 w 3031520"/>
                  <a:gd name="connsiteY317" fmla="*/ 315620 h 1160647"/>
                  <a:gd name="connsiteX318" fmla="*/ 2146266 w 3031520"/>
                  <a:gd name="connsiteY318" fmla="*/ 311296 h 1160647"/>
                  <a:gd name="connsiteX319" fmla="*/ 2146266 w 3031520"/>
                  <a:gd name="connsiteY319" fmla="*/ 233472 h 1160647"/>
                  <a:gd name="connsiteX320" fmla="*/ 2144240 w 3031520"/>
                  <a:gd name="connsiteY320" fmla="*/ 226987 h 1160647"/>
                  <a:gd name="connsiteX321" fmla="*/ 2150320 w 3031520"/>
                  <a:gd name="connsiteY321" fmla="*/ 220501 h 1160647"/>
                  <a:gd name="connsiteX322" fmla="*/ 2150320 w 3031520"/>
                  <a:gd name="connsiteY322" fmla="*/ 162133 h 1160647"/>
                  <a:gd name="connsiteX323" fmla="*/ 2152346 w 3031520"/>
                  <a:gd name="connsiteY323" fmla="*/ 157810 h 1160647"/>
                  <a:gd name="connsiteX324" fmla="*/ 2152346 w 3031520"/>
                  <a:gd name="connsiteY324" fmla="*/ 101604 h 1160647"/>
                  <a:gd name="connsiteX325" fmla="*/ 2154373 w 3031520"/>
                  <a:gd name="connsiteY325" fmla="*/ 82148 h 1160647"/>
                  <a:gd name="connsiteX326" fmla="*/ 2158427 w 3031520"/>
                  <a:gd name="connsiteY326" fmla="*/ 99442 h 1160647"/>
                  <a:gd name="connsiteX327" fmla="*/ 2160453 w 3031520"/>
                  <a:gd name="connsiteY327" fmla="*/ 157810 h 1160647"/>
                  <a:gd name="connsiteX328" fmla="*/ 2162480 w 3031520"/>
                  <a:gd name="connsiteY328" fmla="*/ 220501 h 1160647"/>
                  <a:gd name="connsiteX329" fmla="*/ 2168560 w 3031520"/>
                  <a:gd name="connsiteY329" fmla="*/ 226987 h 1160647"/>
                  <a:gd name="connsiteX330" fmla="*/ 2166533 w 3031520"/>
                  <a:gd name="connsiteY330" fmla="*/ 233472 h 1160647"/>
                  <a:gd name="connsiteX331" fmla="*/ 2166533 w 3031520"/>
                  <a:gd name="connsiteY331" fmla="*/ 311296 h 1160647"/>
                  <a:gd name="connsiteX332" fmla="*/ 2168560 w 3031520"/>
                  <a:gd name="connsiteY332" fmla="*/ 315620 h 1160647"/>
                  <a:gd name="connsiteX333" fmla="*/ 2168560 w 3031520"/>
                  <a:gd name="connsiteY333" fmla="*/ 337238 h 1160647"/>
                  <a:gd name="connsiteX334" fmla="*/ 2182747 w 3031520"/>
                  <a:gd name="connsiteY334" fmla="*/ 337238 h 1160647"/>
                  <a:gd name="connsiteX335" fmla="*/ 2182747 w 3031520"/>
                  <a:gd name="connsiteY335" fmla="*/ 354532 h 1160647"/>
                  <a:gd name="connsiteX336" fmla="*/ 2190854 w 3031520"/>
                  <a:gd name="connsiteY336" fmla="*/ 378311 h 1160647"/>
                  <a:gd name="connsiteX337" fmla="*/ 2184774 w 3031520"/>
                  <a:gd name="connsiteY337" fmla="*/ 382635 h 1160647"/>
                  <a:gd name="connsiteX338" fmla="*/ 2172613 w 3031520"/>
                  <a:gd name="connsiteY338" fmla="*/ 404253 h 1160647"/>
                  <a:gd name="connsiteX339" fmla="*/ 2180720 w 3031520"/>
                  <a:gd name="connsiteY339" fmla="*/ 657181 h 1160647"/>
                  <a:gd name="connsiteX340" fmla="*/ 2245574 w 3031520"/>
                  <a:gd name="connsiteY340" fmla="*/ 657181 h 1160647"/>
                  <a:gd name="connsiteX341" fmla="*/ 2245574 w 3031520"/>
                  <a:gd name="connsiteY341" fmla="*/ 732843 h 1160647"/>
                  <a:gd name="connsiteX342" fmla="*/ 2253681 w 3031520"/>
                  <a:gd name="connsiteY342" fmla="*/ 732843 h 1160647"/>
                  <a:gd name="connsiteX343" fmla="*/ 2255708 w 3031520"/>
                  <a:gd name="connsiteY343" fmla="*/ 726358 h 1160647"/>
                  <a:gd name="connsiteX344" fmla="*/ 2261788 w 3031520"/>
                  <a:gd name="connsiteY344" fmla="*/ 726358 h 1160647"/>
                  <a:gd name="connsiteX345" fmla="*/ 2263815 w 3031520"/>
                  <a:gd name="connsiteY345" fmla="*/ 735005 h 1160647"/>
                  <a:gd name="connsiteX346" fmla="*/ 2275975 w 3031520"/>
                  <a:gd name="connsiteY346" fmla="*/ 735005 h 1160647"/>
                  <a:gd name="connsiteX347" fmla="*/ 2275975 w 3031520"/>
                  <a:gd name="connsiteY347" fmla="*/ 728519 h 1160647"/>
                  <a:gd name="connsiteX348" fmla="*/ 2298268 w 3031520"/>
                  <a:gd name="connsiteY348" fmla="*/ 728519 h 1160647"/>
                  <a:gd name="connsiteX349" fmla="*/ 2298268 w 3031520"/>
                  <a:gd name="connsiteY349" fmla="*/ 735005 h 1160647"/>
                  <a:gd name="connsiteX350" fmla="*/ 2318535 w 3031520"/>
                  <a:gd name="connsiteY350" fmla="*/ 735005 h 1160647"/>
                  <a:gd name="connsiteX351" fmla="*/ 2318535 w 3031520"/>
                  <a:gd name="connsiteY351" fmla="*/ 780402 h 1160647"/>
                  <a:gd name="connsiteX352" fmla="*/ 2332722 w 3031520"/>
                  <a:gd name="connsiteY352" fmla="*/ 780402 h 1160647"/>
                  <a:gd name="connsiteX353" fmla="*/ 2332722 w 3031520"/>
                  <a:gd name="connsiteY353" fmla="*/ 767431 h 1160647"/>
                  <a:gd name="connsiteX354" fmla="*/ 2348936 w 3031520"/>
                  <a:gd name="connsiteY354" fmla="*/ 767431 h 1160647"/>
                  <a:gd name="connsiteX355" fmla="*/ 2348936 w 3031520"/>
                  <a:gd name="connsiteY355" fmla="*/ 588004 h 1160647"/>
                  <a:gd name="connsiteX356" fmla="*/ 2355016 w 3031520"/>
                  <a:gd name="connsiteY356" fmla="*/ 581518 h 1160647"/>
                  <a:gd name="connsiteX357" fmla="*/ 2427977 w 3031520"/>
                  <a:gd name="connsiteY357" fmla="*/ 581518 h 1160647"/>
                  <a:gd name="connsiteX358" fmla="*/ 2427977 w 3031520"/>
                  <a:gd name="connsiteY358" fmla="*/ 590166 h 1160647"/>
                  <a:gd name="connsiteX359" fmla="*/ 2438110 w 3031520"/>
                  <a:gd name="connsiteY359" fmla="*/ 590166 h 1160647"/>
                  <a:gd name="connsiteX360" fmla="*/ 2438110 w 3031520"/>
                  <a:gd name="connsiteY360" fmla="*/ 704740 h 1160647"/>
                  <a:gd name="connsiteX361" fmla="*/ 2460404 w 3031520"/>
                  <a:gd name="connsiteY361" fmla="*/ 704740 h 1160647"/>
                  <a:gd name="connsiteX362" fmla="*/ 2460404 w 3031520"/>
                  <a:gd name="connsiteY362" fmla="*/ 637725 h 1160647"/>
                  <a:gd name="connsiteX363" fmla="*/ 2486751 w 3031520"/>
                  <a:gd name="connsiteY363" fmla="*/ 637725 h 1160647"/>
                  <a:gd name="connsiteX364" fmla="*/ 2490804 w 3031520"/>
                  <a:gd name="connsiteY364" fmla="*/ 633401 h 1160647"/>
                  <a:gd name="connsiteX365" fmla="*/ 2498911 w 3031520"/>
                  <a:gd name="connsiteY365" fmla="*/ 633401 h 1160647"/>
                  <a:gd name="connsiteX366" fmla="*/ 2502964 w 3031520"/>
                  <a:gd name="connsiteY366" fmla="*/ 637725 h 1160647"/>
                  <a:gd name="connsiteX367" fmla="*/ 2525258 w 3031520"/>
                  <a:gd name="connsiteY367" fmla="*/ 637725 h 1160647"/>
                  <a:gd name="connsiteX368" fmla="*/ 2525258 w 3031520"/>
                  <a:gd name="connsiteY368" fmla="*/ 520989 h 1160647"/>
                  <a:gd name="connsiteX369" fmla="*/ 2582005 w 3031520"/>
                  <a:gd name="connsiteY369" fmla="*/ 510180 h 1160647"/>
                  <a:gd name="connsiteX370" fmla="*/ 2582005 w 3031520"/>
                  <a:gd name="connsiteY370" fmla="*/ 511261 h 1160647"/>
                  <a:gd name="connsiteX371" fmla="*/ 2582005 w 3031520"/>
                  <a:gd name="connsiteY371" fmla="*/ 518827 h 1160647"/>
                  <a:gd name="connsiteX372" fmla="*/ 2608352 w 3031520"/>
                  <a:gd name="connsiteY372" fmla="*/ 518827 h 1160647"/>
                  <a:gd name="connsiteX373" fmla="*/ 2608352 w 3031520"/>
                  <a:gd name="connsiteY373" fmla="*/ 773917 h 1160647"/>
                  <a:gd name="connsiteX374" fmla="*/ 2630646 w 3031520"/>
                  <a:gd name="connsiteY374" fmla="*/ 773917 h 1160647"/>
                  <a:gd name="connsiteX375" fmla="*/ 2630646 w 3031520"/>
                  <a:gd name="connsiteY375" fmla="*/ 769593 h 1160647"/>
                  <a:gd name="connsiteX376" fmla="*/ 2642806 w 3031520"/>
                  <a:gd name="connsiteY376" fmla="*/ 769593 h 1160647"/>
                  <a:gd name="connsiteX377" fmla="*/ 2642806 w 3031520"/>
                  <a:gd name="connsiteY377" fmla="*/ 773917 h 1160647"/>
                  <a:gd name="connsiteX378" fmla="*/ 2667126 w 3031520"/>
                  <a:gd name="connsiteY378" fmla="*/ 773917 h 1160647"/>
                  <a:gd name="connsiteX379" fmla="*/ 2667126 w 3031520"/>
                  <a:gd name="connsiteY379" fmla="*/ 760946 h 1160647"/>
                  <a:gd name="connsiteX380" fmla="*/ 2695500 w 3031520"/>
                  <a:gd name="connsiteY380" fmla="*/ 760946 h 1160647"/>
                  <a:gd name="connsiteX381" fmla="*/ 2707660 w 3031520"/>
                  <a:gd name="connsiteY381" fmla="*/ 756622 h 1160647"/>
                  <a:gd name="connsiteX382" fmla="*/ 2727927 w 3031520"/>
                  <a:gd name="connsiteY382" fmla="*/ 760946 h 1160647"/>
                  <a:gd name="connsiteX383" fmla="*/ 2727927 w 3031520"/>
                  <a:gd name="connsiteY383" fmla="*/ 743652 h 1160647"/>
                  <a:gd name="connsiteX384" fmla="*/ 2736034 w 3031520"/>
                  <a:gd name="connsiteY384" fmla="*/ 743652 h 1160647"/>
                  <a:gd name="connsiteX385" fmla="*/ 2736034 w 3031520"/>
                  <a:gd name="connsiteY385" fmla="*/ 730681 h 1160647"/>
                  <a:gd name="connsiteX386" fmla="*/ 2792781 w 3031520"/>
                  <a:gd name="connsiteY386" fmla="*/ 730681 h 1160647"/>
                  <a:gd name="connsiteX387" fmla="*/ 2792781 w 3031520"/>
                  <a:gd name="connsiteY387" fmla="*/ 700416 h 1160647"/>
                  <a:gd name="connsiteX388" fmla="*/ 2811021 w 3031520"/>
                  <a:gd name="connsiteY388" fmla="*/ 700416 h 1160647"/>
                  <a:gd name="connsiteX389" fmla="*/ 2811021 w 3031520"/>
                  <a:gd name="connsiteY389" fmla="*/ 693931 h 1160647"/>
                  <a:gd name="connsiteX390" fmla="*/ 2823181 w 3031520"/>
                  <a:gd name="connsiteY390" fmla="*/ 693931 h 1160647"/>
                  <a:gd name="connsiteX391" fmla="*/ 2823181 w 3031520"/>
                  <a:gd name="connsiteY391" fmla="*/ 700416 h 1160647"/>
                  <a:gd name="connsiteX392" fmla="*/ 2839395 w 3031520"/>
                  <a:gd name="connsiteY392" fmla="*/ 700416 h 1160647"/>
                  <a:gd name="connsiteX393" fmla="*/ 2839395 w 3031520"/>
                  <a:gd name="connsiteY393" fmla="*/ 750137 h 1160647"/>
                  <a:gd name="connsiteX394" fmla="*/ 2871822 w 3031520"/>
                  <a:gd name="connsiteY394" fmla="*/ 750137 h 1160647"/>
                  <a:gd name="connsiteX395" fmla="*/ 2871822 w 3031520"/>
                  <a:gd name="connsiteY395" fmla="*/ 724196 h 1160647"/>
                  <a:gd name="connsiteX396" fmla="*/ 2910329 w 3031520"/>
                  <a:gd name="connsiteY396" fmla="*/ 724196 h 1160647"/>
                  <a:gd name="connsiteX397" fmla="*/ 2910329 w 3031520"/>
                  <a:gd name="connsiteY397" fmla="*/ 693931 h 1160647"/>
                  <a:gd name="connsiteX398" fmla="*/ 2958970 w 3031520"/>
                  <a:gd name="connsiteY398" fmla="*/ 693931 h 1160647"/>
                  <a:gd name="connsiteX399" fmla="*/ 2958970 w 3031520"/>
                  <a:gd name="connsiteY399" fmla="*/ 805087 h 1160647"/>
                  <a:gd name="connsiteX400" fmla="*/ 2958970 w 3031520"/>
                  <a:gd name="connsiteY400" fmla="*/ 818866 h 1160647"/>
                  <a:gd name="connsiteX401" fmla="*/ 3031519 w 3031520"/>
                  <a:gd name="connsiteY401" fmla="*/ 818866 h 1160647"/>
                  <a:gd name="connsiteX402" fmla="*/ 3031520 w 3031520"/>
                  <a:gd name="connsiteY402" fmla="*/ 1160647 h 1160647"/>
                  <a:gd name="connsiteX403" fmla="*/ 2054 w 3031520"/>
                  <a:gd name="connsiteY403" fmla="*/ 1158314 h 1160647"/>
                  <a:gd name="connsiteX404" fmla="*/ 0 w 3031520"/>
                  <a:gd name="connsiteY404" fmla="*/ 724196 h 1160647"/>
                  <a:gd name="connsiteX405" fmla="*/ 20267 w 3031520"/>
                  <a:gd name="connsiteY405" fmla="*/ 724196 h 1160647"/>
                  <a:gd name="connsiteX406" fmla="*/ 20774 w 3031520"/>
                  <a:gd name="connsiteY406" fmla="*/ 723115 h 1160647"/>
                  <a:gd name="connsiteX407" fmla="*/ 24320 w 3031520"/>
                  <a:gd name="connsiteY407" fmla="*/ 715549 h 1160647"/>
                  <a:gd name="connsiteX408" fmla="*/ 26094 w 3031520"/>
                  <a:gd name="connsiteY408" fmla="*/ 715819 h 1160647"/>
                  <a:gd name="connsiteX409" fmla="*/ 38507 w 3031520"/>
                  <a:gd name="connsiteY409" fmla="*/ 717710 h 1160647"/>
                  <a:gd name="connsiteX410" fmla="*/ 39014 w 3031520"/>
                  <a:gd name="connsiteY410" fmla="*/ 719062 h 1160647"/>
                  <a:gd name="connsiteX411" fmla="*/ 42560 w 3031520"/>
                  <a:gd name="connsiteY411" fmla="*/ 728519 h 1160647"/>
                  <a:gd name="connsiteX412" fmla="*/ 68907 w 3031520"/>
                  <a:gd name="connsiteY412" fmla="*/ 730681 h 1160647"/>
                  <a:gd name="connsiteX413" fmla="*/ 68907 w 3031520"/>
                  <a:gd name="connsiteY413" fmla="*/ 607460 h 1160647"/>
                  <a:gd name="connsiteX414" fmla="*/ 70934 w 3031520"/>
                  <a:gd name="connsiteY414" fmla="*/ 607460 h 1160647"/>
                  <a:gd name="connsiteX415" fmla="*/ 85121 w 3031520"/>
                  <a:gd name="connsiteY415" fmla="*/ 607460 h 1160647"/>
                  <a:gd name="connsiteX416" fmla="*/ 85121 w 3031520"/>
                  <a:gd name="connsiteY416" fmla="*/ 471268 h 1160647"/>
                  <a:gd name="connsiteX417" fmla="*/ 86894 w 3031520"/>
                  <a:gd name="connsiteY417" fmla="*/ 471268 h 1160647"/>
                  <a:gd name="connsiteX418" fmla="*/ 99308 w 3031520"/>
                  <a:gd name="connsiteY418" fmla="*/ 471268 h 1160647"/>
                  <a:gd name="connsiteX419" fmla="*/ 99308 w 3031520"/>
                  <a:gd name="connsiteY419" fmla="*/ 356694 h 1160647"/>
                  <a:gd name="connsiteX420" fmla="*/ 103361 w 3031520"/>
                  <a:gd name="connsiteY420" fmla="*/ 328590 h 1160647"/>
                  <a:gd name="connsiteX421" fmla="*/ 105388 w 3031520"/>
                  <a:gd name="connsiteY421" fmla="*/ 328590 h 1160647"/>
                  <a:gd name="connsiteX422" fmla="*/ 119575 w 3031520"/>
                  <a:gd name="connsiteY422" fmla="*/ 328590 h 1160647"/>
                  <a:gd name="connsiteX423" fmla="*/ 156055 w 3031520"/>
                  <a:gd name="connsiteY423" fmla="*/ 246443 h 1160647"/>
                  <a:gd name="connsiteX424" fmla="*/ 160109 w 3031520"/>
                  <a:gd name="connsiteY424" fmla="*/ 0 h 1160647"/>
                  <a:gd name="connsiteX0" fmla="*/ 160109 w 3032161"/>
                  <a:gd name="connsiteY0" fmla="*/ 0 h 1160647"/>
                  <a:gd name="connsiteX1" fmla="*/ 162135 w 3032161"/>
                  <a:gd name="connsiteY1" fmla="*/ 246443 h 1160647"/>
                  <a:gd name="connsiteX2" fmla="*/ 200642 w 3032161"/>
                  <a:gd name="connsiteY2" fmla="*/ 326429 h 1160647"/>
                  <a:gd name="connsiteX3" fmla="*/ 202669 w 3032161"/>
                  <a:gd name="connsiteY3" fmla="*/ 326429 h 1160647"/>
                  <a:gd name="connsiteX4" fmla="*/ 216856 w 3032161"/>
                  <a:gd name="connsiteY4" fmla="*/ 326429 h 1160647"/>
                  <a:gd name="connsiteX5" fmla="*/ 216856 w 3032161"/>
                  <a:gd name="connsiteY5" fmla="*/ 350208 h 1160647"/>
                  <a:gd name="connsiteX6" fmla="*/ 217363 w 3032161"/>
                  <a:gd name="connsiteY6" fmla="*/ 351019 h 1160647"/>
                  <a:gd name="connsiteX7" fmla="*/ 220909 w 3032161"/>
                  <a:gd name="connsiteY7" fmla="*/ 356694 h 1160647"/>
                  <a:gd name="connsiteX8" fmla="*/ 220909 w 3032161"/>
                  <a:gd name="connsiteY8" fmla="*/ 471268 h 1160647"/>
                  <a:gd name="connsiteX9" fmla="*/ 223189 w 3032161"/>
                  <a:gd name="connsiteY9" fmla="*/ 471268 h 1160647"/>
                  <a:gd name="connsiteX10" fmla="*/ 239150 w 3032161"/>
                  <a:gd name="connsiteY10" fmla="*/ 471268 h 1160647"/>
                  <a:gd name="connsiteX11" fmla="*/ 239150 w 3032161"/>
                  <a:gd name="connsiteY11" fmla="*/ 611783 h 1160647"/>
                  <a:gd name="connsiteX12" fmla="*/ 240670 w 3032161"/>
                  <a:gd name="connsiteY12" fmla="*/ 611513 h 1160647"/>
                  <a:gd name="connsiteX13" fmla="*/ 251310 w 3032161"/>
                  <a:gd name="connsiteY13" fmla="*/ 609622 h 1160647"/>
                  <a:gd name="connsiteX14" fmla="*/ 249283 w 3032161"/>
                  <a:gd name="connsiteY14" fmla="*/ 698254 h 1160647"/>
                  <a:gd name="connsiteX15" fmla="*/ 250803 w 3032161"/>
                  <a:gd name="connsiteY15" fmla="*/ 698525 h 1160647"/>
                  <a:gd name="connsiteX16" fmla="*/ 261443 w 3032161"/>
                  <a:gd name="connsiteY16" fmla="*/ 700416 h 1160647"/>
                  <a:gd name="connsiteX17" fmla="*/ 261696 w 3032161"/>
                  <a:gd name="connsiteY17" fmla="*/ 701227 h 1160647"/>
                  <a:gd name="connsiteX18" fmla="*/ 263470 w 3032161"/>
                  <a:gd name="connsiteY18" fmla="*/ 706902 h 1160647"/>
                  <a:gd name="connsiteX19" fmla="*/ 264230 w 3032161"/>
                  <a:gd name="connsiteY19" fmla="*/ 704470 h 1160647"/>
                  <a:gd name="connsiteX20" fmla="*/ 269550 w 3032161"/>
                  <a:gd name="connsiteY20" fmla="*/ 687446 h 1160647"/>
                  <a:gd name="connsiteX21" fmla="*/ 271323 w 3032161"/>
                  <a:gd name="connsiteY21" fmla="*/ 687446 h 1160647"/>
                  <a:gd name="connsiteX22" fmla="*/ 283737 w 3032161"/>
                  <a:gd name="connsiteY22" fmla="*/ 687446 h 1160647"/>
                  <a:gd name="connsiteX23" fmla="*/ 283737 w 3032161"/>
                  <a:gd name="connsiteY23" fmla="*/ 719872 h 1160647"/>
                  <a:gd name="connsiteX24" fmla="*/ 284750 w 3032161"/>
                  <a:gd name="connsiteY24" fmla="*/ 720413 h 1160647"/>
                  <a:gd name="connsiteX25" fmla="*/ 291844 w 3032161"/>
                  <a:gd name="connsiteY25" fmla="*/ 724196 h 1160647"/>
                  <a:gd name="connsiteX26" fmla="*/ 291844 w 3032161"/>
                  <a:gd name="connsiteY26" fmla="*/ 725547 h 1160647"/>
                  <a:gd name="connsiteX27" fmla="*/ 291844 w 3032161"/>
                  <a:gd name="connsiteY27" fmla="*/ 735005 h 1160647"/>
                  <a:gd name="connsiteX28" fmla="*/ 336431 w 3032161"/>
                  <a:gd name="connsiteY28" fmla="*/ 735005 h 1160647"/>
                  <a:gd name="connsiteX29" fmla="*/ 336431 w 3032161"/>
                  <a:gd name="connsiteY29" fmla="*/ 736086 h 1160647"/>
                  <a:gd name="connsiteX30" fmla="*/ 336431 w 3032161"/>
                  <a:gd name="connsiteY30" fmla="*/ 743652 h 1160647"/>
                  <a:gd name="connsiteX31" fmla="*/ 338457 w 3032161"/>
                  <a:gd name="connsiteY31" fmla="*/ 743652 h 1160647"/>
                  <a:gd name="connsiteX32" fmla="*/ 352644 w 3032161"/>
                  <a:gd name="connsiteY32" fmla="*/ 743652 h 1160647"/>
                  <a:gd name="connsiteX33" fmla="*/ 352644 w 3032161"/>
                  <a:gd name="connsiteY33" fmla="*/ 713387 h 1160647"/>
                  <a:gd name="connsiteX34" fmla="*/ 397231 w 3032161"/>
                  <a:gd name="connsiteY34" fmla="*/ 713387 h 1160647"/>
                  <a:gd name="connsiteX35" fmla="*/ 397231 w 3032161"/>
                  <a:gd name="connsiteY35" fmla="*/ 712036 h 1160647"/>
                  <a:gd name="connsiteX36" fmla="*/ 397231 w 3032161"/>
                  <a:gd name="connsiteY36" fmla="*/ 702578 h 1160647"/>
                  <a:gd name="connsiteX37" fmla="*/ 398245 w 3032161"/>
                  <a:gd name="connsiteY37" fmla="*/ 702578 h 1160647"/>
                  <a:gd name="connsiteX38" fmla="*/ 405338 w 3032161"/>
                  <a:gd name="connsiteY38" fmla="*/ 702578 h 1160647"/>
                  <a:gd name="connsiteX39" fmla="*/ 405338 w 3032161"/>
                  <a:gd name="connsiteY39" fmla="*/ 700687 h 1160647"/>
                  <a:gd name="connsiteX40" fmla="*/ 405338 w 3032161"/>
                  <a:gd name="connsiteY40" fmla="*/ 687446 h 1160647"/>
                  <a:gd name="connsiteX41" fmla="*/ 406098 w 3032161"/>
                  <a:gd name="connsiteY41" fmla="*/ 687446 h 1160647"/>
                  <a:gd name="connsiteX42" fmla="*/ 411418 w 3032161"/>
                  <a:gd name="connsiteY42" fmla="*/ 687446 h 1160647"/>
                  <a:gd name="connsiteX43" fmla="*/ 411418 w 3032161"/>
                  <a:gd name="connsiteY43" fmla="*/ 686365 h 1160647"/>
                  <a:gd name="connsiteX44" fmla="*/ 411418 w 3032161"/>
                  <a:gd name="connsiteY44" fmla="*/ 678798 h 1160647"/>
                  <a:gd name="connsiteX45" fmla="*/ 413445 w 3032161"/>
                  <a:gd name="connsiteY45" fmla="*/ 678798 h 1160647"/>
                  <a:gd name="connsiteX46" fmla="*/ 427632 w 3032161"/>
                  <a:gd name="connsiteY46" fmla="*/ 678798 h 1160647"/>
                  <a:gd name="connsiteX47" fmla="*/ 427632 w 3032161"/>
                  <a:gd name="connsiteY47" fmla="*/ 679879 h 1160647"/>
                  <a:gd name="connsiteX48" fmla="*/ 427632 w 3032161"/>
                  <a:gd name="connsiteY48" fmla="*/ 687446 h 1160647"/>
                  <a:gd name="connsiteX49" fmla="*/ 449925 w 3032161"/>
                  <a:gd name="connsiteY49" fmla="*/ 687446 h 1160647"/>
                  <a:gd name="connsiteX50" fmla="*/ 449925 w 3032161"/>
                  <a:gd name="connsiteY50" fmla="*/ 685554 h 1160647"/>
                  <a:gd name="connsiteX51" fmla="*/ 449925 w 3032161"/>
                  <a:gd name="connsiteY51" fmla="*/ 672313 h 1160647"/>
                  <a:gd name="connsiteX52" fmla="*/ 451699 w 3032161"/>
                  <a:gd name="connsiteY52" fmla="*/ 672313 h 1160647"/>
                  <a:gd name="connsiteX53" fmla="*/ 464112 w 3032161"/>
                  <a:gd name="connsiteY53" fmla="*/ 672313 h 1160647"/>
                  <a:gd name="connsiteX54" fmla="*/ 464112 w 3032161"/>
                  <a:gd name="connsiteY54" fmla="*/ 696093 h 1160647"/>
                  <a:gd name="connsiteX55" fmla="*/ 465126 w 3032161"/>
                  <a:gd name="connsiteY55" fmla="*/ 696093 h 1160647"/>
                  <a:gd name="connsiteX56" fmla="*/ 472219 w 3032161"/>
                  <a:gd name="connsiteY56" fmla="*/ 696093 h 1160647"/>
                  <a:gd name="connsiteX57" fmla="*/ 472219 w 3032161"/>
                  <a:gd name="connsiteY57" fmla="*/ 695012 h 1160647"/>
                  <a:gd name="connsiteX58" fmla="*/ 472219 w 3032161"/>
                  <a:gd name="connsiteY58" fmla="*/ 687446 h 1160647"/>
                  <a:gd name="connsiteX59" fmla="*/ 473992 w 3032161"/>
                  <a:gd name="connsiteY59" fmla="*/ 687446 h 1160647"/>
                  <a:gd name="connsiteX60" fmla="*/ 486406 w 3032161"/>
                  <a:gd name="connsiteY60" fmla="*/ 687446 h 1160647"/>
                  <a:gd name="connsiteX61" fmla="*/ 486406 w 3032161"/>
                  <a:gd name="connsiteY61" fmla="*/ 713387 h 1160647"/>
                  <a:gd name="connsiteX62" fmla="*/ 488433 w 3032161"/>
                  <a:gd name="connsiteY62" fmla="*/ 713387 h 1160647"/>
                  <a:gd name="connsiteX63" fmla="*/ 502619 w 3032161"/>
                  <a:gd name="connsiteY63" fmla="*/ 713387 h 1160647"/>
                  <a:gd name="connsiteX64" fmla="*/ 502619 w 3032161"/>
                  <a:gd name="connsiteY64" fmla="*/ 715008 h 1160647"/>
                  <a:gd name="connsiteX65" fmla="*/ 502619 w 3032161"/>
                  <a:gd name="connsiteY65" fmla="*/ 726358 h 1160647"/>
                  <a:gd name="connsiteX66" fmla="*/ 503379 w 3032161"/>
                  <a:gd name="connsiteY66" fmla="*/ 726358 h 1160647"/>
                  <a:gd name="connsiteX67" fmla="*/ 508700 w 3032161"/>
                  <a:gd name="connsiteY67" fmla="*/ 726358 h 1160647"/>
                  <a:gd name="connsiteX68" fmla="*/ 508700 w 3032161"/>
                  <a:gd name="connsiteY68" fmla="*/ 725547 h 1160647"/>
                  <a:gd name="connsiteX69" fmla="*/ 508700 w 3032161"/>
                  <a:gd name="connsiteY69" fmla="*/ 719872 h 1160647"/>
                  <a:gd name="connsiteX70" fmla="*/ 539100 w 3032161"/>
                  <a:gd name="connsiteY70" fmla="*/ 719872 h 1160647"/>
                  <a:gd name="connsiteX71" fmla="*/ 539100 w 3032161"/>
                  <a:gd name="connsiteY71" fmla="*/ 743652 h 1160647"/>
                  <a:gd name="connsiteX72" fmla="*/ 540113 w 3032161"/>
                  <a:gd name="connsiteY72" fmla="*/ 743652 h 1160647"/>
                  <a:gd name="connsiteX73" fmla="*/ 547207 w 3032161"/>
                  <a:gd name="connsiteY73" fmla="*/ 743652 h 1160647"/>
                  <a:gd name="connsiteX74" fmla="*/ 547207 w 3032161"/>
                  <a:gd name="connsiteY74" fmla="*/ 744733 h 1160647"/>
                  <a:gd name="connsiteX75" fmla="*/ 547207 w 3032161"/>
                  <a:gd name="connsiteY75" fmla="*/ 752299 h 1160647"/>
                  <a:gd name="connsiteX76" fmla="*/ 547967 w 3032161"/>
                  <a:gd name="connsiteY76" fmla="*/ 752299 h 1160647"/>
                  <a:gd name="connsiteX77" fmla="*/ 553287 w 3032161"/>
                  <a:gd name="connsiteY77" fmla="*/ 752299 h 1160647"/>
                  <a:gd name="connsiteX78" fmla="*/ 553287 w 3032161"/>
                  <a:gd name="connsiteY78" fmla="*/ 750137 h 1160647"/>
                  <a:gd name="connsiteX79" fmla="*/ 553287 w 3032161"/>
                  <a:gd name="connsiteY79" fmla="*/ 735005 h 1160647"/>
                  <a:gd name="connsiteX80" fmla="*/ 554300 w 3032161"/>
                  <a:gd name="connsiteY80" fmla="*/ 735005 h 1160647"/>
                  <a:gd name="connsiteX81" fmla="*/ 561394 w 3032161"/>
                  <a:gd name="connsiteY81" fmla="*/ 735005 h 1160647"/>
                  <a:gd name="connsiteX82" fmla="*/ 561394 w 3032161"/>
                  <a:gd name="connsiteY82" fmla="*/ 736086 h 1160647"/>
                  <a:gd name="connsiteX83" fmla="*/ 561394 w 3032161"/>
                  <a:gd name="connsiteY83" fmla="*/ 743652 h 1160647"/>
                  <a:gd name="connsiteX84" fmla="*/ 566714 w 3032161"/>
                  <a:gd name="connsiteY84" fmla="*/ 741659 h 1160647"/>
                  <a:gd name="connsiteX85" fmla="*/ 567474 w 3032161"/>
                  <a:gd name="connsiteY85" fmla="*/ 740679 h 1160647"/>
                  <a:gd name="connsiteX86" fmla="*/ 567474 w 3032161"/>
                  <a:gd name="connsiteY86" fmla="*/ 735005 h 1160647"/>
                  <a:gd name="connsiteX87" fmla="*/ 605981 w 3032161"/>
                  <a:gd name="connsiteY87" fmla="*/ 735005 h 1160647"/>
                  <a:gd name="connsiteX88" fmla="*/ 605981 w 3032161"/>
                  <a:gd name="connsiteY88" fmla="*/ 758784 h 1160647"/>
                  <a:gd name="connsiteX89" fmla="*/ 608007 w 3032161"/>
                  <a:gd name="connsiteY89" fmla="*/ 758784 h 1160647"/>
                  <a:gd name="connsiteX90" fmla="*/ 622194 w 3032161"/>
                  <a:gd name="connsiteY90" fmla="*/ 758784 h 1160647"/>
                  <a:gd name="connsiteX91" fmla="*/ 622194 w 3032161"/>
                  <a:gd name="connsiteY91" fmla="*/ 759865 h 1160647"/>
                  <a:gd name="connsiteX92" fmla="*/ 622194 w 3032161"/>
                  <a:gd name="connsiteY92" fmla="*/ 767431 h 1160647"/>
                  <a:gd name="connsiteX93" fmla="*/ 623968 w 3032161"/>
                  <a:gd name="connsiteY93" fmla="*/ 767431 h 1160647"/>
                  <a:gd name="connsiteX94" fmla="*/ 636381 w 3032161"/>
                  <a:gd name="connsiteY94" fmla="*/ 767431 h 1160647"/>
                  <a:gd name="connsiteX95" fmla="*/ 636381 w 3032161"/>
                  <a:gd name="connsiteY95" fmla="*/ 743652 h 1160647"/>
                  <a:gd name="connsiteX96" fmla="*/ 637394 w 3032161"/>
                  <a:gd name="connsiteY96" fmla="*/ 743652 h 1160647"/>
                  <a:gd name="connsiteX97" fmla="*/ 644488 w 3032161"/>
                  <a:gd name="connsiteY97" fmla="*/ 743652 h 1160647"/>
                  <a:gd name="connsiteX98" fmla="*/ 644488 w 3032161"/>
                  <a:gd name="connsiteY98" fmla="*/ 711225 h 1160647"/>
                  <a:gd name="connsiteX99" fmla="*/ 645501 w 3032161"/>
                  <a:gd name="connsiteY99" fmla="*/ 711225 h 1160647"/>
                  <a:gd name="connsiteX100" fmla="*/ 652595 w 3032161"/>
                  <a:gd name="connsiteY100" fmla="*/ 711225 h 1160647"/>
                  <a:gd name="connsiteX101" fmla="*/ 652595 w 3032161"/>
                  <a:gd name="connsiteY101" fmla="*/ 709334 h 1160647"/>
                  <a:gd name="connsiteX102" fmla="*/ 652595 w 3032161"/>
                  <a:gd name="connsiteY102" fmla="*/ 696093 h 1160647"/>
                  <a:gd name="connsiteX103" fmla="*/ 651328 w 3032161"/>
                  <a:gd name="connsiteY103" fmla="*/ 694471 h 1160647"/>
                  <a:gd name="connsiteX104" fmla="*/ 656648 w 3032161"/>
                  <a:gd name="connsiteY104" fmla="*/ 683122 h 1160647"/>
                  <a:gd name="connsiteX105" fmla="*/ 664755 w 3032161"/>
                  <a:gd name="connsiteY105" fmla="*/ 711225 h 1160647"/>
                  <a:gd name="connsiteX106" fmla="*/ 665515 w 3032161"/>
                  <a:gd name="connsiteY106" fmla="*/ 711225 h 1160647"/>
                  <a:gd name="connsiteX107" fmla="*/ 670835 w 3032161"/>
                  <a:gd name="connsiteY107" fmla="*/ 711225 h 1160647"/>
                  <a:gd name="connsiteX108" fmla="*/ 670835 w 3032161"/>
                  <a:gd name="connsiteY108" fmla="*/ 605298 h 1160647"/>
                  <a:gd name="connsiteX109" fmla="*/ 672355 w 3032161"/>
                  <a:gd name="connsiteY109" fmla="*/ 605298 h 1160647"/>
                  <a:gd name="connsiteX110" fmla="*/ 682995 w 3032161"/>
                  <a:gd name="connsiteY110" fmla="*/ 605298 h 1160647"/>
                  <a:gd name="connsiteX111" fmla="*/ 682995 w 3032161"/>
                  <a:gd name="connsiteY111" fmla="*/ 557739 h 1160647"/>
                  <a:gd name="connsiteX112" fmla="*/ 709342 w 3032161"/>
                  <a:gd name="connsiteY112" fmla="*/ 557739 h 1160647"/>
                  <a:gd name="connsiteX113" fmla="*/ 709342 w 3032161"/>
                  <a:gd name="connsiteY113" fmla="*/ 536121 h 1160647"/>
                  <a:gd name="connsiteX114" fmla="*/ 743796 w 3032161"/>
                  <a:gd name="connsiteY114" fmla="*/ 536121 h 1160647"/>
                  <a:gd name="connsiteX115" fmla="*/ 743796 w 3032161"/>
                  <a:gd name="connsiteY115" fmla="*/ 538553 h 1160647"/>
                  <a:gd name="connsiteX116" fmla="*/ 743796 w 3032161"/>
                  <a:gd name="connsiteY116" fmla="*/ 555577 h 1160647"/>
                  <a:gd name="connsiteX117" fmla="*/ 746076 w 3032161"/>
                  <a:gd name="connsiteY117" fmla="*/ 555577 h 1160647"/>
                  <a:gd name="connsiteX118" fmla="*/ 762036 w 3032161"/>
                  <a:gd name="connsiteY118" fmla="*/ 555577 h 1160647"/>
                  <a:gd name="connsiteX119" fmla="*/ 762036 w 3032161"/>
                  <a:gd name="connsiteY119" fmla="*/ 603136 h 1160647"/>
                  <a:gd name="connsiteX120" fmla="*/ 763049 w 3032161"/>
                  <a:gd name="connsiteY120" fmla="*/ 603136 h 1160647"/>
                  <a:gd name="connsiteX121" fmla="*/ 770143 w 3032161"/>
                  <a:gd name="connsiteY121" fmla="*/ 603136 h 1160647"/>
                  <a:gd name="connsiteX122" fmla="*/ 784330 w 3032161"/>
                  <a:gd name="connsiteY122" fmla="*/ 607460 h 1160647"/>
                  <a:gd name="connsiteX123" fmla="*/ 784330 w 3032161"/>
                  <a:gd name="connsiteY123" fmla="*/ 646372 h 1160647"/>
                  <a:gd name="connsiteX124" fmla="*/ 785343 w 3032161"/>
                  <a:gd name="connsiteY124" fmla="*/ 646372 h 1160647"/>
                  <a:gd name="connsiteX125" fmla="*/ 792436 w 3032161"/>
                  <a:gd name="connsiteY125" fmla="*/ 646372 h 1160647"/>
                  <a:gd name="connsiteX126" fmla="*/ 792436 w 3032161"/>
                  <a:gd name="connsiteY126" fmla="*/ 647993 h 1160647"/>
                  <a:gd name="connsiteX127" fmla="*/ 792436 w 3032161"/>
                  <a:gd name="connsiteY127" fmla="*/ 659342 h 1160647"/>
                  <a:gd name="connsiteX128" fmla="*/ 794463 w 3032161"/>
                  <a:gd name="connsiteY128" fmla="*/ 659342 h 1160647"/>
                  <a:gd name="connsiteX129" fmla="*/ 808650 w 3032161"/>
                  <a:gd name="connsiteY129" fmla="*/ 659342 h 1160647"/>
                  <a:gd name="connsiteX130" fmla="*/ 814730 w 3032161"/>
                  <a:gd name="connsiteY130" fmla="*/ 665828 h 1160647"/>
                  <a:gd name="connsiteX131" fmla="*/ 814730 w 3032161"/>
                  <a:gd name="connsiteY131" fmla="*/ 687446 h 1160647"/>
                  <a:gd name="connsiteX132" fmla="*/ 817010 w 3032161"/>
                  <a:gd name="connsiteY132" fmla="*/ 687446 h 1160647"/>
                  <a:gd name="connsiteX133" fmla="*/ 832970 w 3032161"/>
                  <a:gd name="connsiteY133" fmla="*/ 687446 h 1160647"/>
                  <a:gd name="connsiteX134" fmla="*/ 832970 w 3032161"/>
                  <a:gd name="connsiteY134" fmla="*/ 688526 h 1160647"/>
                  <a:gd name="connsiteX135" fmla="*/ 832970 w 3032161"/>
                  <a:gd name="connsiteY135" fmla="*/ 696093 h 1160647"/>
                  <a:gd name="connsiteX136" fmla="*/ 834237 w 3032161"/>
                  <a:gd name="connsiteY136" fmla="*/ 696093 h 1160647"/>
                  <a:gd name="connsiteX137" fmla="*/ 843104 w 3032161"/>
                  <a:gd name="connsiteY137" fmla="*/ 696093 h 1160647"/>
                  <a:gd name="connsiteX138" fmla="*/ 843104 w 3032161"/>
                  <a:gd name="connsiteY138" fmla="*/ 698254 h 1160647"/>
                  <a:gd name="connsiteX139" fmla="*/ 843104 w 3032161"/>
                  <a:gd name="connsiteY139" fmla="*/ 713387 h 1160647"/>
                  <a:gd name="connsiteX140" fmla="*/ 847157 w 3032161"/>
                  <a:gd name="connsiteY140" fmla="*/ 711495 h 1160647"/>
                  <a:gd name="connsiteX141" fmla="*/ 847157 w 3032161"/>
                  <a:gd name="connsiteY141" fmla="*/ 698254 h 1160647"/>
                  <a:gd name="connsiteX142" fmla="*/ 848170 w 3032161"/>
                  <a:gd name="connsiteY142" fmla="*/ 698254 h 1160647"/>
                  <a:gd name="connsiteX143" fmla="*/ 855264 w 3032161"/>
                  <a:gd name="connsiteY143" fmla="*/ 698254 h 1160647"/>
                  <a:gd name="connsiteX144" fmla="*/ 855264 w 3032161"/>
                  <a:gd name="connsiteY144" fmla="*/ 699876 h 1160647"/>
                  <a:gd name="connsiteX145" fmla="*/ 855264 w 3032161"/>
                  <a:gd name="connsiteY145" fmla="*/ 711225 h 1160647"/>
                  <a:gd name="connsiteX146" fmla="*/ 856024 w 3032161"/>
                  <a:gd name="connsiteY146" fmla="*/ 711225 h 1160647"/>
                  <a:gd name="connsiteX147" fmla="*/ 861344 w 3032161"/>
                  <a:gd name="connsiteY147" fmla="*/ 711225 h 1160647"/>
                  <a:gd name="connsiteX148" fmla="*/ 909984 w 3032161"/>
                  <a:gd name="connsiteY148" fmla="*/ 706902 h 1160647"/>
                  <a:gd name="connsiteX149" fmla="*/ 909984 w 3032161"/>
                  <a:gd name="connsiteY149" fmla="*/ 708253 h 1160647"/>
                  <a:gd name="connsiteX150" fmla="*/ 909984 w 3032161"/>
                  <a:gd name="connsiteY150" fmla="*/ 717710 h 1160647"/>
                  <a:gd name="connsiteX151" fmla="*/ 910744 w 3032161"/>
                  <a:gd name="connsiteY151" fmla="*/ 717710 h 1160647"/>
                  <a:gd name="connsiteX152" fmla="*/ 916065 w 3032161"/>
                  <a:gd name="connsiteY152" fmla="*/ 717710 h 1160647"/>
                  <a:gd name="connsiteX153" fmla="*/ 916065 w 3032161"/>
                  <a:gd name="connsiteY153" fmla="*/ 719872 h 1160647"/>
                  <a:gd name="connsiteX154" fmla="*/ 916065 w 3032161"/>
                  <a:gd name="connsiteY154" fmla="*/ 735005 h 1160647"/>
                  <a:gd name="connsiteX155" fmla="*/ 918091 w 3032161"/>
                  <a:gd name="connsiteY155" fmla="*/ 733654 h 1160647"/>
                  <a:gd name="connsiteX156" fmla="*/ 932278 w 3032161"/>
                  <a:gd name="connsiteY156" fmla="*/ 724196 h 1160647"/>
                  <a:gd name="connsiteX157" fmla="*/ 938358 w 3032161"/>
                  <a:gd name="connsiteY157" fmla="*/ 683122 h 1160647"/>
                  <a:gd name="connsiteX158" fmla="*/ 939118 w 3032161"/>
                  <a:gd name="connsiteY158" fmla="*/ 682852 h 1160647"/>
                  <a:gd name="connsiteX159" fmla="*/ 944438 w 3032161"/>
                  <a:gd name="connsiteY159" fmla="*/ 680960 h 1160647"/>
                  <a:gd name="connsiteX160" fmla="*/ 946465 w 3032161"/>
                  <a:gd name="connsiteY160" fmla="*/ 611783 h 1160647"/>
                  <a:gd name="connsiteX161" fmla="*/ 948492 w 3032161"/>
                  <a:gd name="connsiteY161" fmla="*/ 680960 h 1160647"/>
                  <a:gd name="connsiteX162" fmla="*/ 949252 w 3032161"/>
                  <a:gd name="connsiteY162" fmla="*/ 681230 h 1160647"/>
                  <a:gd name="connsiteX163" fmla="*/ 954572 w 3032161"/>
                  <a:gd name="connsiteY163" fmla="*/ 683122 h 1160647"/>
                  <a:gd name="connsiteX164" fmla="*/ 954572 w 3032161"/>
                  <a:gd name="connsiteY164" fmla="*/ 596651 h 1160647"/>
                  <a:gd name="connsiteX165" fmla="*/ 958625 w 3032161"/>
                  <a:gd name="connsiteY165" fmla="*/ 564224 h 1160647"/>
                  <a:gd name="connsiteX166" fmla="*/ 997132 w 3032161"/>
                  <a:gd name="connsiteY166" fmla="*/ 564224 h 1160647"/>
                  <a:gd name="connsiteX167" fmla="*/ 997132 w 3032161"/>
                  <a:gd name="connsiteY167" fmla="*/ 596651 h 1160647"/>
                  <a:gd name="connsiteX168" fmla="*/ 997892 w 3032161"/>
                  <a:gd name="connsiteY168" fmla="*/ 596651 h 1160647"/>
                  <a:gd name="connsiteX169" fmla="*/ 1003212 w 3032161"/>
                  <a:gd name="connsiteY169" fmla="*/ 596651 h 1160647"/>
                  <a:gd name="connsiteX170" fmla="*/ 1003212 w 3032161"/>
                  <a:gd name="connsiteY170" fmla="*/ 514503 h 1160647"/>
                  <a:gd name="connsiteX171" fmla="*/ 1004986 w 3032161"/>
                  <a:gd name="connsiteY171" fmla="*/ 514503 h 1160647"/>
                  <a:gd name="connsiteX172" fmla="*/ 1017399 w 3032161"/>
                  <a:gd name="connsiteY172" fmla="*/ 514503 h 1160647"/>
                  <a:gd name="connsiteX173" fmla="*/ 1017399 w 3032161"/>
                  <a:gd name="connsiteY173" fmla="*/ 512612 h 1160647"/>
                  <a:gd name="connsiteX174" fmla="*/ 1017399 w 3032161"/>
                  <a:gd name="connsiteY174" fmla="*/ 499371 h 1160647"/>
                  <a:gd name="connsiteX175" fmla="*/ 1039693 w 3032161"/>
                  <a:gd name="connsiteY175" fmla="*/ 499371 h 1160647"/>
                  <a:gd name="connsiteX176" fmla="*/ 1039693 w 3032161"/>
                  <a:gd name="connsiteY176" fmla="*/ 498290 h 1160647"/>
                  <a:gd name="connsiteX177" fmla="*/ 1039693 w 3032161"/>
                  <a:gd name="connsiteY177" fmla="*/ 490724 h 1160647"/>
                  <a:gd name="connsiteX178" fmla="*/ 1041466 w 3032161"/>
                  <a:gd name="connsiteY178" fmla="*/ 490724 h 1160647"/>
                  <a:gd name="connsiteX179" fmla="*/ 1053880 w 3032161"/>
                  <a:gd name="connsiteY179" fmla="*/ 490724 h 1160647"/>
                  <a:gd name="connsiteX180" fmla="*/ 1053880 w 3032161"/>
                  <a:gd name="connsiteY180" fmla="*/ 491805 h 1160647"/>
                  <a:gd name="connsiteX181" fmla="*/ 1053880 w 3032161"/>
                  <a:gd name="connsiteY181" fmla="*/ 499371 h 1160647"/>
                  <a:gd name="connsiteX182" fmla="*/ 1054640 w 3032161"/>
                  <a:gd name="connsiteY182" fmla="*/ 499371 h 1160647"/>
                  <a:gd name="connsiteX183" fmla="*/ 1059960 w 3032161"/>
                  <a:gd name="connsiteY183" fmla="*/ 499371 h 1160647"/>
                  <a:gd name="connsiteX184" fmla="*/ 1070093 w 3032161"/>
                  <a:gd name="connsiteY184" fmla="*/ 495047 h 1160647"/>
                  <a:gd name="connsiteX185" fmla="*/ 1074146 w 3032161"/>
                  <a:gd name="connsiteY185" fmla="*/ 498290 h 1160647"/>
                  <a:gd name="connsiteX186" fmla="*/ 1074146 w 3032161"/>
                  <a:gd name="connsiteY186" fmla="*/ 490724 h 1160647"/>
                  <a:gd name="connsiteX187" fmla="*/ 1076426 w 3032161"/>
                  <a:gd name="connsiteY187" fmla="*/ 490724 h 1160647"/>
                  <a:gd name="connsiteX188" fmla="*/ 1092387 w 3032161"/>
                  <a:gd name="connsiteY188" fmla="*/ 490724 h 1160647"/>
                  <a:gd name="connsiteX189" fmla="*/ 1092387 w 3032161"/>
                  <a:gd name="connsiteY189" fmla="*/ 491805 h 1160647"/>
                  <a:gd name="connsiteX190" fmla="*/ 1092387 w 3032161"/>
                  <a:gd name="connsiteY190" fmla="*/ 499371 h 1160647"/>
                  <a:gd name="connsiteX191" fmla="*/ 1122787 w 3032161"/>
                  <a:gd name="connsiteY191" fmla="*/ 499371 h 1160647"/>
                  <a:gd name="connsiteX192" fmla="*/ 1122787 w 3032161"/>
                  <a:gd name="connsiteY192" fmla="*/ 500992 h 1160647"/>
                  <a:gd name="connsiteX193" fmla="*/ 1122787 w 3032161"/>
                  <a:gd name="connsiteY193" fmla="*/ 512342 h 1160647"/>
                  <a:gd name="connsiteX194" fmla="*/ 1149134 w 3032161"/>
                  <a:gd name="connsiteY194" fmla="*/ 512342 h 1160647"/>
                  <a:gd name="connsiteX195" fmla="*/ 1149134 w 3032161"/>
                  <a:gd name="connsiteY195" fmla="*/ 542606 h 1160647"/>
                  <a:gd name="connsiteX196" fmla="*/ 1149894 w 3032161"/>
                  <a:gd name="connsiteY196" fmla="*/ 542606 h 1160647"/>
                  <a:gd name="connsiteX197" fmla="*/ 1155214 w 3032161"/>
                  <a:gd name="connsiteY197" fmla="*/ 542606 h 1160647"/>
                  <a:gd name="connsiteX198" fmla="*/ 1155214 w 3032161"/>
                  <a:gd name="connsiteY198" fmla="*/ 543687 h 1160647"/>
                  <a:gd name="connsiteX199" fmla="*/ 1155214 w 3032161"/>
                  <a:gd name="connsiteY199" fmla="*/ 551254 h 1160647"/>
                  <a:gd name="connsiteX200" fmla="*/ 1159268 w 3032161"/>
                  <a:gd name="connsiteY200" fmla="*/ 581518 h 1160647"/>
                  <a:gd name="connsiteX201" fmla="*/ 1160028 w 3032161"/>
                  <a:gd name="connsiteY201" fmla="*/ 581518 h 1160647"/>
                  <a:gd name="connsiteX202" fmla="*/ 1165348 w 3032161"/>
                  <a:gd name="connsiteY202" fmla="*/ 581518 h 1160647"/>
                  <a:gd name="connsiteX203" fmla="*/ 1165348 w 3032161"/>
                  <a:gd name="connsiteY203" fmla="*/ 582329 h 1160647"/>
                  <a:gd name="connsiteX204" fmla="*/ 1165348 w 3032161"/>
                  <a:gd name="connsiteY204" fmla="*/ 588004 h 1160647"/>
                  <a:gd name="connsiteX205" fmla="*/ 1166361 w 3032161"/>
                  <a:gd name="connsiteY205" fmla="*/ 588004 h 1160647"/>
                  <a:gd name="connsiteX206" fmla="*/ 1173454 w 3032161"/>
                  <a:gd name="connsiteY206" fmla="*/ 588004 h 1160647"/>
                  <a:gd name="connsiteX207" fmla="*/ 1173454 w 3032161"/>
                  <a:gd name="connsiteY207" fmla="*/ 618269 h 1160647"/>
                  <a:gd name="connsiteX208" fmla="*/ 1175481 w 3032161"/>
                  <a:gd name="connsiteY208" fmla="*/ 618269 h 1160647"/>
                  <a:gd name="connsiteX209" fmla="*/ 1189668 w 3032161"/>
                  <a:gd name="connsiteY209" fmla="*/ 618269 h 1160647"/>
                  <a:gd name="connsiteX210" fmla="*/ 1189668 w 3032161"/>
                  <a:gd name="connsiteY210" fmla="*/ 642048 h 1160647"/>
                  <a:gd name="connsiteX211" fmla="*/ 1191695 w 3032161"/>
                  <a:gd name="connsiteY211" fmla="*/ 643669 h 1160647"/>
                  <a:gd name="connsiteX212" fmla="*/ 1191695 w 3032161"/>
                  <a:gd name="connsiteY212" fmla="*/ 655019 h 1160647"/>
                  <a:gd name="connsiteX213" fmla="*/ 1192455 w 3032161"/>
                  <a:gd name="connsiteY213" fmla="*/ 655019 h 1160647"/>
                  <a:gd name="connsiteX214" fmla="*/ 1197775 w 3032161"/>
                  <a:gd name="connsiteY214" fmla="*/ 655019 h 1160647"/>
                  <a:gd name="connsiteX215" fmla="*/ 1197775 w 3032161"/>
                  <a:gd name="connsiteY215" fmla="*/ 678798 h 1160647"/>
                  <a:gd name="connsiteX216" fmla="*/ 1199041 w 3032161"/>
                  <a:gd name="connsiteY216" fmla="*/ 678798 h 1160647"/>
                  <a:gd name="connsiteX217" fmla="*/ 1207908 w 3032161"/>
                  <a:gd name="connsiteY217" fmla="*/ 678798 h 1160647"/>
                  <a:gd name="connsiteX218" fmla="*/ 1209935 w 3032161"/>
                  <a:gd name="connsiteY218" fmla="*/ 682852 h 1160647"/>
                  <a:gd name="connsiteX219" fmla="*/ 1209935 w 3032161"/>
                  <a:gd name="connsiteY219" fmla="*/ 696093 h 1160647"/>
                  <a:gd name="connsiteX220" fmla="*/ 1211455 w 3032161"/>
                  <a:gd name="connsiteY220" fmla="*/ 694201 h 1160647"/>
                  <a:gd name="connsiteX221" fmla="*/ 1222095 w 3032161"/>
                  <a:gd name="connsiteY221" fmla="*/ 680960 h 1160647"/>
                  <a:gd name="connsiteX222" fmla="*/ 1250469 w 3032161"/>
                  <a:gd name="connsiteY222" fmla="*/ 680960 h 1160647"/>
                  <a:gd name="connsiteX223" fmla="*/ 1250469 w 3032161"/>
                  <a:gd name="connsiteY223" fmla="*/ 767431 h 1160647"/>
                  <a:gd name="connsiteX224" fmla="*/ 1251229 w 3032161"/>
                  <a:gd name="connsiteY224" fmla="*/ 767431 h 1160647"/>
                  <a:gd name="connsiteX225" fmla="*/ 1256549 w 3032161"/>
                  <a:gd name="connsiteY225" fmla="*/ 767431 h 1160647"/>
                  <a:gd name="connsiteX226" fmla="*/ 1257309 w 3032161"/>
                  <a:gd name="connsiteY226" fmla="*/ 766080 h 1160647"/>
                  <a:gd name="connsiteX227" fmla="*/ 1262629 w 3032161"/>
                  <a:gd name="connsiteY227" fmla="*/ 756622 h 1160647"/>
                  <a:gd name="connsiteX228" fmla="*/ 1262629 w 3032161"/>
                  <a:gd name="connsiteY228" fmla="*/ 758514 h 1160647"/>
                  <a:gd name="connsiteX229" fmla="*/ 1262629 w 3032161"/>
                  <a:gd name="connsiteY229" fmla="*/ 771755 h 1160647"/>
                  <a:gd name="connsiteX230" fmla="*/ 1266682 w 3032161"/>
                  <a:gd name="connsiteY230" fmla="*/ 726358 h 1160647"/>
                  <a:gd name="connsiteX231" fmla="*/ 1267442 w 3032161"/>
                  <a:gd name="connsiteY231" fmla="*/ 726358 h 1160647"/>
                  <a:gd name="connsiteX232" fmla="*/ 1272762 w 3032161"/>
                  <a:gd name="connsiteY232" fmla="*/ 726358 h 1160647"/>
                  <a:gd name="connsiteX233" fmla="*/ 1272762 w 3032161"/>
                  <a:gd name="connsiteY233" fmla="*/ 661504 h 1160647"/>
                  <a:gd name="connsiteX234" fmla="*/ 1273776 w 3032161"/>
                  <a:gd name="connsiteY234" fmla="*/ 661504 h 1160647"/>
                  <a:gd name="connsiteX235" fmla="*/ 1280869 w 3032161"/>
                  <a:gd name="connsiteY235" fmla="*/ 661504 h 1160647"/>
                  <a:gd name="connsiteX236" fmla="*/ 1293029 w 3032161"/>
                  <a:gd name="connsiteY236" fmla="*/ 618269 h 1160647"/>
                  <a:gd name="connsiteX237" fmla="*/ 1294296 w 3032161"/>
                  <a:gd name="connsiteY237" fmla="*/ 618269 h 1160647"/>
                  <a:gd name="connsiteX238" fmla="*/ 1303163 w 3032161"/>
                  <a:gd name="connsiteY238" fmla="*/ 618269 h 1160647"/>
                  <a:gd name="connsiteX239" fmla="*/ 1313296 w 3032161"/>
                  <a:gd name="connsiteY239" fmla="*/ 661504 h 1160647"/>
                  <a:gd name="connsiteX240" fmla="*/ 1314309 w 3032161"/>
                  <a:gd name="connsiteY240" fmla="*/ 661504 h 1160647"/>
                  <a:gd name="connsiteX241" fmla="*/ 1321403 w 3032161"/>
                  <a:gd name="connsiteY241" fmla="*/ 661504 h 1160647"/>
                  <a:gd name="connsiteX242" fmla="*/ 1321403 w 3032161"/>
                  <a:gd name="connsiteY242" fmla="*/ 700416 h 1160647"/>
                  <a:gd name="connsiteX243" fmla="*/ 1323176 w 3032161"/>
                  <a:gd name="connsiteY243" fmla="*/ 700416 h 1160647"/>
                  <a:gd name="connsiteX244" fmla="*/ 1335590 w 3032161"/>
                  <a:gd name="connsiteY244" fmla="*/ 700416 h 1160647"/>
                  <a:gd name="connsiteX245" fmla="*/ 1335590 w 3032161"/>
                  <a:gd name="connsiteY245" fmla="*/ 702578 h 1160647"/>
                  <a:gd name="connsiteX246" fmla="*/ 1335590 w 3032161"/>
                  <a:gd name="connsiteY246" fmla="*/ 717710 h 1160647"/>
                  <a:gd name="connsiteX247" fmla="*/ 1339643 w 3032161"/>
                  <a:gd name="connsiteY247" fmla="*/ 715549 h 1160647"/>
                  <a:gd name="connsiteX248" fmla="*/ 1339643 w 3032161"/>
                  <a:gd name="connsiteY248" fmla="*/ 700416 h 1160647"/>
                  <a:gd name="connsiteX249" fmla="*/ 1341163 w 3032161"/>
                  <a:gd name="connsiteY249" fmla="*/ 700416 h 1160647"/>
                  <a:gd name="connsiteX250" fmla="*/ 1351803 w 3032161"/>
                  <a:gd name="connsiteY250" fmla="*/ 700416 h 1160647"/>
                  <a:gd name="connsiteX251" fmla="*/ 1351803 w 3032161"/>
                  <a:gd name="connsiteY251" fmla="*/ 702037 h 1160647"/>
                  <a:gd name="connsiteX252" fmla="*/ 1351803 w 3032161"/>
                  <a:gd name="connsiteY252" fmla="*/ 713387 h 1160647"/>
                  <a:gd name="connsiteX253" fmla="*/ 1382204 w 3032161"/>
                  <a:gd name="connsiteY253" fmla="*/ 713387 h 1160647"/>
                  <a:gd name="connsiteX254" fmla="*/ 1382204 w 3032161"/>
                  <a:gd name="connsiteY254" fmla="*/ 676637 h 1160647"/>
                  <a:gd name="connsiteX255" fmla="*/ 1383470 w 3032161"/>
                  <a:gd name="connsiteY255" fmla="*/ 676637 h 1160647"/>
                  <a:gd name="connsiteX256" fmla="*/ 1392337 w 3032161"/>
                  <a:gd name="connsiteY256" fmla="*/ 676637 h 1160647"/>
                  <a:gd name="connsiteX257" fmla="*/ 1392337 w 3032161"/>
                  <a:gd name="connsiteY257" fmla="*/ 698254 h 1160647"/>
                  <a:gd name="connsiteX258" fmla="*/ 1394364 w 3032161"/>
                  <a:gd name="connsiteY258" fmla="*/ 665828 h 1160647"/>
                  <a:gd name="connsiteX259" fmla="*/ 1416657 w 3032161"/>
                  <a:gd name="connsiteY259" fmla="*/ 665828 h 1160647"/>
                  <a:gd name="connsiteX260" fmla="*/ 1416657 w 3032161"/>
                  <a:gd name="connsiteY260" fmla="*/ 664206 h 1160647"/>
                  <a:gd name="connsiteX261" fmla="*/ 1416657 w 3032161"/>
                  <a:gd name="connsiteY261" fmla="*/ 652857 h 1160647"/>
                  <a:gd name="connsiteX262" fmla="*/ 1417417 w 3032161"/>
                  <a:gd name="connsiteY262" fmla="*/ 652857 h 1160647"/>
                  <a:gd name="connsiteX263" fmla="*/ 1422737 w 3032161"/>
                  <a:gd name="connsiteY263" fmla="*/ 652857 h 1160647"/>
                  <a:gd name="connsiteX264" fmla="*/ 1422737 w 3032161"/>
                  <a:gd name="connsiteY264" fmla="*/ 650966 h 1160647"/>
                  <a:gd name="connsiteX265" fmla="*/ 1422737 w 3032161"/>
                  <a:gd name="connsiteY265" fmla="*/ 637725 h 1160647"/>
                  <a:gd name="connsiteX266" fmla="*/ 1426791 w 3032161"/>
                  <a:gd name="connsiteY266" fmla="*/ 644210 h 1160647"/>
                  <a:gd name="connsiteX267" fmla="*/ 1429071 w 3032161"/>
                  <a:gd name="connsiteY267" fmla="*/ 644210 h 1160647"/>
                  <a:gd name="connsiteX268" fmla="*/ 1445031 w 3032161"/>
                  <a:gd name="connsiteY268" fmla="*/ 644210 h 1160647"/>
                  <a:gd name="connsiteX269" fmla="*/ 1445031 w 3032161"/>
                  <a:gd name="connsiteY269" fmla="*/ 643399 h 1160647"/>
                  <a:gd name="connsiteX270" fmla="*/ 1445031 w 3032161"/>
                  <a:gd name="connsiteY270" fmla="*/ 637725 h 1160647"/>
                  <a:gd name="connsiteX271" fmla="*/ 1445791 w 3032161"/>
                  <a:gd name="connsiteY271" fmla="*/ 637725 h 1160647"/>
                  <a:gd name="connsiteX272" fmla="*/ 1451111 w 3032161"/>
                  <a:gd name="connsiteY272" fmla="*/ 637725 h 1160647"/>
                  <a:gd name="connsiteX273" fmla="*/ 1451111 w 3032161"/>
                  <a:gd name="connsiteY273" fmla="*/ 639076 h 1160647"/>
                  <a:gd name="connsiteX274" fmla="*/ 1451111 w 3032161"/>
                  <a:gd name="connsiteY274" fmla="*/ 648534 h 1160647"/>
                  <a:gd name="connsiteX275" fmla="*/ 1489618 w 3032161"/>
                  <a:gd name="connsiteY275" fmla="*/ 648534 h 1160647"/>
                  <a:gd name="connsiteX276" fmla="*/ 1489618 w 3032161"/>
                  <a:gd name="connsiteY276" fmla="*/ 786887 h 1160647"/>
                  <a:gd name="connsiteX277" fmla="*/ 1491138 w 3032161"/>
                  <a:gd name="connsiteY277" fmla="*/ 786887 h 1160647"/>
                  <a:gd name="connsiteX278" fmla="*/ 1501778 w 3032161"/>
                  <a:gd name="connsiteY278" fmla="*/ 786887 h 1160647"/>
                  <a:gd name="connsiteX279" fmla="*/ 1501778 w 3032161"/>
                  <a:gd name="connsiteY279" fmla="*/ 773917 h 1160647"/>
                  <a:gd name="connsiteX280" fmla="*/ 1505832 w 3032161"/>
                  <a:gd name="connsiteY280" fmla="*/ 773917 h 1160647"/>
                  <a:gd name="connsiteX281" fmla="*/ 1505832 w 3032161"/>
                  <a:gd name="connsiteY281" fmla="*/ 786887 h 1160647"/>
                  <a:gd name="connsiteX282" fmla="*/ 1536232 w 3032161"/>
                  <a:gd name="connsiteY282" fmla="*/ 786887 h 1160647"/>
                  <a:gd name="connsiteX283" fmla="*/ 1536232 w 3032161"/>
                  <a:gd name="connsiteY283" fmla="*/ 756622 h 1160647"/>
                  <a:gd name="connsiteX284" fmla="*/ 1548392 w 3032161"/>
                  <a:gd name="connsiteY284" fmla="*/ 756622 h 1160647"/>
                  <a:gd name="connsiteX285" fmla="*/ 1560552 w 3032161"/>
                  <a:gd name="connsiteY285" fmla="*/ 754461 h 1160647"/>
                  <a:gd name="connsiteX286" fmla="*/ 1564606 w 3032161"/>
                  <a:gd name="connsiteY286" fmla="*/ 756622 h 1160647"/>
                  <a:gd name="connsiteX287" fmla="*/ 1574739 w 3032161"/>
                  <a:gd name="connsiteY287" fmla="*/ 756622 h 1160647"/>
                  <a:gd name="connsiteX288" fmla="*/ 1574739 w 3032161"/>
                  <a:gd name="connsiteY288" fmla="*/ 786887 h 1160647"/>
                  <a:gd name="connsiteX289" fmla="*/ 1582846 w 3032161"/>
                  <a:gd name="connsiteY289" fmla="*/ 786887 h 1160647"/>
                  <a:gd name="connsiteX290" fmla="*/ 1582846 w 3032161"/>
                  <a:gd name="connsiteY290" fmla="*/ 804182 h 1160647"/>
                  <a:gd name="connsiteX291" fmla="*/ 1592182 w 3032161"/>
                  <a:gd name="connsiteY291" fmla="*/ 805087 h 1160647"/>
                  <a:gd name="connsiteX292" fmla="*/ 1605140 w 3032161"/>
                  <a:gd name="connsiteY292" fmla="*/ 805087 h 1160647"/>
                  <a:gd name="connsiteX293" fmla="*/ 1605140 w 3032161"/>
                  <a:gd name="connsiteY293" fmla="*/ 789049 h 1160647"/>
                  <a:gd name="connsiteX294" fmla="*/ 1673096 w 3032161"/>
                  <a:gd name="connsiteY294" fmla="*/ 789049 h 1160647"/>
                  <a:gd name="connsiteX295" fmla="*/ 1673096 w 3032161"/>
                  <a:gd name="connsiteY295" fmla="*/ 703796 h 1160647"/>
                  <a:gd name="connsiteX296" fmla="*/ 1745104 w 3032161"/>
                  <a:gd name="connsiteY296" fmla="*/ 703796 h 1160647"/>
                  <a:gd name="connsiteX297" fmla="*/ 1745104 w 3032161"/>
                  <a:gd name="connsiteY297" fmla="*/ 782564 h 1160647"/>
                  <a:gd name="connsiteX298" fmla="*/ 1747008 w 3032161"/>
                  <a:gd name="connsiteY298" fmla="*/ 782564 h 1160647"/>
                  <a:gd name="connsiteX299" fmla="*/ 1748250 w 3032161"/>
                  <a:gd name="connsiteY299" fmla="*/ 805087 h 1160647"/>
                  <a:gd name="connsiteX300" fmla="*/ 1757926 w 3032161"/>
                  <a:gd name="connsiteY300" fmla="*/ 805087 h 1160647"/>
                  <a:gd name="connsiteX301" fmla="*/ 1759168 w 3032161"/>
                  <a:gd name="connsiteY301" fmla="*/ 782564 h 1160647"/>
                  <a:gd name="connsiteX302" fmla="*/ 1765248 w 3032161"/>
                  <a:gd name="connsiteY302" fmla="*/ 782564 h 1160647"/>
                  <a:gd name="connsiteX303" fmla="*/ 1766490 w 3032161"/>
                  <a:gd name="connsiteY303" fmla="*/ 805087 h 1160647"/>
                  <a:gd name="connsiteX304" fmla="*/ 1817112 w 3032161"/>
                  <a:gd name="connsiteY304" fmla="*/ 805087 h 1160647"/>
                  <a:gd name="connsiteX305" fmla="*/ 1817112 w 3032161"/>
                  <a:gd name="connsiteY305" fmla="*/ 642059 h 1160647"/>
                  <a:gd name="connsiteX306" fmla="*/ 2014439 w 3032161"/>
                  <a:gd name="connsiteY306" fmla="*/ 642059 h 1160647"/>
                  <a:gd name="connsiteX307" fmla="*/ 2014439 w 3032161"/>
                  <a:gd name="connsiteY307" fmla="*/ 805087 h 1160647"/>
                  <a:gd name="connsiteX308" fmla="*/ 2033136 w 3032161"/>
                  <a:gd name="connsiteY308" fmla="*/ 805087 h 1160647"/>
                  <a:gd name="connsiteX309" fmla="*/ 2033136 w 3032161"/>
                  <a:gd name="connsiteY309" fmla="*/ 722394 h 1160647"/>
                  <a:gd name="connsiteX310" fmla="*/ 2128256 w 3032161"/>
                  <a:gd name="connsiteY310" fmla="*/ 722394 h 1160647"/>
                  <a:gd name="connsiteX311" fmla="*/ 2140186 w 3032161"/>
                  <a:gd name="connsiteY311" fmla="*/ 404253 h 1160647"/>
                  <a:gd name="connsiteX312" fmla="*/ 2128026 w 3032161"/>
                  <a:gd name="connsiteY312" fmla="*/ 382635 h 1160647"/>
                  <a:gd name="connsiteX313" fmla="*/ 2121946 w 3032161"/>
                  <a:gd name="connsiteY313" fmla="*/ 378311 h 1160647"/>
                  <a:gd name="connsiteX314" fmla="*/ 2130053 w 3032161"/>
                  <a:gd name="connsiteY314" fmla="*/ 354532 h 1160647"/>
                  <a:gd name="connsiteX315" fmla="*/ 2130053 w 3032161"/>
                  <a:gd name="connsiteY315" fmla="*/ 337238 h 1160647"/>
                  <a:gd name="connsiteX316" fmla="*/ 2144240 w 3032161"/>
                  <a:gd name="connsiteY316" fmla="*/ 337238 h 1160647"/>
                  <a:gd name="connsiteX317" fmla="*/ 2144240 w 3032161"/>
                  <a:gd name="connsiteY317" fmla="*/ 315620 h 1160647"/>
                  <a:gd name="connsiteX318" fmla="*/ 2146266 w 3032161"/>
                  <a:gd name="connsiteY318" fmla="*/ 311296 h 1160647"/>
                  <a:gd name="connsiteX319" fmla="*/ 2146266 w 3032161"/>
                  <a:gd name="connsiteY319" fmla="*/ 233472 h 1160647"/>
                  <a:gd name="connsiteX320" fmla="*/ 2144240 w 3032161"/>
                  <a:gd name="connsiteY320" fmla="*/ 226987 h 1160647"/>
                  <a:gd name="connsiteX321" fmla="*/ 2150320 w 3032161"/>
                  <a:gd name="connsiteY321" fmla="*/ 220501 h 1160647"/>
                  <a:gd name="connsiteX322" fmla="*/ 2150320 w 3032161"/>
                  <a:gd name="connsiteY322" fmla="*/ 162133 h 1160647"/>
                  <a:gd name="connsiteX323" fmla="*/ 2152346 w 3032161"/>
                  <a:gd name="connsiteY323" fmla="*/ 157810 h 1160647"/>
                  <a:gd name="connsiteX324" fmla="*/ 2152346 w 3032161"/>
                  <a:gd name="connsiteY324" fmla="*/ 101604 h 1160647"/>
                  <a:gd name="connsiteX325" fmla="*/ 2154373 w 3032161"/>
                  <a:gd name="connsiteY325" fmla="*/ 82148 h 1160647"/>
                  <a:gd name="connsiteX326" fmla="*/ 2158427 w 3032161"/>
                  <a:gd name="connsiteY326" fmla="*/ 99442 h 1160647"/>
                  <a:gd name="connsiteX327" fmla="*/ 2160453 w 3032161"/>
                  <a:gd name="connsiteY327" fmla="*/ 157810 h 1160647"/>
                  <a:gd name="connsiteX328" fmla="*/ 2162480 w 3032161"/>
                  <a:gd name="connsiteY328" fmla="*/ 220501 h 1160647"/>
                  <a:gd name="connsiteX329" fmla="*/ 2168560 w 3032161"/>
                  <a:gd name="connsiteY329" fmla="*/ 226987 h 1160647"/>
                  <a:gd name="connsiteX330" fmla="*/ 2166533 w 3032161"/>
                  <a:gd name="connsiteY330" fmla="*/ 233472 h 1160647"/>
                  <a:gd name="connsiteX331" fmla="*/ 2166533 w 3032161"/>
                  <a:gd name="connsiteY331" fmla="*/ 311296 h 1160647"/>
                  <a:gd name="connsiteX332" fmla="*/ 2168560 w 3032161"/>
                  <a:gd name="connsiteY332" fmla="*/ 315620 h 1160647"/>
                  <a:gd name="connsiteX333" fmla="*/ 2168560 w 3032161"/>
                  <a:gd name="connsiteY333" fmla="*/ 337238 h 1160647"/>
                  <a:gd name="connsiteX334" fmla="*/ 2182747 w 3032161"/>
                  <a:gd name="connsiteY334" fmla="*/ 337238 h 1160647"/>
                  <a:gd name="connsiteX335" fmla="*/ 2182747 w 3032161"/>
                  <a:gd name="connsiteY335" fmla="*/ 354532 h 1160647"/>
                  <a:gd name="connsiteX336" fmla="*/ 2190854 w 3032161"/>
                  <a:gd name="connsiteY336" fmla="*/ 378311 h 1160647"/>
                  <a:gd name="connsiteX337" fmla="*/ 2184774 w 3032161"/>
                  <a:gd name="connsiteY337" fmla="*/ 382635 h 1160647"/>
                  <a:gd name="connsiteX338" fmla="*/ 2172613 w 3032161"/>
                  <a:gd name="connsiteY338" fmla="*/ 404253 h 1160647"/>
                  <a:gd name="connsiteX339" fmla="*/ 2180720 w 3032161"/>
                  <a:gd name="connsiteY339" fmla="*/ 657181 h 1160647"/>
                  <a:gd name="connsiteX340" fmla="*/ 2245574 w 3032161"/>
                  <a:gd name="connsiteY340" fmla="*/ 657181 h 1160647"/>
                  <a:gd name="connsiteX341" fmla="*/ 2245574 w 3032161"/>
                  <a:gd name="connsiteY341" fmla="*/ 732843 h 1160647"/>
                  <a:gd name="connsiteX342" fmla="*/ 2253681 w 3032161"/>
                  <a:gd name="connsiteY342" fmla="*/ 732843 h 1160647"/>
                  <a:gd name="connsiteX343" fmla="*/ 2255708 w 3032161"/>
                  <a:gd name="connsiteY343" fmla="*/ 726358 h 1160647"/>
                  <a:gd name="connsiteX344" fmla="*/ 2261788 w 3032161"/>
                  <a:gd name="connsiteY344" fmla="*/ 726358 h 1160647"/>
                  <a:gd name="connsiteX345" fmla="*/ 2263815 w 3032161"/>
                  <a:gd name="connsiteY345" fmla="*/ 735005 h 1160647"/>
                  <a:gd name="connsiteX346" fmla="*/ 2275975 w 3032161"/>
                  <a:gd name="connsiteY346" fmla="*/ 735005 h 1160647"/>
                  <a:gd name="connsiteX347" fmla="*/ 2275975 w 3032161"/>
                  <a:gd name="connsiteY347" fmla="*/ 728519 h 1160647"/>
                  <a:gd name="connsiteX348" fmla="*/ 2298268 w 3032161"/>
                  <a:gd name="connsiteY348" fmla="*/ 728519 h 1160647"/>
                  <a:gd name="connsiteX349" fmla="*/ 2298268 w 3032161"/>
                  <a:gd name="connsiteY349" fmla="*/ 735005 h 1160647"/>
                  <a:gd name="connsiteX350" fmla="*/ 2318535 w 3032161"/>
                  <a:gd name="connsiteY350" fmla="*/ 735005 h 1160647"/>
                  <a:gd name="connsiteX351" fmla="*/ 2318535 w 3032161"/>
                  <a:gd name="connsiteY351" fmla="*/ 780402 h 1160647"/>
                  <a:gd name="connsiteX352" fmla="*/ 2332722 w 3032161"/>
                  <a:gd name="connsiteY352" fmla="*/ 780402 h 1160647"/>
                  <a:gd name="connsiteX353" fmla="*/ 2332722 w 3032161"/>
                  <a:gd name="connsiteY353" fmla="*/ 767431 h 1160647"/>
                  <a:gd name="connsiteX354" fmla="*/ 2348936 w 3032161"/>
                  <a:gd name="connsiteY354" fmla="*/ 767431 h 1160647"/>
                  <a:gd name="connsiteX355" fmla="*/ 2348936 w 3032161"/>
                  <a:gd name="connsiteY355" fmla="*/ 588004 h 1160647"/>
                  <a:gd name="connsiteX356" fmla="*/ 2355016 w 3032161"/>
                  <a:gd name="connsiteY356" fmla="*/ 581518 h 1160647"/>
                  <a:gd name="connsiteX357" fmla="*/ 2427977 w 3032161"/>
                  <a:gd name="connsiteY357" fmla="*/ 581518 h 1160647"/>
                  <a:gd name="connsiteX358" fmla="*/ 2427977 w 3032161"/>
                  <a:gd name="connsiteY358" fmla="*/ 590166 h 1160647"/>
                  <a:gd name="connsiteX359" fmla="*/ 2438110 w 3032161"/>
                  <a:gd name="connsiteY359" fmla="*/ 590166 h 1160647"/>
                  <a:gd name="connsiteX360" fmla="*/ 2438110 w 3032161"/>
                  <a:gd name="connsiteY360" fmla="*/ 704740 h 1160647"/>
                  <a:gd name="connsiteX361" fmla="*/ 2460404 w 3032161"/>
                  <a:gd name="connsiteY361" fmla="*/ 704740 h 1160647"/>
                  <a:gd name="connsiteX362" fmla="*/ 2460404 w 3032161"/>
                  <a:gd name="connsiteY362" fmla="*/ 637725 h 1160647"/>
                  <a:gd name="connsiteX363" fmla="*/ 2486751 w 3032161"/>
                  <a:gd name="connsiteY363" fmla="*/ 637725 h 1160647"/>
                  <a:gd name="connsiteX364" fmla="*/ 2490804 w 3032161"/>
                  <a:gd name="connsiteY364" fmla="*/ 633401 h 1160647"/>
                  <a:gd name="connsiteX365" fmla="*/ 2498911 w 3032161"/>
                  <a:gd name="connsiteY365" fmla="*/ 633401 h 1160647"/>
                  <a:gd name="connsiteX366" fmla="*/ 2502964 w 3032161"/>
                  <a:gd name="connsiteY366" fmla="*/ 637725 h 1160647"/>
                  <a:gd name="connsiteX367" fmla="*/ 2525258 w 3032161"/>
                  <a:gd name="connsiteY367" fmla="*/ 637725 h 1160647"/>
                  <a:gd name="connsiteX368" fmla="*/ 2525258 w 3032161"/>
                  <a:gd name="connsiteY368" fmla="*/ 520989 h 1160647"/>
                  <a:gd name="connsiteX369" fmla="*/ 2582005 w 3032161"/>
                  <a:gd name="connsiteY369" fmla="*/ 510180 h 1160647"/>
                  <a:gd name="connsiteX370" fmla="*/ 2582005 w 3032161"/>
                  <a:gd name="connsiteY370" fmla="*/ 511261 h 1160647"/>
                  <a:gd name="connsiteX371" fmla="*/ 2582005 w 3032161"/>
                  <a:gd name="connsiteY371" fmla="*/ 518827 h 1160647"/>
                  <a:gd name="connsiteX372" fmla="*/ 2608352 w 3032161"/>
                  <a:gd name="connsiteY372" fmla="*/ 518827 h 1160647"/>
                  <a:gd name="connsiteX373" fmla="*/ 2608352 w 3032161"/>
                  <a:gd name="connsiteY373" fmla="*/ 773917 h 1160647"/>
                  <a:gd name="connsiteX374" fmla="*/ 2630646 w 3032161"/>
                  <a:gd name="connsiteY374" fmla="*/ 773917 h 1160647"/>
                  <a:gd name="connsiteX375" fmla="*/ 2630646 w 3032161"/>
                  <a:gd name="connsiteY375" fmla="*/ 769593 h 1160647"/>
                  <a:gd name="connsiteX376" fmla="*/ 2642806 w 3032161"/>
                  <a:gd name="connsiteY376" fmla="*/ 769593 h 1160647"/>
                  <a:gd name="connsiteX377" fmla="*/ 2642806 w 3032161"/>
                  <a:gd name="connsiteY377" fmla="*/ 773917 h 1160647"/>
                  <a:gd name="connsiteX378" fmla="*/ 2667126 w 3032161"/>
                  <a:gd name="connsiteY378" fmla="*/ 773917 h 1160647"/>
                  <a:gd name="connsiteX379" fmla="*/ 2667126 w 3032161"/>
                  <a:gd name="connsiteY379" fmla="*/ 760946 h 1160647"/>
                  <a:gd name="connsiteX380" fmla="*/ 2695500 w 3032161"/>
                  <a:gd name="connsiteY380" fmla="*/ 760946 h 1160647"/>
                  <a:gd name="connsiteX381" fmla="*/ 2707660 w 3032161"/>
                  <a:gd name="connsiteY381" fmla="*/ 756622 h 1160647"/>
                  <a:gd name="connsiteX382" fmla="*/ 2727927 w 3032161"/>
                  <a:gd name="connsiteY382" fmla="*/ 760946 h 1160647"/>
                  <a:gd name="connsiteX383" fmla="*/ 2727927 w 3032161"/>
                  <a:gd name="connsiteY383" fmla="*/ 743652 h 1160647"/>
                  <a:gd name="connsiteX384" fmla="*/ 2736034 w 3032161"/>
                  <a:gd name="connsiteY384" fmla="*/ 743652 h 1160647"/>
                  <a:gd name="connsiteX385" fmla="*/ 2736034 w 3032161"/>
                  <a:gd name="connsiteY385" fmla="*/ 730681 h 1160647"/>
                  <a:gd name="connsiteX386" fmla="*/ 2792781 w 3032161"/>
                  <a:gd name="connsiteY386" fmla="*/ 730681 h 1160647"/>
                  <a:gd name="connsiteX387" fmla="*/ 2792781 w 3032161"/>
                  <a:gd name="connsiteY387" fmla="*/ 700416 h 1160647"/>
                  <a:gd name="connsiteX388" fmla="*/ 2811021 w 3032161"/>
                  <a:gd name="connsiteY388" fmla="*/ 700416 h 1160647"/>
                  <a:gd name="connsiteX389" fmla="*/ 2811021 w 3032161"/>
                  <a:gd name="connsiteY389" fmla="*/ 693931 h 1160647"/>
                  <a:gd name="connsiteX390" fmla="*/ 2823181 w 3032161"/>
                  <a:gd name="connsiteY390" fmla="*/ 693931 h 1160647"/>
                  <a:gd name="connsiteX391" fmla="*/ 2823181 w 3032161"/>
                  <a:gd name="connsiteY391" fmla="*/ 700416 h 1160647"/>
                  <a:gd name="connsiteX392" fmla="*/ 2839395 w 3032161"/>
                  <a:gd name="connsiteY392" fmla="*/ 700416 h 1160647"/>
                  <a:gd name="connsiteX393" fmla="*/ 2839395 w 3032161"/>
                  <a:gd name="connsiteY393" fmla="*/ 750137 h 1160647"/>
                  <a:gd name="connsiteX394" fmla="*/ 2871822 w 3032161"/>
                  <a:gd name="connsiteY394" fmla="*/ 750137 h 1160647"/>
                  <a:gd name="connsiteX395" fmla="*/ 2871822 w 3032161"/>
                  <a:gd name="connsiteY395" fmla="*/ 724196 h 1160647"/>
                  <a:gd name="connsiteX396" fmla="*/ 2910329 w 3032161"/>
                  <a:gd name="connsiteY396" fmla="*/ 724196 h 1160647"/>
                  <a:gd name="connsiteX397" fmla="*/ 2910329 w 3032161"/>
                  <a:gd name="connsiteY397" fmla="*/ 693931 h 1160647"/>
                  <a:gd name="connsiteX398" fmla="*/ 2958970 w 3032161"/>
                  <a:gd name="connsiteY398" fmla="*/ 693931 h 1160647"/>
                  <a:gd name="connsiteX399" fmla="*/ 2958970 w 3032161"/>
                  <a:gd name="connsiteY399" fmla="*/ 805087 h 1160647"/>
                  <a:gd name="connsiteX400" fmla="*/ 2958970 w 3032161"/>
                  <a:gd name="connsiteY400" fmla="*/ 818866 h 1160647"/>
                  <a:gd name="connsiteX401" fmla="*/ 3031519 w 3032161"/>
                  <a:gd name="connsiteY401" fmla="*/ 818866 h 1160647"/>
                  <a:gd name="connsiteX402" fmla="*/ 3031520 w 3032161"/>
                  <a:gd name="connsiteY402" fmla="*/ 1160647 h 1160647"/>
                  <a:gd name="connsiteX403" fmla="*/ 2054 w 3032161"/>
                  <a:gd name="connsiteY403" fmla="*/ 1158314 h 1160647"/>
                  <a:gd name="connsiteX404" fmla="*/ 0 w 3032161"/>
                  <a:gd name="connsiteY404" fmla="*/ 724196 h 1160647"/>
                  <a:gd name="connsiteX405" fmla="*/ 20267 w 3032161"/>
                  <a:gd name="connsiteY405" fmla="*/ 724196 h 1160647"/>
                  <a:gd name="connsiteX406" fmla="*/ 20774 w 3032161"/>
                  <a:gd name="connsiteY406" fmla="*/ 723115 h 1160647"/>
                  <a:gd name="connsiteX407" fmla="*/ 24320 w 3032161"/>
                  <a:gd name="connsiteY407" fmla="*/ 715549 h 1160647"/>
                  <a:gd name="connsiteX408" fmla="*/ 26094 w 3032161"/>
                  <a:gd name="connsiteY408" fmla="*/ 715819 h 1160647"/>
                  <a:gd name="connsiteX409" fmla="*/ 38507 w 3032161"/>
                  <a:gd name="connsiteY409" fmla="*/ 717710 h 1160647"/>
                  <a:gd name="connsiteX410" fmla="*/ 39014 w 3032161"/>
                  <a:gd name="connsiteY410" fmla="*/ 719062 h 1160647"/>
                  <a:gd name="connsiteX411" fmla="*/ 42560 w 3032161"/>
                  <a:gd name="connsiteY411" fmla="*/ 728519 h 1160647"/>
                  <a:gd name="connsiteX412" fmla="*/ 68907 w 3032161"/>
                  <a:gd name="connsiteY412" fmla="*/ 730681 h 1160647"/>
                  <a:gd name="connsiteX413" fmla="*/ 68907 w 3032161"/>
                  <a:gd name="connsiteY413" fmla="*/ 607460 h 1160647"/>
                  <a:gd name="connsiteX414" fmla="*/ 70934 w 3032161"/>
                  <a:gd name="connsiteY414" fmla="*/ 607460 h 1160647"/>
                  <a:gd name="connsiteX415" fmla="*/ 85121 w 3032161"/>
                  <a:gd name="connsiteY415" fmla="*/ 607460 h 1160647"/>
                  <a:gd name="connsiteX416" fmla="*/ 85121 w 3032161"/>
                  <a:gd name="connsiteY416" fmla="*/ 471268 h 1160647"/>
                  <a:gd name="connsiteX417" fmla="*/ 86894 w 3032161"/>
                  <a:gd name="connsiteY417" fmla="*/ 471268 h 1160647"/>
                  <a:gd name="connsiteX418" fmla="*/ 99308 w 3032161"/>
                  <a:gd name="connsiteY418" fmla="*/ 471268 h 1160647"/>
                  <a:gd name="connsiteX419" fmla="*/ 99308 w 3032161"/>
                  <a:gd name="connsiteY419" fmla="*/ 356694 h 1160647"/>
                  <a:gd name="connsiteX420" fmla="*/ 103361 w 3032161"/>
                  <a:gd name="connsiteY420" fmla="*/ 328590 h 1160647"/>
                  <a:gd name="connsiteX421" fmla="*/ 105388 w 3032161"/>
                  <a:gd name="connsiteY421" fmla="*/ 328590 h 1160647"/>
                  <a:gd name="connsiteX422" fmla="*/ 119575 w 3032161"/>
                  <a:gd name="connsiteY422" fmla="*/ 328590 h 1160647"/>
                  <a:gd name="connsiteX423" fmla="*/ 156055 w 3032161"/>
                  <a:gd name="connsiteY423" fmla="*/ 246443 h 1160647"/>
                  <a:gd name="connsiteX424" fmla="*/ 160109 w 3032161"/>
                  <a:gd name="connsiteY424" fmla="*/ 0 h 116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Lst>
                <a:rect l="l" t="t" r="r" b="b"/>
                <a:pathLst>
                  <a:path w="3032161" h="1160647">
                    <a:moveTo>
                      <a:pt x="160109" y="0"/>
                    </a:moveTo>
                    <a:cubicBezTo>
                      <a:pt x="160109" y="18"/>
                      <a:pt x="160125" y="2040"/>
                      <a:pt x="162135" y="246443"/>
                    </a:cubicBezTo>
                    <a:cubicBezTo>
                      <a:pt x="162147" y="246467"/>
                      <a:pt x="162792" y="247808"/>
                      <a:pt x="200642" y="326429"/>
                    </a:cubicBezTo>
                    <a:lnTo>
                      <a:pt x="202669" y="326429"/>
                    </a:lnTo>
                    <a:lnTo>
                      <a:pt x="216856" y="326429"/>
                    </a:lnTo>
                    <a:lnTo>
                      <a:pt x="216856" y="350208"/>
                    </a:lnTo>
                    <a:cubicBezTo>
                      <a:pt x="216858" y="350214"/>
                      <a:pt x="216896" y="350272"/>
                      <a:pt x="217363" y="351019"/>
                    </a:cubicBezTo>
                    <a:lnTo>
                      <a:pt x="220909" y="356694"/>
                    </a:lnTo>
                    <a:lnTo>
                      <a:pt x="220909" y="471268"/>
                    </a:lnTo>
                    <a:lnTo>
                      <a:pt x="223189" y="471268"/>
                    </a:lnTo>
                    <a:lnTo>
                      <a:pt x="239150" y="471268"/>
                    </a:lnTo>
                    <a:lnTo>
                      <a:pt x="239150" y="611783"/>
                    </a:lnTo>
                    <a:cubicBezTo>
                      <a:pt x="239160" y="611782"/>
                      <a:pt x="239272" y="611761"/>
                      <a:pt x="240670" y="611513"/>
                    </a:cubicBezTo>
                    <a:lnTo>
                      <a:pt x="251310" y="609622"/>
                    </a:lnTo>
                    <a:cubicBezTo>
                      <a:pt x="251310" y="609644"/>
                      <a:pt x="251280" y="610978"/>
                      <a:pt x="249283" y="698254"/>
                    </a:cubicBezTo>
                    <a:cubicBezTo>
                      <a:pt x="249293" y="698256"/>
                      <a:pt x="249404" y="698276"/>
                      <a:pt x="250803" y="698525"/>
                    </a:cubicBezTo>
                    <a:lnTo>
                      <a:pt x="261443" y="700416"/>
                    </a:lnTo>
                    <a:cubicBezTo>
                      <a:pt x="261445" y="700423"/>
                      <a:pt x="261465" y="700487"/>
                      <a:pt x="261696" y="701227"/>
                    </a:cubicBezTo>
                    <a:lnTo>
                      <a:pt x="263470" y="706902"/>
                    </a:lnTo>
                    <a:cubicBezTo>
                      <a:pt x="263472" y="706893"/>
                      <a:pt x="263517" y="706750"/>
                      <a:pt x="264230" y="704470"/>
                    </a:cubicBezTo>
                    <a:lnTo>
                      <a:pt x="269550" y="687446"/>
                    </a:lnTo>
                    <a:lnTo>
                      <a:pt x="271323" y="687446"/>
                    </a:lnTo>
                    <a:lnTo>
                      <a:pt x="283737" y="687446"/>
                    </a:lnTo>
                    <a:lnTo>
                      <a:pt x="283737" y="719872"/>
                    </a:lnTo>
                    <a:cubicBezTo>
                      <a:pt x="283743" y="719877"/>
                      <a:pt x="283820" y="719917"/>
                      <a:pt x="284750" y="720413"/>
                    </a:cubicBezTo>
                    <a:lnTo>
                      <a:pt x="291844" y="724196"/>
                    </a:lnTo>
                    <a:lnTo>
                      <a:pt x="291844" y="725547"/>
                    </a:lnTo>
                    <a:lnTo>
                      <a:pt x="291844" y="735005"/>
                    </a:lnTo>
                    <a:lnTo>
                      <a:pt x="336431" y="735005"/>
                    </a:lnTo>
                    <a:lnTo>
                      <a:pt x="336431" y="736086"/>
                    </a:lnTo>
                    <a:lnTo>
                      <a:pt x="336431" y="743652"/>
                    </a:lnTo>
                    <a:lnTo>
                      <a:pt x="338457" y="743652"/>
                    </a:lnTo>
                    <a:lnTo>
                      <a:pt x="352644" y="743652"/>
                    </a:lnTo>
                    <a:lnTo>
                      <a:pt x="352644" y="713387"/>
                    </a:lnTo>
                    <a:lnTo>
                      <a:pt x="397231" y="713387"/>
                    </a:lnTo>
                    <a:lnTo>
                      <a:pt x="397231" y="712036"/>
                    </a:lnTo>
                    <a:lnTo>
                      <a:pt x="397231" y="702578"/>
                    </a:lnTo>
                    <a:lnTo>
                      <a:pt x="398245" y="702578"/>
                    </a:lnTo>
                    <a:lnTo>
                      <a:pt x="405338" y="702578"/>
                    </a:lnTo>
                    <a:lnTo>
                      <a:pt x="405338" y="700687"/>
                    </a:lnTo>
                    <a:lnTo>
                      <a:pt x="405338" y="687446"/>
                    </a:lnTo>
                    <a:lnTo>
                      <a:pt x="406098" y="687446"/>
                    </a:lnTo>
                    <a:lnTo>
                      <a:pt x="411418" y="687446"/>
                    </a:lnTo>
                    <a:lnTo>
                      <a:pt x="411418" y="686365"/>
                    </a:lnTo>
                    <a:lnTo>
                      <a:pt x="411418" y="678798"/>
                    </a:lnTo>
                    <a:lnTo>
                      <a:pt x="413445" y="678798"/>
                    </a:lnTo>
                    <a:lnTo>
                      <a:pt x="427632" y="678798"/>
                    </a:lnTo>
                    <a:lnTo>
                      <a:pt x="427632" y="679879"/>
                    </a:lnTo>
                    <a:lnTo>
                      <a:pt x="427632" y="687446"/>
                    </a:lnTo>
                    <a:lnTo>
                      <a:pt x="449925" y="687446"/>
                    </a:lnTo>
                    <a:lnTo>
                      <a:pt x="449925" y="685554"/>
                    </a:lnTo>
                    <a:lnTo>
                      <a:pt x="449925" y="672313"/>
                    </a:lnTo>
                    <a:lnTo>
                      <a:pt x="451699" y="672313"/>
                    </a:lnTo>
                    <a:lnTo>
                      <a:pt x="464112" y="672313"/>
                    </a:lnTo>
                    <a:lnTo>
                      <a:pt x="464112" y="696093"/>
                    </a:lnTo>
                    <a:lnTo>
                      <a:pt x="465126" y="696093"/>
                    </a:lnTo>
                    <a:lnTo>
                      <a:pt x="472219" y="696093"/>
                    </a:lnTo>
                    <a:lnTo>
                      <a:pt x="472219" y="695012"/>
                    </a:lnTo>
                    <a:lnTo>
                      <a:pt x="472219" y="687446"/>
                    </a:lnTo>
                    <a:lnTo>
                      <a:pt x="473992" y="687446"/>
                    </a:lnTo>
                    <a:lnTo>
                      <a:pt x="486406" y="687446"/>
                    </a:lnTo>
                    <a:lnTo>
                      <a:pt x="486406" y="713387"/>
                    </a:lnTo>
                    <a:lnTo>
                      <a:pt x="488433" y="713387"/>
                    </a:lnTo>
                    <a:lnTo>
                      <a:pt x="502619" y="713387"/>
                    </a:lnTo>
                    <a:lnTo>
                      <a:pt x="502619" y="715008"/>
                    </a:lnTo>
                    <a:lnTo>
                      <a:pt x="502619" y="726358"/>
                    </a:lnTo>
                    <a:lnTo>
                      <a:pt x="503379" y="726358"/>
                    </a:lnTo>
                    <a:lnTo>
                      <a:pt x="508700" y="726358"/>
                    </a:lnTo>
                    <a:lnTo>
                      <a:pt x="508700" y="725547"/>
                    </a:lnTo>
                    <a:lnTo>
                      <a:pt x="508700" y="719872"/>
                    </a:lnTo>
                    <a:lnTo>
                      <a:pt x="539100" y="719872"/>
                    </a:lnTo>
                    <a:lnTo>
                      <a:pt x="539100" y="743652"/>
                    </a:lnTo>
                    <a:lnTo>
                      <a:pt x="540113" y="743652"/>
                    </a:lnTo>
                    <a:lnTo>
                      <a:pt x="547207" y="743652"/>
                    </a:lnTo>
                    <a:lnTo>
                      <a:pt x="547207" y="744733"/>
                    </a:lnTo>
                    <a:lnTo>
                      <a:pt x="547207" y="752299"/>
                    </a:lnTo>
                    <a:lnTo>
                      <a:pt x="547967" y="752299"/>
                    </a:lnTo>
                    <a:lnTo>
                      <a:pt x="553287" y="752299"/>
                    </a:lnTo>
                    <a:lnTo>
                      <a:pt x="553287" y="750137"/>
                    </a:lnTo>
                    <a:lnTo>
                      <a:pt x="553287" y="735005"/>
                    </a:lnTo>
                    <a:lnTo>
                      <a:pt x="554300" y="735005"/>
                    </a:lnTo>
                    <a:lnTo>
                      <a:pt x="561394" y="735005"/>
                    </a:lnTo>
                    <a:lnTo>
                      <a:pt x="561394" y="736086"/>
                    </a:lnTo>
                    <a:lnTo>
                      <a:pt x="561394" y="743652"/>
                    </a:lnTo>
                    <a:lnTo>
                      <a:pt x="566714" y="741659"/>
                    </a:lnTo>
                    <a:cubicBezTo>
                      <a:pt x="567474" y="741287"/>
                      <a:pt x="567474" y="741085"/>
                      <a:pt x="567474" y="740679"/>
                    </a:cubicBezTo>
                    <a:lnTo>
                      <a:pt x="567474" y="735005"/>
                    </a:lnTo>
                    <a:lnTo>
                      <a:pt x="605981" y="735005"/>
                    </a:lnTo>
                    <a:lnTo>
                      <a:pt x="605981" y="758784"/>
                    </a:lnTo>
                    <a:lnTo>
                      <a:pt x="608007" y="758784"/>
                    </a:lnTo>
                    <a:lnTo>
                      <a:pt x="622194" y="758784"/>
                    </a:lnTo>
                    <a:lnTo>
                      <a:pt x="622194" y="759865"/>
                    </a:lnTo>
                    <a:lnTo>
                      <a:pt x="622194" y="767431"/>
                    </a:lnTo>
                    <a:lnTo>
                      <a:pt x="623968" y="767431"/>
                    </a:lnTo>
                    <a:lnTo>
                      <a:pt x="636381" y="767431"/>
                    </a:lnTo>
                    <a:lnTo>
                      <a:pt x="636381" y="743652"/>
                    </a:lnTo>
                    <a:lnTo>
                      <a:pt x="637394" y="743652"/>
                    </a:lnTo>
                    <a:lnTo>
                      <a:pt x="644488" y="743652"/>
                    </a:lnTo>
                    <a:lnTo>
                      <a:pt x="644488" y="711225"/>
                    </a:lnTo>
                    <a:lnTo>
                      <a:pt x="645501" y="711225"/>
                    </a:lnTo>
                    <a:lnTo>
                      <a:pt x="652595" y="711225"/>
                    </a:lnTo>
                    <a:lnTo>
                      <a:pt x="652595" y="709334"/>
                    </a:lnTo>
                    <a:lnTo>
                      <a:pt x="652595" y="696093"/>
                    </a:lnTo>
                    <a:cubicBezTo>
                      <a:pt x="650568" y="696093"/>
                      <a:pt x="650568" y="696093"/>
                      <a:pt x="651328" y="694471"/>
                    </a:cubicBezTo>
                    <a:lnTo>
                      <a:pt x="656648" y="683122"/>
                    </a:lnTo>
                    <a:cubicBezTo>
                      <a:pt x="656653" y="683139"/>
                      <a:pt x="656848" y="683813"/>
                      <a:pt x="664755" y="711225"/>
                    </a:cubicBezTo>
                    <a:lnTo>
                      <a:pt x="665515" y="711225"/>
                    </a:lnTo>
                    <a:lnTo>
                      <a:pt x="670835" y="711225"/>
                    </a:lnTo>
                    <a:lnTo>
                      <a:pt x="670835" y="605298"/>
                    </a:lnTo>
                    <a:lnTo>
                      <a:pt x="672355" y="605298"/>
                    </a:lnTo>
                    <a:lnTo>
                      <a:pt x="682995" y="605298"/>
                    </a:lnTo>
                    <a:lnTo>
                      <a:pt x="682995" y="557739"/>
                    </a:lnTo>
                    <a:lnTo>
                      <a:pt x="709342" y="557739"/>
                    </a:lnTo>
                    <a:lnTo>
                      <a:pt x="709342" y="536121"/>
                    </a:lnTo>
                    <a:lnTo>
                      <a:pt x="743796" y="536121"/>
                    </a:lnTo>
                    <a:lnTo>
                      <a:pt x="743796" y="538553"/>
                    </a:lnTo>
                    <a:lnTo>
                      <a:pt x="743796" y="555577"/>
                    </a:lnTo>
                    <a:lnTo>
                      <a:pt x="746076" y="555577"/>
                    </a:lnTo>
                    <a:lnTo>
                      <a:pt x="762036" y="555577"/>
                    </a:lnTo>
                    <a:lnTo>
                      <a:pt x="762036" y="603136"/>
                    </a:lnTo>
                    <a:lnTo>
                      <a:pt x="763049" y="603136"/>
                    </a:lnTo>
                    <a:lnTo>
                      <a:pt x="770143" y="603136"/>
                    </a:lnTo>
                    <a:lnTo>
                      <a:pt x="784330" y="607460"/>
                    </a:lnTo>
                    <a:lnTo>
                      <a:pt x="784330" y="646372"/>
                    </a:lnTo>
                    <a:lnTo>
                      <a:pt x="785343" y="646372"/>
                    </a:lnTo>
                    <a:lnTo>
                      <a:pt x="792436" y="646372"/>
                    </a:lnTo>
                    <a:lnTo>
                      <a:pt x="792436" y="647993"/>
                    </a:lnTo>
                    <a:lnTo>
                      <a:pt x="792436" y="659342"/>
                    </a:lnTo>
                    <a:lnTo>
                      <a:pt x="794463" y="659342"/>
                    </a:lnTo>
                    <a:lnTo>
                      <a:pt x="808650" y="659342"/>
                    </a:lnTo>
                    <a:lnTo>
                      <a:pt x="814730" y="665828"/>
                    </a:lnTo>
                    <a:lnTo>
                      <a:pt x="814730" y="687446"/>
                    </a:lnTo>
                    <a:lnTo>
                      <a:pt x="817010" y="687446"/>
                    </a:lnTo>
                    <a:lnTo>
                      <a:pt x="832970" y="687446"/>
                    </a:lnTo>
                    <a:lnTo>
                      <a:pt x="832970" y="688526"/>
                    </a:lnTo>
                    <a:lnTo>
                      <a:pt x="832970" y="696093"/>
                    </a:lnTo>
                    <a:lnTo>
                      <a:pt x="834237" y="696093"/>
                    </a:lnTo>
                    <a:lnTo>
                      <a:pt x="843104" y="696093"/>
                    </a:lnTo>
                    <a:lnTo>
                      <a:pt x="843104" y="698254"/>
                    </a:lnTo>
                    <a:lnTo>
                      <a:pt x="843104" y="713387"/>
                    </a:lnTo>
                    <a:cubicBezTo>
                      <a:pt x="847157" y="713387"/>
                      <a:pt x="847157" y="713387"/>
                      <a:pt x="847157" y="711495"/>
                    </a:cubicBezTo>
                    <a:lnTo>
                      <a:pt x="847157" y="698254"/>
                    </a:lnTo>
                    <a:lnTo>
                      <a:pt x="848170" y="698254"/>
                    </a:lnTo>
                    <a:lnTo>
                      <a:pt x="855264" y="698254"/>
                    </a:lnTo>
                    <a:lnTo>
                      <a:pt x="855264" y="699876"/>
                    </a:lnTo>
                    <a:lnTo>
                      <a:pt x="855264" y="711225"/>
                    </a:lnTo>
                    <a:lnTo>
                      <a:pt x="856024" y="711225"/>
                    </a:lnTo>
                    <a:lnTo>
                      <a:pt x="861344" y="711225"/>
                    </a:lnTo>
                    <a:cubicBezTo>
                      <a:pt x="861344" y="706902"/>
                      <a:pt x="861344" y="706902"/>
                      <a:pt x="909984" y="706902"/>
                    </a:cubicBezTo>
                    <a:lnTo>
                      <a:pt x="909984" y="708253"/>
                    </a:lnTo>
                    <a:lnTo>
                      <a:pt x="909984" y="717710"/>
                    </a:lnTo>
                    <a:lnTo>
                      <a:pt x="910744" y="717710"/>
                    </a:lnTo>
                    <a:lnTo>
                      <a:pt x="916065" y="717710"/>
                    </a:lnTo>
                    <a:lnTo>
                      <a:pt x="916065" y="719872"/>
                    </a:lnTo>
                    <a:lnTo>
                      <a:pt x="916065" y="735005"/>
                    </a:lnTo>
                    <a:cubicBezTo>
                      <a:pt x="916073" y="735001"/>
                      <a:pt x="916189" y="734923"/>
                      <a:pt x="918091" y="733654"/>
                    </a:cubicBezTo>
                    <a:lnTo>
                      <a:pt x="932278" y="724196"/>
                    </a:lnTo>
                    <a:cubicBezTo>
                      <a:pt x="932280" y="724177"/>
                      <a:pt x="932411" y="723302"/>
                      <a:pt x="938358" y="683122"/>
                    </a:cubicBezTo>
                    <a:cubicBezTo>
                      <a:pt x="938367" y="683120"/>
                      <a:pt x="938436" y="683094"/>
                      <a:pt x="939118" y="682852"/>
                    </a:cubicBezTo>
                    <a:lnTo>
                      <a:pt x="944438" y="680960"/>
                    </a:lnTo>
                    <a:cubicBezTo>
                      <a:pt x="944438" y="680944"/>
                      <a:pt x="944471" y="679883"/>
                      <a:pt x="946465" y="611783"/>
                    </a:cubicBezTo>
                    <a:cubicBezTo>
                      <a:pt x="946465" y="611801"/>
                      <a:pt x="946498" y="612892"/>
                      <a:pt x="948492" y="680960"/>
                    </a:cubicBezTo>
                    <a:cubicBezTo>
                      <a:pt x="948501" y="680963"/>
                      <a:pt x="948572" y="680988"/>
                      <a:pt x="949252" y="681230"/>
                    </a:cubicBezTo>
                    <a:lnTo>
                      <a:pt x="954572" y="683122"/>
                    </a:lnTo>
                    <a:lnTo>
                      <a:pt x="954572" y="596651"/>
                    </a:lnTo>
                    <a:cubicBezTo>
                      <a:pt x="958625" y="596651"/>
                      <a:pt x="958625" y="596651"/>
                      <a:pt x="958625" y="564224"/>
                    </a:cubicBezTo>
                    <a:lnTo>
                      <a:pt x="997132" y="564224"/>
                    </a:lnTo>
                    <a:lnTo>
                      <a:pt x="997132" y="596651"/>
                    </a:lnTo>
                    <a:lnTo>
                      <a:pt x="997892" y="596651"/>
                    </a:lnTo>
                    <a:lnTo>
                      <a:pt x="1003212" y="596651"/>
                    </a:lnTo>
                    <a:lnTo>
                      <a:pt x="1003212" y="514503"/>
                    </a:lnTo>
                    <a:lnTo>
                      <a:pt x="1004986" y="514503"/>
                    </a:lnTo>
                    <a:lnTo>
                      <a:pt x="1017399" y="514503"/>
                    </a:lnTo>
                    <a:lnTo>
                      <a:pt x="1017399" y="512612"/>
                    </a:lnTo>
                    <a:lnTo>
                      <a:pt x="1017399" y="499371"/>
                    </a:lnTo>
                    <a:lnTo>
                      <a:pt x="1039693" y="499371"/>
                    </a:lnTo>
                    <a:lnTo>
                      <a:pt x="1039693" y="498290"/>
                    </a:lnTo>
                    <a:lnTo>
                      <a:pt x="1039693" y="490724"/>
                    </a:lnTo>
                    <a:lnTo>
                      <a:pt x="1041466" y="490724"/>
                    </a:lnTo>
                    <a:lnTo>
                      <a:pt x="1053880" y="490724"/>
                    </a:lnTo>
                    <a:lnTo>
                      <a:pt x="1053880" y="491805"/>
                    </a:lnTo>
                    <a:lnTo>
                      <a:pt x="1053880" y="499371"/>
                    </a:lnTo>
                    <a:lnTo>
                      <a:pt x="1054640" y="499371"/>
                    </a:lnTo>
                    <a:lnTo>
                      <a:pt x="1059960" y="499371"/>
                    </a:lnTo>
                    <a:lnTo>
                      <a:pt x="1070093" y="495047"/>
                    </a:lnTo>
                    <a:lnTo>
                      <a:pt x="1074146" y="498290"/>
                    </a:lnTo>
                    <a:lnTo>
                      <a:pt x="1074146" y="490724"/>
                    </a:lnTo>
                    <a:lnTo>
                      <a:pt x="1076426" y="490724"/>
                    </a:lnTo>
                    <a:lnTo>
                      <a:pt x="1092387" y="490724"/>
                    </a:lnTo>
                    <a:lnTo>
                      <a:pt x="1092387" y="491805"/>
                    </a:lnTo>
                    <a:lnTo>
                      <a:pt x="1092387" y="499371"/>
                    </a:lnTo>
                    <a:lnTo>
                      <a:pt x="1122787" y="499371"/>
                    </a:lnTo>
                    <a:lnTo>
                      <a:pt x="1122787" y="500992"/>
                    </a:lnTo>
                    <a:lnTo>
                      <a:pt x="1122787" y="512342"/>
                    </a:lnTo>
                    <a:lnTo>
                      <a:pt x="1149134" y="512342"/>
                    </a:lnTo>
                    <a:lnTo>
                      <a:pt x="1149134" y="542606"/>
                    </a:lnTo>
                    <a:lnTo>
                      <a:pt x="1149894" y="542606"/>
                    </a:lnTo>
                    <a:lnTo>
                      <a:pt x="1155214" y="542606"/>
                    </a:lnTo>
                    <a:lnTo>
                      <a:pt x="1155214" y="543687"/>
                    </a:lnTo>
                    <a:lnTo>
                      <a:pt x="1155214" y="551254"/>
                    </a:lnTo>
                    <a:cubicBezTo>
                      <a:pt x="1159268" y="551254"/>
                      <a:pt x="1159268" y="551254"/>
                      <a:pt x="1159268" y="581518"/>
                    </a:cubicBezTo>
                    <a:lnTo>
                      <a:pt x="1160028" y="581518"/>
                    </a:lnTo>
                    <a:lnTo>
                      <a:pt x="1165348" y="581518"/>
                    </a:lnTo>
                    <a:lnTo>
                      <a:pt x="1165348" y="582329"/>
                    </a:lnTo>
                    <a:lnTo>
                      <a:pt x="1165348" y="588004"/>
                    </a:lnTo>
                    <a:lnTo>
                      <a:pt x="1166361" y="588004"/>
                    </a:lnTo>
                    <a:lnTo>
                      <a:pt x="1173454" y="588004"/>
                    </a:lnTo>
                    <a:lnTo>
                      <a:pt x="1173454" y="618269"/>
                    </a:lnTo>
                    <a:lnTo>
                      <a:pt x="1175481" y="618269"/>
                    </a:lnTo>
                    <a:lnTo>
                      <a:pt x="1189668" y="618269"/>
                    </a:lnTo>
                    <a:lnTo>
                      <a:pt x="1189668" y="642048"/>
                    </a:lnTo>
                    <a:cubicBezTo>
                      <a:pt x="1191695" y="642048"/>
                      <a:pt x="1191695" y="642048"/>
                      <a:pt x="1191695" y="643669"/>
                    </a:cubicBezTo>
                    <a:lnTo>
                      <a:pt x="1191695" y="655019"/>
                    </a:lnTo>
                    <a:lnTo>
                      <a:pt x="1192455" y="655019"/>
                    </a:lnTo>
                    <a:lnTo>
                      <a:pt x="1197775" y="655019"/>
                    </a:lnTo>
                    <a:lnTo>
                      <a:pt x="1197775" y="678798"/>
                    </a:lnTo>
                    <a:lnTo>
                      <a:pt x="1199041" y="678798"/>
                    </a:lnTo>
                    <a:lnTo>
                      <a:pt x="1207908" y="678798"/>
                    </a:lnTo>
                    <a:cubicBezTo>
                      <a:pt x="1209935" y="680960"/>
                      <a:pt x="1209935" y="680960"/>
                      <a:pt x="1209935" y="682852"/>
                    </a:cubicBezTo>
                    <a:lnTo>
                      <a:pt x="1209935" y="696093"/>
                    </a:lnTo>
                    <a:cubicBezTo>
                      <a:pt x="1209940" y="696086"/>
                      <a:pt x="1210027" y="695979"/>
                      <a:pt x="1211455" y="694201"/>
                    </a:cubicBezTo>
                    <a:lnTo>
                      <a:pt x="1222095" y="680960"/>
                    </a:lnTo>
                    <a:lnTo>
                      <a:pt x="1250469" y="680960"/>
                    </a:lnTo>
                    <a:lnTo>
                      <a:pt x="1250469" y="767431"/>
                    </a:lnTo>
                    <a:lnTo>
                      <a:pt x="1251229" y="767431"/>
                    </a:lnTo>
                    <a:lnTo>
                      <a:pt x="1256549" y="767431"/>
                    </a:lnTo>
                    <a:cubicBezTo>
                      <a:pt x="1256553" y="767423"/>
                      <a:pt x="1256612" y="767323"/>
                      <a:pt x="1257309" y="766080"/>
                    </a:cubicBezTo>
                    <a:lnTo>
                      <a:pt x="1262629" y="756622"/>
                    </a:lnTo>
                    <a:lnTo>
                      <a:pt x="1262629" y="758514"/>
                    </a:lnTo>
                    <a:lnTo>
                      <a:pt x="1262629" y="771755"/>
                    </a:lnTo>
                    <a:cubicBezTo>
                      <a:pt x="1266682" y="771755"/>
                      <a:pt x="1266682" y="771755"/>
                      <a:pt x="1266682" y="726358"/>
                    </a:cubicBezTo>
                    <a:lnTo>
                      <a:pt x="1267442" y="726358"/>
                    </a:lnTo>
                    <a:lnTo>
                      <a:pt x="1272762" y="726358"/>
                    </a:lnTo>
                    <a:lnTo>
                      <a:pt x="1272762" y="661504"/>
                    </a:lnTo>
                    <a:lnTo>
                      <a:pt x="1273776" y="661504"/>
                    </a:lnTo>
                    <a:lnTo>
                      <a:pt x="1280869" y="661504"/>
                    </a:lnTo>
                    <a:cubicBezTo>
                      <a:pt x="1280875" y="661483"/>
                      <a:pt x="1281139" y="660543"/>
                      <a:pt x="1293029" y="618269"/>
                    </a:cubicBezTo>
                    <a:lnTo>
                      <a:pt x="1294296" y="618269"/>
                    </a:lnTo>
                    <a:lnTo>
                      <a:pt x="1303163" y="618269"/>
                    </a:lnTo>
                    <a:cubicBezTo>
                      <a:pt x="1303168" y="618292"/>
                      <a:pt x="1303394" y="619258"/>
                      <a:pt x="1313296" y="661504"/>
                    </a:cubicBezTo>
                    <a:lnTo>
                      <a:pt x="1314309" y="661504"/>
                    </a:lnTo>
                    <a:lnTo>
                      <a:pt x="1321403" y="661504"/>
                    </a:lnTo>
                    <a:lnTo>
                      <a:pt x="1321403" y="700416"/>
                    </a:lnTo>
                    <a:lnTo>
                      <a:pt x="1323176" y="700416"/>
                    </a:lnTo>
                    <a:lnTo>
                      <a:pt x="1335590" y="700416"/>
                    </a:lnTo>
                    <a:lnTo>
                      <a:pt x="1335590" y="702578"/>
                    </a:lnTo>
                    <a:lnTo>
                      <a:pt x="1335590" y="717710"/>
                    </a:lnTo>
                    <a:cubicBezTo>
                      <a:pt x="1339643" y="717710"/>
                      <a:pt x="1339643" y="717710"/>
                      <a:pt x="1339643" y="715549"/>
                    </a:cubicBezTo>
                    <a:lnTo>
                      <a:pt x="1339643" y="700416"/>
                    </a:lnTo>
                    <a:lnTo>
                      <a:pt x="1341163" y="700416"/>
                    </a:lnTo>
                    <a:lnTo>
                      <a:pt x="1351803" y="700416"/>
                    </a:lnTo>
                    <a:lnTo>
                      <a:pt x="1351803" y="702037"/>
                    </a:lnTo>
                    <a:lnTo>
                      <a:pt x="1351803" y="713387"/>
                    </a:lnTo>
                    <a:lnTo>
                      <a:pt x="1382204" y="713387"/>
                    </a:lnTo>
                    <a:lnTo>
                      <a:pt x="1382204" y="676637"/>
                    </a:lnTo>
                    <a:lnTo>
                      <a:pt x="1383470" y="676637"/>
                    </a:lnTo>
                    <a:lnTo>
                      <a:pt x="1392337" y="676637"/>
                    </a:lnTo>
                    <a:lnTo>
                      <a:pt x="1392337" y="698254"/>
                    </a:lnTo>
                    <a:cubicBezTo>
                      <a:pt x="1394364" y="698254"/>
                      <a:pt x="1394364" y="698254"/>
                      <a:pt x="1394364" y="665828"/>
                    </a:cubicBezTo>
                    <a:lnTo>
                      <a:pt x="1416657" y="665828"/>
                    </a:lnTo>
                    <a:lnTo>
                      <a:pt x="1416657" y="664206"/>
                    </a:lnTo>
                    <a:lnTo>
                      <a:pt x="1416657" y="652857"/>
                    </a:lnTo>
                    <a:lnTo>
                      <a:pt x="1417417" y="652857"/>
                    </a:lnTo>
                    <a:lnTo>
                      <a:pt x="1422737" y="652857"/>
                    </a:lnTo>
                    <a:lnTo>
                      <a:pt x="1422737" y="650966"/>
                    </a:lnTo>
                    <a:lnTo>
                      <a:pt x="1422737" y="637725"/>
                    </a:lnTo>
                    <a:lnTo>
                      <a:pt x="1426791" y="644210"/>
                    </a:lnTo>
                    <a:lnTo>
                      <a:pt x="1429071" y="644210"/>
                    </a:lnTo>
                    <a:lnTo>
                      <a:pt x="1445031" y="644210"/>
                    </a:lnTo>
                    <a:lnTo>
                      <a:pt x="1445031" y="643399"/>
                    </a:lnTo>
                    <a:lnTo>
                      <a:pt x="1445031" y="637725"/>
                    </a:lnTo>
                    <a:lnTo>
                      <a:pt x="1445791" y="637725"/>
                    </a:lnTo>
                    <a:lnTo>
                      <a:pt x="1451111" y="637725"/>
                    </a:lnTo>
                    <a:lnTo>
                      <a:pt x="1451111" y="639076"/>
                    </a:lnTo>
                    <a:lnTo>
                      <a:pt x="1451111" y="648534"/>
                    </a:lnTo>
                    <a:lnTo>
                      <a:pt x="1489618" y="648534"/>
                    </a:lnTo>
                    <a:lnTo>
                      <a:pt x="1489618" y="786887"/>
                    </a:lnTo>
                    <a:lnTo>
                      <a:pt x="1491138" y="786887"/>
                    </a:lnTo>
                    <a:lnTo>
                      <a:pt x="1501778" y="786887"/>
                    </a:lnTo>
                    <a:lnTo>
                      <a:pt x="1501778" y="773917"/>
                    </a:lnTo>
                    <a:lnTo>
                      <a:pt x="1505832" y="773917"/>
                    </a:lnTo>
                    <a:lnTo>
                      <a:pt x="1505832" y="786887"/>
                    </a:lnTo>
                    <a:lnTo>
                      <a:pt x="1536232" y="786887"/>
                    </a:lnTo>
                    <a:lnTo>
                      <a:pt x="1536232" y="756622"/>
                    </a:lnTo>
                    <a:lnTo>
                      <a:pt x="1548392" y="756622"/>
                    </a:lnTo>
                    <a:lnTo>
                      <a:pt x="1560552" y="754461"/>
                    </a:lnTo>
                    <a:cubicBezTo>
                      <a:pt x="1562579" y="754461"/>
                      <a:pt x="1562579" y="756622"/>
                      <a:pt x="1564606" y="756622"/>
                    </a:cubicBezTo>
                    <a:lnTo>
                      <a:pt x="1574739" y="756622"/>
                    </a:lnTo>
                    <a:lnTo>
                      <a:pt x="1574739" y="786887"/>
                    </a:lnTo>
                    <a:lnTo>
                      <a:pt x="1582846" y="786887"/>
                    </a:lnTo>
                    <a:lnTo>
                      <a:pt x="1582846" y="804182"/>
                    </a:lnTo>
                    <a:lnTo>
                      <a:pt x="1592182" y="805087"/>
                    </a:lnTo>
                    <a:lnTo>
                      <a:pt x="1605140" y="805087"/>
                    </a:lnTo>
                    <a:lnTo>
                      <a:pt x="1605140" y="789049"/>
                    </a:lnTo>
                    <a:lnTo>
                      <a:pt x="1673096" y="789049"/>
                    </a:lnTo>
                    <a:lnTo>
                      <a:pt x="1673096" y="703796"/>
                    </a:lnTo>
                    <a:lnTo>
                      <a:pt x="1745104" y="703796"/>
                    </a:lnTo>
                    <a:lnTo>
                      <a:pt x="1745104" y="782564"/>
                    </a:lnTo>
                    <a:lnTo>
                      <a:pt x="1747008" y="782564"/>
                    </a:lnTo>
                    <a:lnTo>
                      <a:pt x="1748250" y="805087"/>
                    </a:lnTo>
                    <a:lnTo>
                      <a:pt x="1757926" y="805087"/>
                    </a:lnTo>
                    <a:cubicBezTo>
                      <a:pt x="1758462" y="797873"/>
                      <a:pt x="1759168" y="790219"/>
                      <a:pt x="1759168" y="782564"/>
                    </a:cubicBezTo>
                    <a:lnTo>
                      <a:pt x="1765248" y="782564"/>
                    </a:lnTo>
                    <a:lnTo>
                      <a:pt x="1766490" y="805087"/>
                    </a:lnTo>
                    <a:lnTo>
                      <a:pt x="1817112" y="805087"/>
                    </a:lnTo>
                    <a:lnTo>
                      <a:pt x="1817112" y="642059"/>
                    </a:lnTo>
                    <a:lnTo>
                      <a:pt x="2014439" y="642059"/>
                    </a:lnTo>
                    <a:lnTo>
                      <a:pt x="2014439" y="805087"/>
                    </a:lnTo>
                    <a:lnTo>
                      <a:pt x="2033136" y="805087"/>
                    </a:lnTo>
                    <a:lnTo>
                      <a:pt x="2033136" y="722394"/>
                    </a:lnTo>
                    <a:lnTo>
                      <a:pt x="2128256" y="722394"/>
                    </a:lnTo>
                    <a:cubicBezTo>
                      <a:pt x="2132331" y="616373"/>
                      <a:pt x="2135709" y="510899"/>
                      <a:pt x="2140186" y="404253"/>
                    </a:cubicBezTo>
                    <a:cubicBezTo>
                      <a:pt x="2130053" y="404253"/>
                      <a:pt x="2105733" y="391282"/>
                      <a:pt x="2128026" y="382635"/>
                    </a:cubicBezTo>
                    <a:cubicBezTo>
                      <a:pt x="2125999" y="380473"/>
                      <a:pt x="2123973" y="378311"/>
                      <a:pt x="2121946" y="378311"/>
                    </a:cubicBezTo>
                    <a:cubicBezTo>
                      <a:pt x="2121946" y="365341"/>
                      <a:pt x="2119919" y="363179"/>
                      <a:pt x="2130053" y="354532"/>
                    </a:cubicBezTo>
                    <a:lnTo>
                      <a:pt x="2130053" y="337238"/>
                    </a:lnTo>
                    <a:lnTo>
                      <a:pt x="2144240" y="337238"/>
                    </a:lnTo>
                    <a:lnTo>
                      <a:pt x="2144240" y="315620"/>
                    </a:lnTo>
                    <a:cubicBezTo>
                      <a:pt x="2144240" y="313458"/>
                      <a:pt x="2146266" y="313458"/>
                      <a:pt x="2146266" y="311296"/>
                    </a:cubicBezTo>
                    <a:lnTo>
                      <a:pt x="2146266" y="233472"/>
                    </a:lnTo>
                    <a:cubicBezTo>
                      <a:pt x="2146266" y="231310"/>
                      <a:pt x="2144240" y="229149"/>
                      <a:pt x="2144240" y="226987"/>
                    </a:cubicBezTo>
                    <a:lnTo>
                      <a:pt x="2150320" y="220501"/>
                    </a:lnTo>
                    <a:lnTo>
                      <a:pt x="2150320" y="162133"/>
                    </a:lnTo>
                    <a:cubicBezTo>
                      <a:pt x="2150320" y="159972"/>
                      <a:pt x="2150320" y="159972"/>
                      <a:pt x="2152346" y="157810"/>
                    </a:cubicBezTo>
                    <a:lnTo>
                      <a:pt x="2152346" y="101604"/>
                    </a:lnTo>
                    <a:cubicBezTo>
                      <a:pt x="2154373" y="92957"/>
                      <a:pt x="2154373" y="88633"/>
                      <a:pt x="2154373" y="82148"/>
                    </a:cubicBezTo>
                    <a:cubicBezTo>
                      <a:pt x="2158427" y="88633"/>
                      <a:pt x="2158427" y="92957"/>
                      <a:pt x="2158427" y="99442"/>
                    </a:cubicBezTo>
                    <a:cubicBezTo>
                      <a:pt x="2160453" y="121060"/>
                      <a:pt x="2160453" y="140516"/>
                      <a:pt x="2160453" y="157810"/>
                    </a:cubicBezTo>
                    <a:cubicBezTo>
                      <a:pt x="2162480" y="181589"/>
                      <a:pt x="2162480" y="201045"/>
                      <a:pt x="2162480" y="220501"/>
                    </a:cubicBezTo>
                    <a:lnTo>
                      <a:pt x="2168560" y="226987"/>
                    </a:lnTo>
                    <a:cubicBezTo>
                      <a:pt x="2168560" y="229149"/>
                      <a:pt x="2166533" y="231310"/>
                      <a:pt x="2166533" y="233472"/>
                    </a:cubicBezTo>
                    <a:lnTo>
                      <a:pt x="2166533" y="311296"/>
                    </a:lnTo>
                    <a:cubicBezTo>
                      <a:pt x="2166533" y="313458"/>
                      <a:pt x="2168560" y="313458"/>
                      <a:pt x="2168560" y="315620"/>
                    </a:cubicBezTo>
                    <a:lnTo>
                      <a:pt x="2168560" y="337238"/>
                    </a:lnTo>
                    <a:lnTo>
                      <a:pt x="2182747" y="337238"/>
                    </a:lnTo>
                    <a:lnTo>
                      <a:pt x="2182747" y="354532"/>
                    </a:lnTo>
                    <a:cubicBezTo>
                      <a:pt x="2190854" y="363179"/>
                      <a:pt x="2190854" y="363179"/>
                      <a:pt x="2190854" y="378311"/>
                    </a:cubicBezTo>
                    <a:cubicBezTo>
                      <a:pt x="2188827" y="378311"/>
                      <a:pt x="2186800" y="380473"/>
                      <a:pt x="2184774" y="382635"/>
                    </a:cubicBezTo>
                    <a:cubicBezTo>
                      <a:pt x="2205040" y="393444"/>
                      <a:pt x="2180720" y="402091"/>
                      <a:pt x="2172613" y="404253"/>
                    </a:cubicBezTo>
                    <a:cubicBezTo>
                      <a:pt x="2174640" y="488562"/>
                      <a:pt x="2178693" y="572871"/>
                      <a:pt x="2180720" y="657181"/>
                    </a:cubicBezTo>
                    <a:lnTo>
                      <a:pt x="2245574" y="657181"/>
                    </a:lnTo>
                    <a:lnTo>
                      <a:pt x="2245574" y="732843"/>
                    </a:lnTo>
                    <a:lnTo>
                      <a:pt x="2253681" y="732843"/>
                    </a:lnTo>
                    <a:cubicBezTo>
                      <a:pt x="2253681" y="730681"/>
                      <a:pt x="2255708" y="728519"/>
                      <a:pt x="2255708" y="726358"/>
                    </a:cubicBezTo>
                    <a:lnTo>
                      <a:pt x="2261788" y="726358"/>
                    </a:lnTo>
                    <a:cubicBezTo>
                      <a:pt x="2261788" y="728519"/>
                      <a:pt x="2261788" y="730681"/>
                      <a:pt x="2263815" y="735005"/>
                    </a:cubicBezTo>
                    <a:lnTo>
                      <a:pt x="2275975" y="735005"/>
                    </a:lnTo>
                    <a:lnTo>
                      <a:pt x="2275975" y="728519"/>
                    </a:lnTo>
                    <a:lnTo>
                      <a:pt x="2298268" y="728519"/>
                    </a:lnTo>
                    <a:lnTo>
                      <a:pt x="2298268" y="735005"/>
                    </a:lnTo>
                    <a:lnTo>
                      <a:pt x="2318535" y="735005"/>
                    </a:lnTo>
                    <a:lnTo>
                      <a:pt x="2318535" y="780402"/>
                    </a:lnTo>
                    <a:lnTo>
                      <a:pt x="2332722" y="780402"/>
                    </a:lnTo>
                    <a:lnTo>
                      <a:pt x="2332722" y="767431"/>
                    </a:lnTo>
                    <a:lnTo>
                      <a:pt x="2348936" y="767431"/>
                    </a:lnTo>
                    <a:lnTo>
                      <a:pt x="2348936" y="588004"/>
                    </a:lnTo>
                    <a:lnTo>
                      <a:pt x="2355016" y="581518"/>
                    </a:lnTo>
                    <a:lnTo>
                      <a:pt x="2427977" y="581518"/>
                    </a:lnTo>
                    <a:lnTo>
                      <a:pt x="2427977" y="590166"/>
                    </a:lnTo>
                    <a:lnTo>
                      <a:pt x="2438110" y="590166"/>
                    </a:lnTo>
                    <a:lnTo>
                      <a:pt x="2438110" y="704740"/>
                    </a:lnTo>
                    <a:lnTo>
                      <a:pt x="2460404" y="704740"/>
                    </a:lnTo>
                    <a:lnTo>
                      <a:pt x="2460404" y="637725"/>
                    </a:lnTo>
                    <a:lnTo>
                      <a:pt x="2486751" y="637725"/>
                    </a:lnTo>
                    <a:cubicBezTo>
                      <a:pt x="2488777" y="637725"/>
                      <a:pt x="2488777" y="635563"/>
                      <a:pt x="2490804" y="633401"/>
                    </a:cubicBezTo>
                    <a:lnTo>
                      <a:pt x="2498911" y="633401"/>
                    </a:lnTo>
                    <a:cubicBezTo>
                      <a:pt x="2500937" y="635563"/>
                      <a:pt x="2500937" y="637725"/>
                      <a:pt x="2502964" y="637725"/>
                    </a:cubicBezTo>
                    <a:lnTo>
                      <a:pt x="2525258" y="637725"/>
                    </a:lnTo>
                    <a:lnTo>
                      <a:pt x="2525258" y="520989"/>
                    </a:lnTo>
                    <a:cubicBezTo>
                      <a:pt x="2525272" y="520986"/>
                      <a:pt x="2526139" y="520822"/>
                      <a:pt x="2582005" y="510180"/>
                    </a:cubicBezTo>
                    <a:lnTo>
                      <a:pt x="2582005" y="511261"/>
                    </a:lnTo>
                    <a:lnTo>
                      <a:pt x="2582005" y="518827"/>
                    </a:lnTo>
                    <a:lnTo>
                      <a:pt x="2608352" y="518827"/>
                    </a:lnTo>
                    <a:lnTo>
                      <a:pt x="2608352" y="773917"/>
                    </a:lnTo>
                    <a:lnTo>
                      <a:pt x="2630646" y="773917"/>
                    </a:lnTo>
                    <a:lnTo>
                      <a:pt x="2630646" y="769593"/>
                    </a:lnTo>
                    <a:lnTo>
                      <a:pt x="2642806" y="769593"/>
                    </a:lnTo>
                    <a:lnTo>
                      <a:pt x="2642806" y="773917"/>
                    </a:lnTo>
                    <a:lnTo>
                      <a:pt x="2667126" y="773917"/>
                    </a:lnTo>
                    <a:lnTo>
                      <a:pt x="2667126" y="760946"/>
                    </a:lnTo>
                    <a:lnTo>
                      <a:pt x="2695500" y="760946"/>
                    </a:lnTo>
                    <a:cubicBezTo>
                      <a:pt x="2699553" y="756622"/>
                      <a:pt x="2703607" y="756622"/>
                      <a:pt x="2707660" y="756622"/>
                    </a:cubicBezTo>
                    <a:cubicBezTo>
                      <a:pt x="2713740" y="760946"/>
                      <a:pt x="2721847" y="760946"/>
                      <a:pt x="2727927" y="760946"/>
                    </a:cubicBezTo>
                    <a:lnTo>
                      <a:pt x="2727927" y="743652"/>
                    </a:lnTo>
                    <a:lnTo>
                      <a:pt x="2736034" y="743652"/>
                    </a:lnTo>
                    <a:lnTo>
                      <a:pt x="2736034" y="730681"/>
                    </a:lnTo>
                    <a:lnTo>
                      <a:pt x="2792781" y="730681"/>
                    </a:lnTo>
                    <a:lnTo>
                      <a:pt x="2792781" y="700416"/>
                    </a:lnTo>
                    <a:lnTo>
                      <a:pt x="2811021" y="700416"/>
                    </a:lnTo>
                    <a:lnTo>
                      <a:pt x="2811021" y="693931"/>
                    </a:lnTo>
                    <a:lnTo>
                      <a:pt x="2823181" y="693931"/>
                    </a:lnTo>
                    <a:lnTo>
                      <a:pt x="2823181" y="700416"/>
                    </a:lnTo>
                    <a:lnTo>
                      <a:pt x="2839395" y="700416"/>
                    </a:lnTo>
                    <a:lnTo>
                      <a:pt x="2839395" y="750137"/>
                    </a:lnTo>
                    <a:lnTo>
                      <a:pt x="2871822" y="750137"/>
                    </a:lnTo>
                    <a:lnTo>
                      <a:pt x="2871822" y="724196"/>
                    </a:lnTo>
                    <a:lnTo>
                      <a:pt x="2910329" y="724196"/>
                    </a:lnTo>
                    <a:lnTo>
                      <a:pt x="2910329" y="693931"/>
                    </a:lnTo>
                    <a:lnTo>
                      <a:pt x="2958970" y="693931"/>
                    </a:lnTo>
                    <a:lnTo>
                      <a:pt x="2958970" y="805087"/>
                    </a:lnTo>
                    <a:lnTo>
                      <a:pt x="2958970" y="818866"/>
                    </a:lnTo>
                    <a:lnTo>
                      <a:pt x="3031519" y="818866"/>
                    </a:lnTo>
                    <a:cubicBezTo>
                      <a:pt x="3029295" y="939467"/>
                      <a:pt x="3033744" y="999999"/>
                      <a:pt x="3031520" y="1160647"/>
                    </a:cubicBezTo>
                    <a:lnTo>
                      <a:pt x="2054" y="1158314"/>
                    </a:lnTo>
                    <a:cubicBezTo>
                      <a:pt x="1369" y="1010750"/>
                      <a:pt x="685" y="871760"/>
                      <a:pt x="0" y="724196"/>
                    </a:cubicBezTo>
                    <a:lnTo>
                      <a:pt x="20267" y="724196"/>
                    </a:lnTo>
                    <a:cubicBezTo>
                      <a:pt x="20271" y="724190"/>
                      <a:pt x="20308" y="724108"/>
                      <a:pt x="20774" y="723115"/>
                    </a:cubicBezTo>
                    <a:lnTo>
                      <a:pt x="24320" y="715549"/>
                    </a:lnTo>
                    <a:cubicBezTo>
                      <a:pt x="24329" y="715550"/>
                      <a:pt x="24442" y="715568"/>
                      <a:pt x="26094" y="715819"/>
                    </a:cubicBezTo>
                    <a:lnTo>
                      <a:pt x="38507" y="717710"/>
                    </a:lnTo>
                    <a:cubicBezTo>
                      <a:pt x="38510" y="717720"/>
                      <a:pt x="38548" y="717821"/>
                      <a:pt x="39014" y="719062"/>
                    </a:cubicBezTo>
                    <a:lnTo>
                      <a:pt x="42560" y="728519"/>
                    </a:lnTo>
                    <a:cubicBezTo>
                      <a:pt x="42574" y="728520"/>
                      <a:pt x="43170" y="728570"/>
                      <a:pt x="68907" y="730681"/>
                    </a:cubicBezTo>
                    <a:lnTo>
                      <a:pt x="68907" y="607460"/>
                    </a:lnTo>
                    <a:lnTo>
                      <a:pt x="70934" y="607460"/>
                    </a:lnTo>
                    <a:lnTo>
                      <a:pt x="85121" y="607460"/>
                    </a:lnTo>
                    <a:lnTo>
                      <a:pt x="85121" y="471268"/>
                    </a:lnTo>
                    <a:lnTo>
                      <a:pt x="86894" y="471268"/>
                    </a:lnTo>
                    <a:lnTo>
                      <a:pt x="99308" y="471268"/>
                    </a:lnTo>
                    <a:lnTo>
                      <a:pt x="99308" y="356694"/>
                    </a:lnTo>
                    <a:cubicBezTo>
                      <a:pt x="103361" y="354532"/>
                      <a:pt x="103361" y="354532"/>
                      <a:pt x="103361" y="328590"/>
                    </a:cubicBezTo>
                    <a:lnTo>
                      <a:pt x="105388" y="328590"/>
                    </a:lnTo>
                    <a:lnTo>
                      <a:pt x="119575" y="328590"/>
                    </a:lnTo>
                    <a:cubicBezTo>
                      <a:pt x="119586" y="328567"/>
                      <a:pt x="120192" y="327200"/>
                      <a:pt x="156055" y="246443"/>
                    </a:cubicBezTo>
                    <a:cubicBezTo>
                      <a:pt x="156055" y="246429"/>
                      <a:pt x="156089" y="244478"/>
                      <a:pt x="160109"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 name="Rectangle 35">
                <a:extLst>
                  <a:ext uri="{FF2B5EF4-FFF2-40B4-BE49-F238E27FC236}">
                    <a16:creationId xmlns:a16="http://schemas.microsoft.com/office/drawing/2014/main" id="{E057580F-6380-491F-B9E1-3A0AEB5BDA87}"/>
                  </a:ext>
                </a:extLst>
              </p:cNvPr>
              <p:cNvSpPr/>
              <p:nvPr/>
            </p:nvSpPr>
            <p:spPr>
              <a:xfrm>
                <a:off x="3024845" y="1883798"/>
                <a:ext cx="3024845" cy="689379"/>
              </a:xfrm>
              <a:custGeom>
                <a:avLst/>
                <a:gdLst>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842946 w 3079941"/>
                  <a:gd name="connsiteY405" fmla="*/ 1160647 h 1160647"/>
                  <a:gd name="connsiteX406" fmla="*/ 200958 w 3079941"/>
                  <a:gd name="connsiteY406" fmla="*/ 1160647 h 1160647"/>
                  <a:gd name="connsiteX407" fmla="*/ 200958 w 3079941"/>
                  <a:gd name="connsiteY407" fmla="*/ 1126882 h 1160647"/>
                  <a:gd name="connsiteX408" fmla="*/ 0 w 3079941"/>
                  <a:gd name="connsiteY408" fmla="*/ 1126882 h 1160647"/>
                  <a:gd name="connsiteX409" fmla="*/ 0 w 3079941"/>
                  <a:gd name="connsiteY409" fmla="*/ 915339 h 1160647"/>
                  <a:gd name="connsiteX410" fmla="*/ 103377 w 3079941"/>
                  <a:gd name="connsiteY410" fmla="*/ 915339 h 1160647"/>
                  <a:gd name="connsiteX411" fmla="*/ 103377 w 3079941"/>
                  <a:gd name="connsiteY411" fmla="*/ 886329 h 1160647"/>
                  <a:gd name="connsiteX412" fmla="*/ 55096 w 3079941"/>
                  <a:gd name="connsiteY412" fmla="*/ 886329 h 1160647"/>
                  <a:gd name="connsiteX413" fmla="*/ 55096 w 3079941"/>
                  <a:gd name="connsiteY413" fmla="*/ 724196 h 1160647"/>
                  <a:gd name="connsiteX414" fmla="*/ 75363 w 3079941"/>
                  <a:gd name="connsiteY414" fmla="*/ 724196 h 1160647"/>
                  <a:gd name="connsiteX415" fmla="*/ 75870 w 3079941"/>
                  <a:gd name="connsiteY415" fmla="*/ 723115 h 1160647"/>
                  <a:gd name="connsiteX416" fmla="*/ 79416 w 3079941"/>
                  <a:gd name="connsiteY416" fmla="*/ 715549 h 1160647"/>
                  <a:gd name="connsiteX417" fmla="*/ 81190 w 3079941"/>
                  <a:gd name="connsiteY417" fmla="*/ 715819 h 1160647"/>
                  <a:gd name="connsiteX418" fmla="*/ 93603 w 3079941"/>
                  <a:gd name="connsiteY418" fmla="*/ 717710 h 1160647"/>
                  <a:gd name="connsiteX419" fmla="*/ 94110 w 3079941"/>
                  <a:gd name="connsiteY419" fmla="*/ 719062 h 1160647"/>
                  <a:gd name="connsiteX420" fmla="*/ 97656 w 3079941"/>
                  <a:gd name="connsiteY420" fmla="*/ 728519 h 1160647"/>
                  <a:gd name="connsiteX421" fmla="*/ 124003 w 3079941"/>
                  <a:gd name="connsiteY421" fmla="*/ 730681 h 1160647"/>
                  <a:gd name="connsiteX422" fmla="*/ 124003 w 3079941"/>
                  <a:gd name="connsiteY422" fmla="*/ 607460 h 1160647"/>
                  <a:gd name="connsiteX423" fmla="*/ 126030 w 3079941"/>
                  <a:gd name="connsiteY423" fmla="*/ 607460 h 1160647"/>
                  <a:gd name="connsiteX424" fmla="*/ 140217 w 3079941"/>
                  <a:gd name="connsiteY424" fmla="*/ 607460 h 1160647"/>
                  <a:gd name="connsiteX425" fmla="*/ 140217 w 3079941"/>
                  <a:gd name="connsiteY425" fmla="*/ 471268 h 1160647"/>
                  <a:gd name="connsiteX426" fmla="*/ 141990 w 3079941"/>
                  <a:gd name="connsiteY426" fmla="*/ 471268 h 1160647"/>
                  <a:gd name="connsiteX427" fmla="*/ 154404 w 3079941"/>
                  <a:gd name="connsiteY427" fmla="*/ 471268 h 1160647"/>
                  <a:gd name="connsiteX428" fmla="*/ 154404 w 3079941"/>
                  <a:gd name="connsiteY428" fmla="*/ 356694 h 1160647"/>
                  <a:gd name="connsiteX429" fmla="*/ 158457 w 3079941"/>
                  <a:gd name="connsiteY429" fmla="*/ 328590 h 1160647"/>
                  <a:gd name="connsiteX430" fmla="*/ 160484 w 3079941"/>
                  <a:gd name="connsiteY430" fmla="*/ 328590 h 1160647"/>
                  <a:gd name="connsiteX431" fmla="*/ 174671 w 3079941"/>
                  <a:gd name="connsiteY431" fmla="*/ 328590 h 1160647"/>
                  <a:gd name="connsiteX432" fmla="*/ 211151 w 3079941"/>
                  <a:gd name="connsiteY432" fmla="*/ 246443 h 1160647"/>
                  <a:gd name="connsiteX433" fmla="*/ 215205 w 3079941"/>
                  <a:gd name="connsiteY433"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00958 w 3079941"/>
                  <a:gd name="connsiteY405" fmla="*/ 1160647 h 1160647"/>
                  <a:gd name="connsiteX406" fmla="*/ 200958 w 3079941"/>
                  <a:gd name="connsiteY406" fmla="*/ 1126882 h 1160647"/>
                  <a:gd name="connsiteX407" fmla="*/ 0 w 3079941"/>
                  <a:gd name="connsiteY407" fmla="*/ 1126882 h 1160647"/>
                  <a:gd name="connsiteX408" fmla="*/ 0 w 3079941"/>
                  <a:gd name="connsiteY408" fmla="*/ 915339 h 1160647"/>
                  <a:gd name="connsiteX409" fmla="*/ 103377 w 3079941"/>
                  <a:gd name="connsiteY409" fmla="*/ 915339 h 1160647"/>
                  <a:gd name="connsiteX410" fmla="*/ 103377 w 3079941"/>
                  <a:gd name="connsiteY410" fmla="*/ 886329 h 1160647"/>
                  <a:gd name="connsiteX411" fmla="*/ 55096 w 3079941"/>
                  <a:gd name="connsiteY411" fmla="*/ 886329 h 1160647"/>
                  <a:gd name="connsiteX412" fmla="*/ 55096 w 3079941"/>
                  <a:gd name="connsiteY412" fmla="*/ 724196 h 1160647"/>
                  <a:gd name="connsiteX413" fmla="*/ 75363 w 3079941"/>
                  <a:gd name="connsiteY413" fmla="*/ 724196 h 1160647"/>
                  <a:gd name="connsiteX414" fmla="*/ 75870 w 3079941"/>
                  <a:gd name="connsiteY414" fmla="*/ 723115 h 1160647"/>
                  <a:gd name="connsiteX415" fmla="*/ 79416 w 3079941"/>
                  <a:gd name="connsiteY415" fmla="*/ 715549 h 1160647"/>
                  <a:gd name="connsiteX416" fmla="*/ 81190 w 3079941"/>
                  <a:gd name="connsiteY416" fmla="*/ 715819 h 1160647"/>
                  <a:gd name="connsiteX417" fmla="*/ 93603 w 3079941"/>
                  <a:gd name="connsiteY417" fmla="*/ 717710 h 1160647"/>
                  <a:gd name="connsiteX418" fmla="*/ 94110 w 3079941"/>
                  <a:gd name="connsiteY418" fmla="*/ 719062 h 1160647"/>
                  <a:gd name="connsiteX419" fmla="*/ 97656 w 3079941"/>
                  <a:gd name="connsiteY419" fmla="*/ 728519 h 1160647"/>
                  <a:gd name="connsiteX420" fmla="*/ 124003 w 3079941"/>
                  <a:gd name="connsiteY420" fmla="*/ 730681 h 1160647"/>
                  <a:gd name="connsiteX421" fmla="*/ 124003 w 3079941"/>
                  <a:gd name="connsiteY421" fmla="*/ 607460 h 1160647"/>
                  <a:gd name="connsiteX422" fmla="*/ 126030 w 3079941"/>
                  <a:gd name="connsiteY422" fmla="*/ 607460 h 1160647"/>
                  <a:gd name="connsiteX423" fmla="*/ 140217 w 3079941"/>
                  <a:gd name="connsiteY423" fmla="*/ 607460 h 1160647"/>
                  <a:gd name="connsiteX424" fmla="*/ 140217 w 3079941"/>
                  <a:gd name="connsiteY424" fmla="*/ 471268 h 1160647"/>
                  <a:gd name="connsiteX425" fmla="*/ 141990 w 3079941"/>
                  <a:gd name="connsiteY425" fmla="*/ 471268 h 1160647"/>
                  <a:gd name="connsiteX426" fmla="*/ 154404 w 3079941"/>
                  <a:gd name="connsiteY426" fmla="*/ 471268 h 1160647"/>
                  <a:gd name="connsiteX427" fmla="*/ 154404 w 3079941"/>
                  <a:gd name="connsiteY427" fmla="*/ 356694 h 1160647"/>
                  <a:gd name="connsiteX428" fmla="*/ 158457 w 3079941"/>
                  <a:gd name="connsiteY428" fmla="*/ 328590 h 1160647"/>
                  <a:gd name="connsiteX429" fmla="*/ 160484 w 3079941"/>
                  <a:gd name="connsiteY429" fmla="*/ 328590 h 1160647"/>
                  <a:gd name="connsiteX430" fmla="*/ 174671 w 3079941"/>
                  <a:gd name="connsiteY430" fmla="*/ 328590 h 1160647"/>
                  <a:gd name="connsiteX431" fmla="*/ 211151 w 3079941"/>
                  <a:gd name="connsiteY431" fmla="*/ 246443 h 1160647"/>
                  <a:gd name="connsiteX432" fmla="*/ 215205 w 3079941"/>
                  <a:gd name="connsiteY432"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030409 h 1160647"/>
                  <a:gd name="connsiteX403" fmla="*/ 3079941 w 3079941"/>
                  <a:gd name="connsiteY403" fmla="*/ 1160647 h 1160647"/>
                  <a:gd name="connsiteX404" fmla="*/ 200958 w 3079941"/>
                  <a:gd name="connsiteY404" fmla="*/ 1160647 h 1160647"/>
                  <a:gd name="connsiteX405" fmla="*/ 200958 w 3079941"/>
                  <a:gd name="connsiteY405" fmla="*/ 1126882 h 1160647"/>
                  <a:gd name="connsiteX406" fmla="*/ 0 w 3079941"/>
                  <a:gd name="connsiteY406" fmla="*/ 1126882 h 1160647"/>
                  <a:gd name="connsiteX407" fmla="*/ 0 w 3079941"/>
                  <a:gd name="connsiteY407" fmla="*/ 915339 h 1160647"/>
                  <a:gd name="connsiteX408" fmla="*/ 103377 w 3079941"/>
                  <a:gd name="connsiteY408" fmla="*/ 915339 h 1160647"/>
                  <a:gd name="connsiteX409" fmla="*/ 103377 w 3079941"/>
                  <a:gd name="connsiteY409" fmla="*/ 886329 h 1160647"/>
                  <a:gd name="connsiteX410" fmla="*/ 55096 w 3079941"/>
                  <a:gd name="connsiteY410" fmla="*/ 886329 h 1160647"/>
                  <a:gd name="connsiteX411" fmla="*/ 55096 w 3079941"/>
                  <a:gd name="connsiteY411" fmla="*/ 724196 h 1160647"/>
                  <a:gd name="connsiteX412" fmla="*/ 75363 w 3079941"/>
                  <a:gd name="connsiteY412" fmla="*/ 724196 h 1160647"/>
                  <a:gd name="connsiteX413" fmla="*/ 75870 w 3079941"/>
                  <a:gd name="connsiteY413" fmla="*/ 723115 h 1160647"/>
                  <a:gd name="connsiteX414" fmla="*/ 79416 w 3079941"/>
                  <a:gd name="connsiteY414" fmla="*/ 715549 h 1160647"/>
                  <a:gd name="connsiteX415" fmla="*/ 81190 w 3079941"/>
                  <a:gd name="connsiteY415" fmla="*/ 715819 h 1160647"/>
                  <a:gd name="connsiteX416" fmla="*/ 93603 w 3079941"/>
                  <a:gd name="connsiteY416" fmla="*/ 717710 h 1160647"/>
                  <a:gd name="connsiteX417" fmla="*/ 94110 w 3079941"/>
                  <a:gd name="connsiteY417" fmla="*/ 719062 h 1160647"/>
                  <a:gd name="connsiteX418" fmla="*/ 97656 w 3079941"/>
                  <a:gd name="connsiteY418" fmla="*/ 728519 h 1160647"/>
                  <a:gd name="connsiteX419" fmla="*/ 124003 w 3079941"/>
                  <a:gd name="connsiteY419" fmla="*/ 730681 h 1160647"/>
                  <a:gd name="connsiteX420" fmla="*/ 124003 w 3079941"/>
                  <a:gd name="connsiteY420" fmla="*/ 607460 h 1160647"/>
                  <a:gd name="connsiteX421" fmla="*/ 126030 w 3079941"/>
                  <a:gd name="connsiteY421" fmla="*/ 607460 h 1160647"/>
                  <a:gd name="connsiteX422" fmla="*/ 140217 w 3079941"/>
                  <a:gd name="connsiteY422" fmla="*/ 607460 h 1160647"/>
                  <a:gd name="connsiteX423" fmla="*/ 140217 w 3079941"/>
                  <a:gd name="connsiteY423" fmla="*/ 471268 h 1160647"/>
                  <a:gd name="connsiteX424" fmla="*/ 141990 w 3079941"/>
                  <a:gd name="connsiteY424" fmla="*/ 471268 h 1160647"/>
                  <a:gd name="connsiteX425" fmla="*/ 154404 w 3079941"/>
                  <a:gd name="connsiteY425" fmla="*/ 471268 h 1160647"/>
                  <a:gd name="connsiteX426" fmla="*/ 154404 w 3079941"/>
                  <a:gd name="connsiteY426" fmla="*/ 356694 h 1160647"/>
                  <a:gd name="connsiteX427" fmla="*/ 158457 w 3079941"/>
                  <a:gd name="connsiteY427" fmla="*/ 328590 h 1160647"/>
                  <a:gd name="connsiteX428" fmla="*/ 160484 w 3079941"/>
                  <a:gd name="connsiteY428" fmla="*/ 328590 h 1160647"/>
                  <a:gd name="connsiteX429" fmla="*/ 174671 w 3079941"/>
                  <a:gd name="connsiteY429" fmla="*/ 328590 h 1160647"/>
                  <a:gd name="connsiteX430" fmla="*/ 211151 w 3079941"/>
                  <a:gd name="connsiteY430" fmla="*/ 246443 h 1160647"/>
                  <a:gd name="connsiteX431" fmla="*/ 215205 w 3079941"/>
                  <a:gd name="connsiteY431"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200958 w 3079941"/>
                  <a:gd name="connsiteY404" fmla="*/ 1126882 h 1160647"/>
                  <a:gd name="connsiteX405" fmla="*/ 0 w 3079941"/>
                  <a:gd name="connsiteY405" fmla="*/ 1126882 h 1160647"/>
                  <a:gd name="connsiteX406" fmla="*/ 0 w 3079941"/>
                  <a:gd name="connsiteY406" fmla="*/ 915339 h 1160647"/>
                  <a:gd name="connsiteX407" fmla="*/ 103377 w 3079941"/>
                  <a:gd name="connsiteY407" fmla="*/ 915339 h 1160647"/>
                  <a:gd name="connsiteX408" fmla="*/ 103377 w 3079941"/>
                  <a:gd name="connsiteY408" fmla="*/ 886329 h 1160647"/>
                  <a:gd name="connsiteX409" fmla="*/ 55096 w 3079941"/>
                  <a:gd name="connsiteY409" fmla="*/ 886329 h 1160647"/>
                  <a:gd name="connsiteX410" fmla="*/ 55096 w 3079941"/>
                  <a:gd name="connsiteY410" fmla="*/ 724196 h 1160647"/>
                  <a:gd name="connsiteX411" fmla="*/ 75363 w 3079941"/>
                  <a:gd name="connsiteY411" fmla="*/ 724196 h 1160647"/>
                  <a:gd name="connsiteX412" fmla="*/ 75870 w 3079941"/>
                  <a:gd name="connsiteY412" fmla="*/ 723115 h 1160647"/>
                  <a:gd name="connsiteX413" fmla="*/ 79416 w 3079941"/>
                  <a:gd name="connsiteY413" fmla="*/ 715549 h 1160647"/>
                  <a:gd name="connsiteX414" fmla="*/ 81190 w 3079941"/>
                  <a:gd name="connsiteY414" fmla="*/ 715819 h 1160647"/>
                  <a:gd name="connsiteX415" fmla="*/ 93603 w 3079941"/>
                  <a:gd name="connsiteY415" fmla="*/ 717710 h 1160647"/>
                  <a:gd name="connsiteX416" fmla="*/ 94110 w 3079941"/>
                  <a:gd name="connsiteY416" fmla="*/ 719062 h 1160647"/>
                  <a:gd name="connsiteX417" fmla="*/ 97656 w 3079941"/>
                  <a:gd name="connsiteY417" fmla="*/ 728519 h 1160647"/>
                  <a:gd name="connsiteX418" fmla="*/ 124003 w 3079941"/>
                  <a:gd name="connsiteY418" fmla="*/ 730681 h 1160647"/>
                  <a:gd name="connsiteX419" fmla="*/ 124003 w 3079941"/>
                  <a:gd name="connsiteY419" fmla="*/ 607460 h 1160647"/>
                  <a:gd name="connsiteX420" fmla="*/ 126030 w 3079941"/>
                  <a:gd name="connsiteY420" fmla="*/ 607460 h 1160647"/>
                  <a:gd name="connsiteX421" fmla="*/ 140217 w 3079941"/>
                  <a:gd name="connsiteY421" fmla="*/ 607460 h 1160647"/>
                  <a:gd name="connsiteX422" fmla="*/ 140217 w 3079941"/>
                  <a:gd name="connsiteY422" fmla="*/ 471268 h 1160647"/>
                  <a:gd name="connsiteX423" fmla="*/ 141990 w 3079941"/>
                  <a:gd name="connsiteY423" fmla="*/ 471268 h 1160647"/>
                  <a:gd name="connsiteX424" fmla="*/ 154404 w 3079941"/>
                  <a:gd name="connsiteY424" fmla="*/ 471268 h 1160647"/>
                  <a:gd name="connsiteX425" fmla="*/ 154404 w 3079941"/>
                  <a:gd name="connsiteY425" fmla="*/ 356694 h 1160647"/>
                  <a:gd name="connsiteX426" fmla="*/ 158457 w 3079941"/>
                  <a:gd name="connsiteY426" fmla="*/ 328590 h 1160647"/>
                  <a:gd name="connsiteX427" fmla="*/ 160484 w 3079941"/>
                  <a:gd name="connsiteY427" fmla="*/ 328590 h 1160647"/>
                  <a:gd name="connsiteX428" fmla="*/ 174671 w 3079941"/>
                  <a:gd name="connsiteY428" fmla="*/ 328590 h 1160647"/>
                  <a:gd name="connsiteX429" fmla="*/ 211151 w 3079941"/>
                  <a:gd name="connsiteY429" fmla="*/ 246443 h 1160647"/>
                  <a:gd name="connsiteX430" fmla="*/ 215205 w 3079941"/>
                  <a:gd name="connsiteY430"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103377 w 3079941"/>
                  <a:gd name="connsiteY407" fmla="*/ 886329 h 1160647"/>
                  <a:gd name="connsiteX408" fmla="*/ 55096 w 3079941"/>
                  <a:gd name="connsiteY408" fmla="*/ 886329 h 1160647"/>
                  <a:gd name="connsiteX409" fmla="*/ 55096 w 3079941"/>
                  <a:gd name="connsiteY409" fmla="*/ 724196 h 1160647"/>
                  <a:gd name="connsiteX410" fmla="*/ 75363 w 3079941"/>
                  <a:gd name="connsiteY410" fmla="*/ 724196 h 1160647"/>
                  <a:gd name="connsiteX411" fmla="*/ 75870 w 3079941"/>
                  <a:gd name="connsiteY411" fmla="*/ 723115 h 1160647"/>
                  <a:gd name="connsiteX412" fmla="*/ 79416 w 3079941"/>
                  <a:gd name="connsiteY412" fmla="*/ 715549 h 1160647"/>
                  <a:gd name="connsiteX413" fmla="*/ 81190 w 3079941"/>
                  <a:gd name="connsiteY413" fmla="*/ 715819 h 1160647"/>
                  <a:gd name="connsiteX414" fmla="*/ 93603 w 3079941"/>
                  <a:gd name="connsiteY414" fmla="*/ 717710 h 1160647"/>
                  <a:gd name="connsiteX415" fmla="*/ 94110 w 3079941"/>
                  <a:gd name="connsiteY415" fmla="*/ 719062 h 1160647"/>
                  <a:gd name="connsiteX416" fmla="*/ 97656 w 3079941"/>
                  <a:gd name="connsiteY416" fmla="*/ 728519 h 1160647"/>
                  <a:gd name="connsiteX417" fmla="*/ 124003 w 3079941"/>
                  <a:gd name="connsiteY417" fmla="*/ 730681 h 1160647"/>
                  <a:gd name="connsiteX418" fmla="*/ 124003 w 3079941"/>
                  <a:gd name="connsiteY418" fmla="*/ 607460 h 1160647"/>
                  <a:gd name="connsiteX419" fmla="*/ 126030 w 3079941"/>
                  <a:gd name="connsiteY419" fmla="*/ 607460 h 1160647"/>
                  <a:gd name="connsiteX420" fmla="*/ 140217 w 3079941"/>
                  <a:gd name="connsiteY420" fmla="*/ 607460 h 1160647"/>
                  <a:gd name="connsiteX421" fmla="*/ 140217 w 3079941"/>
                  <a:gd name="connsiteY421" fmla="*/ 471268 h 1160647"/>
                  <a:gd name="connsiteX422" fmla="*/ 141990 w 3079941"/>
                  <a:gd name="connsiteY422" fmla="*/ 471268 h 1160647"/>
                  <a:gd name="connsiteX423" fmla="*/ 154404 w 3079941"/>
                  <a:gd name="connsiteY423" fmla="*/ 471268 h 1160647"/>
                  <a:gd name="connsiteX424" fmla="*/ 154404 w 3079941"/>
                  <a:gd name="connsiteY424" fmla="*/ 356694 h 1160647"/>
                  <a:gd name="connsiteX425" fmla="*/ 158457 w 3079941"/>
                  <a:gd name="connsiteY425" fmla="*/ 328590 h 1160647"/>
                  <a:gd name="connsiteX426" fmla="*/ 160484 w 3079941"/>
                  <a:gd name="connsiteY426" fmla="*/ 328590 h 1160647"/>
                  <a:gd name="connsiteX427" fmla="*/ 174671 w 3079941"/>
                  <a:gd name="connsiteY427" fmla="*/ 328590 h 1160647"/>
                  <a:gd name="connsiteX428" fmla="*/ 211151 w 3079941"/>
                  <a:gd name="connsiteY428" fmla="*/ 246443 h 1160647"/>
                  <a:gd name="connsiteX429" fmla="*/ 215205 w 3079941"/>
                  <a:gd name="connsiteY429"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55096 w 3079941"/>
                  <a:gd name="connsiteY407" fmla="*/ 886329 h 1160647"/>
                  <a:gd name="connsiteX408" fmla="*/ 55096 w 3079941"/>
                  <a:gd name="connsiteY408" fmla="*/ 724196 h 1160647"/>
                  <a:gd name="connsiteX409" fmla="*/ 75363 w 3079941"/>
                  <a:gd name="connsiteY409" fmla="*/ 724196 h 1160647"/>
                  <a:gd name="connsiteX410" fmla="*/ 75870 w 3079941"/>
                  <a:gd name="connsiteY410" fmla="*/ 723115 h 1160647"/>
                  <a:gd name="connsiteX411" fmla="*/ 79416 w 3079941"/>
                  <a:gd name="connsiteY411" fmla="*/ 715549 h 1160647"/>
                  <a:gd name="connsiteX412" fmla="*/ 81190 w 3079941"/>
                  <a:gd name="connsiteY412" fmla="*/ 715819 h 1160647"/>
                  <a:gd name="connsiteX413" fmla="*/ 93603 w 3079941"/>
                  <a:gd name="connsiteY413" fmla="*/ 717710 h 1160647"/>
                  <a:gd name="connsiteX414" fmla="*/ 94110 w 3079941"/>
                  <a:gd name="connsiteY414" fmla="*/ 719062 h 1160647"/>
                  <a:gd name="connsiteX415" fmla="*/ 97656 w 3079941"/>
                  <a:gd name="connsiteY415" fmla="*/ 728519 h 1160647"/>
                  <a:gd name="connsiteX416" fmla="*/ 124003 w 3079941"/>
                  <a:gd name="connsiteY416" fmla="*/ 730681 h 1160647"/>
                  <a:gd name="connsiteX417" fmla="*/ 124003 w 3079941"/>
                  <a:gd name="connsiteY417" fmla="*/ 607460 h 1160647"/>
                  <a:gd name="connsiteX418" fmla="*/ 126030 w 3079941"/>
                  <a:gd name="connsiteY418" fmla="*/ 607460 h 1160647"/>
                  <a:gd name="connsiteX419" fmla="*/ 140217 w 3079941"/>
                  <a:gd name="connsiteY419" fmla="*/ 607460 h 1160647"/>
                  <a:gd name="connsiteX420" fmla="*/ 140217 w 3079941"/>
                  <a:gd name="connsiteY420" fmla="*/ 471268 h 1160647"/>
                  <a:gd name="connsiteX421" fmla="*/ 141990 w 3079941"/>
                  <a:gd name="connsiteY421" fmla="*/ 471268 h 1160647"/>
                  <a:gd name="connsiteX422" fmla="*/ 154404 w 3079941"/>
                  <a:gd name="connsiteY422" fmla="*/ 471268 h 1160647"/>
                  <a:gd name="connsiteX423" fmla="*/ 154404 w 3079941"/>
                  <a:gd name="connsiteY423" fmla="*/ 356694 h 1160647"/>
                  <a:gd name="connsiteX424" fmla="*/ 158457 w 3079941"/>
                  <a:gd name="connsiteY424" fmla="*/ 328590 h 1160647"/>
                  <a:gd name="connsiteX425" fmla="*/ 160484 w 3079941"/>
                  <a:gd name="connsiteY425" fmla="*/ 328590 h 1160647"/>
                  <a:gd name="connsiteX426" fmla="*/ 174671 w 3079941"/>
                  <a:gd name="connsiteY426" fmla="*/ 328590 h 1160647"/>
                  <a:gd name="connsiteX427" fmla="*/ 211151 w 3079941"/>
                  <a:gd name="connsiteY427" fmla="*/ 246443 h 1160647"/>
                  <a:gd name="connsiteX428" fmla="*/ 215205 w 3079941"/>
                  <a:gd name="connsiteY428"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55096 w 3079941"/>
                  <a:gd name="connsiteY406" fmla="*/ 886329 h 1160647"/>
                  <a:gd name="connsiteX407" fmla="*/ 55096 w 3079941"/>
                  <a:gd name="connsiteY407" fmla="*/ 724196 h 1160647"/>
                  <a:gd name="connsiteX408" fmla="*/ 75363 w 3079941"/>
                  <a:gd name="connsiteY408" fmla="*/ 724196 h 1160647"/>
                  <a:gd name="connsiteX409" fmla="*/ 75870 w 3079941"/>
                  <a:gd name="connsiteY409" fmla="*/ 723115 h 1160647"/>
                  <a:gd name="connsiteX410" fmla="*/ 79416 w 3079941"/>
                  <a:gd name="connsiteY410" fmla="*/ 715549 h 1160647"/>
                  <a:gd name="connsiteX411" fmla="*/ 81190 w 3079941"/>
                  <a:gd name="connsiteY411" fmla="*/ 715819 h 1160647"/>
                  <a:gd name="connsiteX412" fmla="*/ 93603 w 3079941"/>
                  <a:gd name="connsiteY412" fmla="*/ 717710 h 1160647"/>
                  <a:gd name="connsiteX413" fmla="*/ 94110 w 3079941"/>
                  <a:gd name="connsiteY413" fmla="*/ 719062 h 1160647"/>
                  <a:gd name="connsiteX414" fmla="*/ 97656 w 3079941"/>
                  <a:gd name="connsiteY414" fmla="*/ 728519 h 1160647"/>
                  <a:gd name="connsiteX415" fmla="*/ 124003 w 3079941"/>
                  <a:gd name="connsiteY415" fmla="*/ 730681 h 1160647"/>
                  <a:gd name="connsiteX416" fmla="*/ 124003 w 3079941"/>
                  <a:gd name="connsiteY416" fmla="*/ 607460 h 1160647"/>
                  <a:gd name="connsiteX417" fmla="*/ 126030 w 3079941"/>
                  <a:gd name="connsiteY417" fmla="*/ 607460 h 1160647"/>
                  <a:gd name="connsiteX418" fmla="*/ 140217 w 3079941"/>
                  <a:gd name="connsiteY418" fmla="*/ 607460 h 1160647"/>
                  <a:gd name="connsiteX419" fmla="*/ 140217 w 3079941"/>
                  <a:gd name="connsiteY419" fmla="*/ 471268 h 1160647"/>
                  <a:gd name="connsiteX420" fmla="*/ 141990 w 3079941"/>
                  <a:gd name="connsiteY420" fmla="*/ 471268 h 1160647"/>
                  <a:gd name="connsiteX421" fmla="*/ 154404 w 3079941"/>
                  <a:gd name="connsiteY421" fmla="*/ 471268 h 1160647"/>
                  <a:gd name="connsiteX422" fmla="*/ 154404 w 3079941"/>
                  <a:gd name="connsiteY422" fmla="*/ 356694 h 1160647"/>
                  <a:gd name="connsiteX423" fmla="*/ 158457 w 3079941"/>
                  <a:gd name="connsiteY423" fmla="*/ 328590 h 1160647"/>
                  <a:gd name="connsiteX424" fmla="*/ 160484 w 3079941"/>
                  <a:gd name="connsiteY424" fmla="*/ 328590 h 1160647"/>
                  <a:gd name="connsiteX425" fmla="*/ 174671 w 3079941"/>
                  <a:gd name="connsiteY425" fmla="*/ 328590 h 1160647"/>
                  <a:gd name="connsiteX426" fmla="*/ 211151 w 3079941"/>
                  <a:gd name="connsiteY426" fmla="*/ 246443 h 1160647"/>
                  <a:gd name="connsiteX427" fmla="*/ 215205 w 3079941"/>
                  <a:gd name="connsiteY427"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886329 h 1160647"/>
                  <a:gd name="connsiteX406" fmla="*/ 55096 w 3079941"/>
                  <a:gd name="connsiteY406" fmla="*/ 724196 h 1160647"/>
                  <a:gd name="connsiteX407" fmla="*/ 75363 w 3079941"/>
                  <a:gd name="connsiteY407" fmla="*/ 724196 h 1160647"/>
                  <a:gd name="connsiteX408" fmla="*/ 75870 w 3079941"/>
                  <a:gd name="connsiteY408" fmla="*/ 723115 h 1160647"/>
                  <a:gd name="connsiteX409" fmla="*/ 79416 w 3079941"/>
                  <a:gd name="connsiteY409" fmla="*/ 715549 h 1160647"/>
                  <a:gd name="connsiteX410" fmla="*/ 81190 w 3079941"/>
                  <a:gd name="connsiteY410" fmla="*/ 715819 h 1160647"/>
                  <a:gd name="connsiteX411" fmla="*/ 93603 w 3079941"/>
                  <a:gd name="connsiteY411" fmla="*/ 717710 h 1160647"/>
                  <a:gd name="connsiteX412" fmla="*/ 94110 w 3079941"/>
                  <a:gd name="connsiteY412" fmla="*/ 719062 h 1160647"/>
                  <a:gd name="connsiteX413" fmla="*/ 97656 w 3079941"/>
                  <a:gd name="connsiteY413" fmla="*/ 728519 h 1160647"/>
                  <a:gd name="connsiteX414" fmla="*/ 124003 w 3079941"/>
                  <a:gd name="connsiteY414" fmla="*/ 730681 h 1160647"/>
                  <a:gd name="connsiteX415" fmla="*/ 124003 w 3079941"/>
                  <a:gd name="connsiteY415" fmla="*/ 607460 h 1160647"/>
                  <a:gd name="connsiteX416" fmla="*/ 126030 w 3079941"/>
                  <a:gd name="connsiteY416" fmla="*/ 607460 h 1160647"/>
                  <a:gd name="connsiteX417" fmla="*/ 140217 w 3079941"/>
                  <a:gd name="connsiteY417" fmla="*/ 607460 h 1160647"/>
                  <a:gd name="connsiteX418" fmla="*/ 140217 w 3079941"/>
                  <a:gd name="connsiteY418" fmla="*/ 471268 h 1160647"/>
                  <a:gd name="connsiteX419" fmla="*/ 141990 w 3079941"/>
                  <a:gd name="connsiteY419" fmla="*/ 471268 h 1160647"/>
                  <a:gd name="connsiteX420" fmla="*/ 154404 w 3079941"/>
                  <a:gd name="connsiteY420" fmla="*/ 471268 h 1160647"/>
                  <a:gd name="connsiteX421" fmla="*/ 154404 w 3079941"/>
                  <a:gd name="connsiteY421" fmla="*/ 356694 h 1160647"/>
                  <a:gd name="connsiteX422" fmla="*/ 158457 w 3079941"/>
                  <a:gd name="connsiteY422" fmla="*/ 328590 h 1160647"/>
                  <a:gd name="connsiteX423" fmla="*/ 160484 w 3079941"/>
                  <a:gd name="connsiteY423" fmla="*/ 328590 h 1160647"/>
                  <a:gd name="connsiteX424" fmla="*/ 174671 w 3079941"/>
                  <a:gd name="connsiteY424" fmla="*/ 328590 h 1160647"/>
                  <a:gd name="connsiteX425" fmla="*/ 211151 w 3079941"/>
                  <a:gd name="connsiteY425" fmla="*/ 246443 h 1160647"/>
                  <a:gd name="connsiteX426" fmla="*/ 215205 w 3079941"/>
                  <a:gd name="connsiteY426"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724196 h 1160647"/>
                  <a:gd name="connsiteX406" fmla="*/ 75363 w 3079941"/>
                  <a:gd name="connsiteY406" fmla="*/ 724196 h 1160647"/>
                  <a:gd name="connsiteX407" fmla="*/ 75870 w 3079941"/>
                  <a:gd name="connsiteY407" fmla="*/ 723115 h 1160647"/>
                  <a:gd name="connsiteX408" fmla="*/ 79416 w 3079941"/>
                  <a:gd name="connsiteY408" fmla="*/ 715549 h 1160647"/>
                  <a:gd name="connsiteX409" fmla="*/ 81190 w 3079941"/>
                  <a:gd name="connsiteY409" fmla="*/ 715819 h 1160647"/>
                  <a:gd name="connsiteX410" fmla="*/ 93603 w 3079941"/>
                  <a:gd name="connsiteY410" fmla="*/ 717710 h 1160647"/>
                  <a:gd name="connsiteX411" fmla="*/ 94110 w 3079941"/>
                  <a:gd name="connsiteY411" fmla="*/ 719062 h 1160647"/>
                  <a:gd name="connsiteX412" fmla="*/ 97656 w 3079941"/>
                  <a:gd name="connsiteY412" fmla="*/ 728519 h 1160647"/>
                  <a:gd name="connsiteX413" fmla="*/ 124003 w 3079941"/>
                  <a:gd name="connsiteY413" fmla="*/ 730681 h 1160647"/>
                  <a:gd name="connsiteX414" fmla="*/ 124003 w 3079941"/>
                  <a:gd name="connsiteY414" fmla="*/ 607460 h 1160647"/>
                  <a:gd name="connsiteX415" fmla="*/ 126030 w 3079941"/>
                  <a:gd name="connsiteY415" fmla="*/ 607460 h 1160647"/>
                  <a:gd name="connsiteX416" fmla="*/ 140217 w 3079941"/>
                  <a:gd name="connsiteY416" fmla="*/ 607460 h 1160647"/>
                  <a:gd name="connsiteX417" fmla="*/ 140217 w 3079941"/>
                  <a:gd name="connsiteY417" fmla="*/ 471268 h 1160647"/>
                  <a:gd name="connsiteX418" fmla="*/ 141990 w 3079941"/>
                  <a:gd name="connsiteY418" fmla="*/ 471268 h 1160647"/>
                  <a:gd name="connsiteX419" fmla="*/ 154404 w 3079941"/>
                  <a:gd name="connsiteY419" fmla="*/ 471268 h 1160647"/>
                  <a:gd name="connsiteX420" fmla="*/ 154404 w 3079941"/>
                  <a:gd name="connsiteY420" fmla="*/ 356694 h 1160647"/>
                  <a:gd name="connsiteX421" fmla="*/ 158457 w 3079941"/>
                  <a:gd name="connsiteY421" fmla="*/ 328590 h 1160647"/>
                  <a:gd name="connsiteX422" fmla="*/ 160484 w 3079941"/>
                  <a:gd name="connsiteY422" fmla="*/ 328590 h 1160647"/>
                  <a:gd name="connsiteX423" fmla="*/ 174671 w 3079941"/>
                  <a:gd name="connsiteY423" fmla="*/ 328590 h 1160647"/>
                  <a:gd name="connsiteX424" fmla="*/ 211151 w 3079941"/>
                  <a:gd name="connsiteY424" fmla="*/ 246443 h 1160647"/>
                  <a:gd name="connsiteX425" fmla="*/ 215205 w 3079941"/>
                  <a:gd name="connsiteY425" fmla="*/ 0 h 1160647"/>
                  <a:gd name="connsiteX0" fmla="*/ 160109 w 3024845"/>
                  <a:gd name="connsiteY0" fmla="*/ 0 h 1166887"/>
                  <a:gd name="connsiteX1" fmla="*/ 162135 w 3024845"/>
                  <a:gd name="connsiteY1" fmla="*/ 246443 h 1166887"/>
                  <a:gd name="connsiteX2" fmla="*/ 200642 w 3024845"/>
                  <a:gd name="connsiteY2" fmla="*/ 326429 h 1166887"/>
                  <a:gd name="connsiteX3" fmla="*/ 202669 w 3024845"/>
                  <a:gd name="connsiteY3" fmla="*/ 326429 h 1166887"/>
                  <a:gd name="connsiteX4" fmla="*/ 216856 w 3024845"/>
                  <a:gd name="connsiteY4" fmla="*/ 326429 h 1166887"/>
                  <a:gd name="connsiteX5" fmla="*/ 216856 w 3024845"/>
                  <a:gd name="connsiteY5" fmla="*/ 350208 h 1166887"/>
                  <a:gd name="connsiteX6" fmla="*/ 217363 w 3024845"/>
                  <a:gd name="connsiteY6" fmla="*/ 351019 h 1166887"/>
                  <a:gd name="connsiteX7" fmla="*/ 220909 w 3024845"/>
                  <a:gd name="connsiteY7" fmla="*/ 356694 h 1166887"/>
                  <a:gd name="connsiteX8" fmla="*/ 220909 w 3024845"/>
                  <a:gd name="connsiteY8" fmla="*/ 471268 h 1166887"/>
                  <a:gd name="connsiteX9" fmla="*/ 223189 w 3024845"/>
                  <a:gd name="connsiteY9" fmla="*/ 471268 h 1166887"/>
                  <a:gd name="connsiteX10" fmla="*/ 239150 w 3024845"/>
                  <a:gd name="connsiteY10" fmla="*/ 471268 h 1166887"/>
                  <a:gd name="connsiteX11" fmla="*/ 239150 w 3024845"/>
                  <a:gd name="connsiteY11" fmla="*/ 611783 h 1166887"/>
                  <a:gd name="connsiteX12" fmla="*/ 240670 w 3024845"/>
                  <a:gd name="connsiteY12" fmla="*/ 611513 h 1166887"/>
                  <a:gd name="connsiteX13" fmla="*/ 251310 w 3024845"/>
                  <a:gd name="connsiteY13" fmla="*/ 609622 h 1166887"/>
                  <a:gd name="connsiteX14" fmla="*/ 249283 w 3024845"/>
                  <a:gd name="connsiteY14" fmla="*/ 698254 h 1166887"/>
                  <a:gd name="connsiteX15" fmla="*/ 250803 w 3024845"/>
                  <a:gd name="connsiteY15" fmla="*/ 698525 h 1166887"/>
                  <a:gd name="connsiteX16" fmla="*/ 261443 w 3024845"/>
                  <a:gd name="connsiteY16" fmla="*/ 700416 h 1166887"/>
                  <a:gd name="connsiteX17" fmla="*/ 261696 w 3024845"/>
                  <a:gd name="connsiteY17" fmla="*/ 701227 h 1166887"/>
                  <a:gd name="connsiteX18" fmla="*/ 263470 w 3024845"/>
                  <a:gd name="connsiteY18" fmla="*/ 706902 h 1166887"/>
                  <a:gd name="connsiteX19" fmla="*/ 264230 w 3024845"/>
                  <a:gd name="connsiteY19" fmla="*/ 704470 h 1166887"/>
                  <a:gd name="connsiteX20" fmla="*/ 269550 w 3024845"/>
                  <a:gd name="connsiteY20" fmla="*/ 687446 h 1166887"/>
                  <a:gd name="connsiteX21" fmla="*/ 271323 w 3024845"/>
                  <a:gd name="connsiteY21" fmla="*/ 687446 h 1166887"/>
                  <a:gd name="connsiteX22" fmla="*/ 283737 w 3024845"/>
                  <a:gd name="connsiteY22" fmla="*/ 687446 h 1166887"/>
                  <a:gd name="connsiteX23" fmla="*/ 283737 w 3024845"/>
                  <a:gd name="connsiteY23" fmla="*/ 719872 h 1166887"/>
                  <a:gd name="connsiteX24" fmla="*/ 284750 w 3024845"/>
                  <a:gd name="connsiteY24" fmla="*/ 720413 h 1166887"/>
                  <a:gd name="connsiteX25" fmla="*/ 291844 w 3024845"/>
                  <a:gd name="connsiteY25" fmla="*/ 724196 h 1166887"/>
                  <a:gd name="connsiteX26" fmla="*/ 291844 w 3024845"/>
                  <a:gd name="connsiteY26" fmla="*/ 725547 h 1166887"/>
                  <a:gd name="connsiteX27" fmla="*/ 291844 w 3024845"/>
                  <a:gd name="connsiteY27" fmla="*/ 735005 h 1166887"/>
                  <a:gd name="connsiteX28" fmla="*/ 336431 w 3024845"/>
                  <a:gd name="connsiteY28" fmla="*/ 735005 h 1166887"/>
                  <a:gd name="connsiteX29" fmla="*/ 336431 w 3024845"/>
                  <a:gd name="connsiteY29" fmla="*/ 736086 h 1166887"/>
                  <a:gd name="connsiteX30" fmla="*/ 336431 w 3024845"/>
                  <a:gd name="connsiteY30" fmla="*/ 743652 h 1166887"/>
                  <a:gd name="connsiteX31" fmla="*/ 338457 w 3024845"/>
                  <a:gd name="connsiteY31" fmla="*/ 743652 h 1166887"/>
                  <a:gd name="connsiteX32" fmla="*/ 352644 w 3024845"/>
                  <a:gd name="connsiteY32" fmla="*/ 743652 h 1166887"/>
                  <a:gd name="connsiteX33" fmla="*/ 352644 w 3024845"/>
                  <a:gd name="connsiteY33" fmla="*/ 713387 h 1166887"/>
                  <a:gd name="connsiteX34" fmla="*/ 397231 w 3024845"/>
                  <a:gd name="connsiteY34" fmla="*/ 713387 h 1166887"/>
                  <a:gd name="connsiteX35" fmla="*/ 397231 w 3024845"/>
                  <a:gd name="connsiteY35" fmla="*/ 712036 h 1166887"/>
                  <a:gd name="connsiteX36" fmla="*/ 397231 w 3024845"/>
                  <a:gd name="connsiteY36" fmla="*/ 702578 h 1166887"/>
                  <a:gd name="connsiteX37" fmla="*/ 398245 w 3024845"/>
                  <a:gd name="connsiteY37" fmla="*/ 702578 h 1166887"/>
                  <a:gd name="connsiteX38" fmla="*/ 405338 w 3024845"/>
                  <a:gd name="connsiteY38" fmla="*/ 702578 h 1166887"/>
                  <a:gd name="connsiteX39" fmla="*/ 405338 w 3024845"/>
                  <a:gd name="connsiteY39" fmla="*/ 700687 h 1166887"/>
                  <a:gd name="connsiteX40" fmla="*/ 405338 w 3024845"/>
                  <a:gd name="connsiteY40" fmla="*/ 687446 h 1166887"/>
                  <a:gd name="connsiteX41" fmla="*/ 406098 w 3024845"/>
                  <a:gd name="connsiteY41" fmla="*/ 687446 h 1166887"/>
                  <a:gd name="connsiteX42" fmla="*/ 411418 w 3024845"/>
                  <a:gd name="connsiteY42" fmla="*/ 687446 h 1166887"/>
                  <a:gd name="connsiteX43" fmla="*/ 411418 w 3024845"/>
                  <a:gd name="connsiteY43" fmla="*/ 686365 h 1166887"/>
                  <a:gd name="connsiteX44" fmla="*/ 411418 w 3024845"/>
                  <a:gd name="connsiteY44" fmla="*/ 678798 h 1166887"/>
                  <a:gd name="connsiteX45" fmla="*/ 413445 w 3024845"/>
                  <a:gd name="connsiteY45" fmla="*/ 678798 h 1166887"/>
                  <a:gd name="connsiteX46" fmla="*/ 427632 w 3024845"/>
                  <a:gd name="connsiteY46" fmla="*/ 678798 h 1166887"/>
                  <a:gd name="connsiteX47" fmla="*/ 427632 w 3024845"/>
                  <a:gd name="connsiteY47" fmla="*/ 679879 h 1166887"/>
                  <a:gd name="connsiteX48" fmla="*/ 427632 w 3024845"/>
                  <a:gd name="connsiteY48" fmla="*/ 687446 h 1166887"/>
                  <a:gd name="connsiteX49" fmla="*/ 449925 w 3024845"/>
                  <a:gd name="connsiteY49" fmla="*/ 687446 h 1166887"/>
                  <a:gd name="connsiteX50" fmla="*/ 449925 w 3024845"/>
                  <a:gd name="connsiteY50" fmla="*/ 685554 h 1166887"/>
                  <a:gd name="connsiteX51" fmla="*/ 449925 w 3024845"/>
                  <a:gd name="connsiteY51" fmla="*/ 672313 h 1166887"/>
                  <a:gd name="connsiteX52" fmla="*/ 451699 w 3024845"/>
                  <a:gd name="connsiteY52" fmla="*/ 672313 h 1166887"/>
                  <a:gd name="connsiteX53" fmla="*/ 464112 w 3024845"/>
                  <a:gd name="connsiteY53" fmla="*/ 672313 h 1166887"/>
                  <a:gd name="connsiteX54" fmla="*/ 464112 w 3024845"/>
                  <a:gd name="connsiteY54" fmla="*/ 696093 h 1166887"/>
                  <a:gd name="connsiteX55" fmla="*/ 465126 w 3024845"/>
                  <a:gd name="connsiteY55" fmla="*/ 696093 h 1166887"/>
                  <a:gd name="connsiteX56" fmla="*/ 472219 w 3024845"/>
                  <a:gd name="connsiteY56" fmla="*/ 696093 h 1166887"/>
                  <a:gd name="connsiteX57" fmla="*/ 472219 w 3024845"/>
                  <a:gd name="connsiteY57" fmla="*/ 695012 h 1166887"/>
                  <a:gd name="connsiteX58" fmla="*/ 472219 w 3024845"/>
                  <a:gd name="connsiteY58" fmla="*/ 687446 h 1166887"/>
                  <a:gd name="connsiteX59" fmla="*/ 473992 w 3024845"/>
                  <a:gd name="connsiteY59" fmla="*/ 687446 h 1166887"/>
                  <a:gd name="connsiteX60" fmla="*/ 486406 w 3024845"/>
                  <a:gd name="connsiteY60" fmla="*/ 687446 h 1166887"/>
                  <a:gd name="connsiteX61" fmla="*/ 486406 w 3024845"/>
                  <a:gd name="connsiteY61" fmla="*/ 713387 h 1166887"/>
                  <a:gd name="connsiteX62" fmla="*/ 488433 w 3024845"/>
                  <a:gd name="connsiteY62" fmla="*/ 713387 h 1166887"/>
                  <a:gd name="connsiteX63" fmla="*/ 502619 w 3024845"/>
                  <a:gd name="connsiteY63" fmla="*/ 713387 h 1166887"/>
                  <a:gd name="connsiteX64" fmla="*/ 502619 w 3024845"/>
                  <a:gd name="connsiteY64" fmla="*/ 715008 h 1166887"/>
                  <a:gd name="connsiteX65" fmla="*/ 502619 w 3024845"/>
                  <a:gd name="connsiteY65" fmla="*/ 726358 h 1166887"/>
                  <a:gd name="connsiteX66" fmla="*/ 503379 w 3024845"/>
                  <a:gd name="connsiteY66" fmla="*/ 726358 h 1166887"/>
                  <a:gd name="connsiteX67" fmla="*/ 508700 w 3024845"/>
                  <a:gd name="connsiteY67" fmla="*/ 726358 h 1166887"/>
                  <a:gd name="connsiteX68" fmla="*/ 508700 w 3024845"/>
                  <a:gd name="connsiteY68" fmla="*/ 725547 h 1166887"/>
                  <a:gd name="connsiteX69" fmla="*/ 508700 w 3024845"/>
                  <a:gd name="connsiteY69" fmla="*/ 719872 h 1166887"/>
                  <a:gd name="connsiteX70" fmla="*/ 539100 w 3024845"/>
                  <a:gd name="connsiteY70" fmla="*/ 719872 h 1166887"/>
                  <a:gd name="connsiteX71" fmla="*/ 539100 w 3024845"/>
                  <a:gd name="connsiteY71" fmla="*/ 743652 h 1166887"/>
                  <a:gd name="connsiteX72" fmla="*/ 540113 w 3024845"/>
                  <a:gd name="connsiteY72" fmla="*/ 743652 h 1166887"/>
                  <a:gd name="connsiteX73" fmla="*/ 547207 w 3024845"/>
                  <a:gd name="connsiteY73" fmla="*/ 743652 h 1166887"/>
                  <a:gd name="connsiteX74" fmla="*/ 547207 w 3024845"/>
                  <a:gd name="connsiteY74" fmla="*/ 744733 h 1166887"/>
                  <a:gd name="connsiteX75" fmla="*/ 547207 w 3024845"/>
                  <a:gd name="connsiteY75" fmla="*/ 752299 h 1166887"/>
                  <a:gd name="connsiteX76" fmla="*/ 547967 w 3024845"/>
                  <a:gd name="connsiteY76" fmla="*/ 752299 h 1166887"/>
                  <a:gd name="connsiteX77" fmla="*/ 553287 w 3024845"/>
                  <a:gd name="connsiteY77" fmla="*/ 752299 h 1166887"/>
                  <a:gd name="connsiteX78" fmla="*/ 553287 w 3024845"/>
                  <a:gd name="connsiteY78" fmla="*/ 750137 h 1166887"/>
                  <a:gd name="connsiteX79" fmla="*/ 553287 w 3024845"/>
                  <a:gd name="connsiteY79" fmla="*/ 735005 h 1166887"/>
                  <a:gd name="connsiteX80" fmla="*/ 554300 w 3024845"/>
                  <a:gd name="connsiteY80" fmla="*/ 735005 h 1166887"/>
                  <a:gd name="connsiteX81" fmla="*/ 561394 w 3024845"/>
                  <a:gd name="connsiteY81" fmla="*/ 735005 h 1166887"/>
                  <a:gd name="connsiteX82" fmla="*/ 561394 w 3024845"/>
                  <a:gd name="connsiteY82" fmla="*/ 736086 h 1166887"/>
                  <a:gd name="connsiteX83" fmla="*/ 561394 w 3024845"/>
                  <a:gd name="connsiteY83" fmla="*/ 743652 h 1166887"/>
                  <a:gd name="connsiteX84" fmla="*/ 566714 w 3024845"/>
                  <a:gd name="connsiteY84" fmla="*/ 741659 h 1166887"/>
                  <a:gd name="connsiteX85" fmla="*/ 567474 w 3024845"/>
                  <a:gd name="connsiteY85" fmla="*/ 740679 h 1166887"/>
                  <a:gd name="connsiteX86" fmla="*/ 567474 w 3024845"/>
                  <a:gd name="connsiteY86" fmla="*/ 735005 h 1166887"/>
                  <a:gd name="connsiteX87" fmla="*/ 605981 w 3024845"/>
                  <a:gd name="connsiteY87" fmla="*/ 735005 h 1166887"/>
                  <a:gd name="connsiteX88" fmla="*/ 605981 w 3024845"/>
                  <a:gd name="connsiteY88" fmla="*/ 758784 h 1166887"/>
                  <a:gd name="connsiteX89" fmla="*/ 608007 w 3024845"/>
                  <a:gd name="connsiteY89" fmla="*/ 758784 h 1166887"/>
                  <a:gd name="connsiteX90" fmla="*/ 622194 w 3024845"/>
                  <a:gd name="connsiteY90" fmla="*/ 758784 h 1166887"/>
                  <a:gd name="connsiteX91" fmla="*/ 622194 w 3024845"/>
                  <a:gd name="connsiteY91" fmla="*/ 759865 h 1166887"/>
                  <a:gd name="connsiteX92" fmla="*/ 622194 w 3024845"/>
                  <a:gd name="connsiteY92" fmla="*/ 767431 h 1166887"/>
                  <a:gd name="connsiteX93" fmla="*/ 623968 w 3024845"/>
                  <a:gd name="connsiteY93" fmla="*/ 767431 h 1166887"/>
                  <a:gd name="connsiteX94" fmla="*/ 636381 w 3024845"/>
                  <a:gd name="connsiteY94" fmla="*/ 767431 h 1166887"/>
                  <a:gd name="connsiteX95" fmla="*/ 636381 w 3024845"/>
                  <a:gd name="connsiteY95" fmla="*/ 743652 h 1166887"/>
                  <a:gd name="connsiteX96" fmla="*/ 637394 w 3024845"/>
                  <a:gd name="connsiteY96" fmla="*/ 743652 h 1166887"/>
                  <a:gd name="connsiteX97" fmla="*/ 644488 w 3024845"/>
                  <a:gd name="connsiteY97" fmla="*/ 743652 h 1166887"/>
                  <a:gd name="connsiteX98" fmla="*/ 644488 w 3024845"/>
                  <a:gd name="connsiteY98" fmla="*/ 711225 h 1166887"/>
                  <a:gd name="connsiteX99" fmla="*/ 645501 w 3024845"/>
                  <a:gd name="connsiteY99" fmla="*/ 711225 h 1166887"/>
                  <a:gd name="connsiteX100" fmla="*/ 652595 w 3024845"/>
                  <a:gd name="connsiteY100" fmla="*/ 711225 h 1166887"/>
                  <a:gd name="connsiteX101" fmla="*/ 652595 w 3024845"/>
                  <a:gd name="connsiteY101" fmla="*/ 709334 h 1166887"/>
                  <a:gd name="connsiteX102" fmla="*/ 652595 w 3024845"/>
                  <a:gd name="connsiteY102" fmla="*/ 696093 h 1166887"/>
                  <a:gd name="connsiteX103" fmla="*/ 651328 w 3024845"/>
                  <a:gd name="connsiteY103" fmla="*/ 694471 h 1166887"/>
                  <a:gd name="connsiteX104" fmla="*/ 656648 w 3024845"/>
                  <a:gd name="connsiteY104" fmla="*/ 683122 h 1166887"/>
                  <a:gd name="connsiteX105" fmla="*/ 664755 w 3024845"/>
                  <a:gd name="connsiteY105" fmla="*/ 711225 h 1166887"/>
                  <a:gd name="connsiteX106" fmla="*/ 665515 w 3024845"/>
                  <a:gd name="connsiteY106" fmla="*/ 711225 h 1166887"/>
                  <a:gd name="connsiteX107" fmla="*/ 670835 w 3024845"/>
                  <a:gd name="connsiteY107" fmla="*/ 711225 h 1166887"/>
                  <a:gd name="connsiteX108" fmla="*/ 670835 w 3024845"/>
                  <a:gd name="connsiteY108" fmla="*/ 605298 h 1166887"/>
                  <a:gd name="connsiteX109" fmla="*/ 672355 w 3024845"/>
                  <a:gd name="connsiteY109" fmla="*/ 605298 h 1166887"/>
                  <a:gd name="connsiteX110" fmla="*/ 682995 w 3024845"/>
                  <a:gd name="connsiteY110" fmla="*/ 605298 h 1166887"/>
                  <a:gd name="connsiteX111" fmla="*/ 682995 w 3024845"/>
                  <a:gd name="connsiteY111" fmla="*/ 557739 h 1166887"/>
                  <a:gd name="connsiteX112" fmla="*/ 709342 w 3024845"/>
                  <a:gd name="connsiteY112" fmla="*/ 557739 h 1166887"/>
                  <a:gd name="connsiteX113" fmla="*/ 709342 w 3024845"/>
                  <a:gd name="connsiteY113" fmla="*/ 536121 h 1166887"/>
                  <a:gd name="connsiteX114" fmla="*/ 743796 w 3024845"/>
                  <a:gd name="connsiteY114" fmla="*/ 536121 h 1166887"/>
                  <a:gd name="connsiteX115" fmla="*/ 743796 w 3024845"/>
                  <a:gd name="connsiteY115" fmla="*/ 538553 h 1166887"/>
                  <a:gd name="connsiteX116" fmla="*/ 743796 w 3024845"/>
                  <a:gd name="connsiteY116" fmla="*/ 555577 h 1166887"/>
                  <a:gd name="connsiteX117" fmla="*/ 746076 w 3024845"/>
                  <a:gd name="connsiteY117" fmla="*/ 555577 h 1166887"/>
                  <a:gd name="connsiteX118" fmla="*/ 762036 w 3024845"/>
                  <a:gd name="connsiteY118" fmla="*/ 555577 h 1166887"/>
                  <a:gd name="connsiteX119" fmla="*/ 762036 w 3024845"/>
                  <a:gd name="connsiteY119" fmla="*/ 603136 h 1166887"/>
                  <a:gd name="connsiteX120" fmla="*/ 763049 w 3024845"/>
                  <a:gd name="connsiteY120" fmla="*/ 603136 h 1166887"/>
                  <a:gd name="connsiteX121" fmla="*/ 770143 w 3024845"/>
                  <a:gd name="connsiteY121" fmla="*/ 603136 h 1166887"/>
                  <a:gd name="connsiteX122" fmla="*/ 784330 w 3024845"/>
                  <a:gd name="connsiteY122" fmla="*/ 607460 h 1166887"/>
                  <a:gd name="connsiteX123" fmla="*/ 784330 w 3024845"/>
                  <a:gd name="connsiteY123" fmla="*/ 646372 h 1166887"/>
                  <a:gd name="connsiteX124" fmla="*/ 785343 w 3024845"/>
                  <a:gd name="connsiteY124" fmla="*/ 646372 h 1166887"/>
                  <a:gd name="connsiteX125" fmla="*/ 792436 w 3024845"/>
                  <a:gd name="connsiteY125" fmla="*/ 646372 h 1166887"/>
                  <a:gd name="connsiteX126" fmla="*/ 792436 w 3024845"/>
                  <a:gd name="connsiteY126" fmla="*/ 647993 h 1166887"/>
                  <a:gd name="connsiteX127" fmla="*/ 792436 w 3024845"/>
                  <a:gd name="connsiteY127" fmla="*/ 659342 h 1166887"/>
                  <a:gd name="connsiteX128" fmla="*/ 794463 w 3024845"/>
                  <a:gd name="connsiteY128" fmla="*/ 659342 h 1166887"/>
                  <a:gd name="connsiteX129" fmla="*/ 808650 w 3024845"/>
                  <a:gd name="connsiteY129" fmla="*/ 659342 h 1166887"/>
                  <a:gd name="connsiteX130" fmla="*/ 814730 w 3024845"/>
                  <a:gd name="connsiteY130" fmla="*/ 665828 h 1166887"/>
                  <a:gd name="connsiteX131" fmla="*/ 814730 w 3024845"/>
                  <a:gd name="connsiteY131" fmla="*/ 687446 h 1166887"/>
                  <a:gd name="connsiteX132" fmla="*/ 817010 w 3024845"/>
                  <a:gd name="connsiteY132" fmla="*/ 687446 h 1166887"/>
                  <a:gd name="connsiteX133" fmla="*/ 832970 w 3024845"/>
                  <a:gd name="connsiteY133" fmla="*/ 687446 h 1166887"/>
                  <a:gd name="connsiteX134" fmla="*/ 832970 w 3024845"/>
                  <a:gd name="connsiteY134" fmla="*/ 688526 h 1166887"/>
                  <a:gd name="connsiteX135" fmla="*/ 832970 w 3024845"/>
                  <a:gd name="connsiteY135" fmla="*/ 696093 h 1166887"/>
                  <a:gd name="connsiteX136" fmla="*/ 834237 w 3024845"/>
                  <a:gd name="connsiteY136" fmla="*/ 696093 h 1166887"/>
                  <a:gd name="connsiteX137" fmla="*/ 843104 w 3024845"/>
                  <a:gd name="connsiteY137" fmla="*/ 696093 h 1166887"/>
                  <a:gd name="connsiteX138" fmla="*/ 843104 w 3024845"/>
                  <a:gd name="connsiteY138" fmla="*/ 698254 h 1166887"/>
                  <a:gd name="connsiteX139" fmla="*/ 843104 w 3024845"/>
                  <a:gd name="connsiteY139" fmla="*/ 713387 h 1166887"/>
                  <a:gd name="connsiteX140" fmla="*/ 847157 w 3024845"/>
                  <a:gd name="connsiteY140" fmla="*/ 711495 h 1166887"/>
                  <a:gd name="connsiteX141" fmla="*/ 847157 w 3024845"/>
                  <a:gd name="connsiteY141" fmla="*/ 698254 h 1166887"/>
                  <a:gd name="connsiteX142" fmla="*/ 848170 w 3024845"/>
                  <a:gd name="connsiteY142" fmla="*/ 698254 h 1166887"/>
                  <a:gd name="connsiteX143" fmla="*/ 855264 w 3024845"/>
                  <a:gd name="connsiteY143" fmla="*/ 698254 h 1166887"/>
                  <a:gd name="connsiteX144" fmla="*/ 855264 w 3024845"/>
                  <a:gd name="connsiteY144" fmla="*/ 699876 h 1166887"/>
                  <a:gd name="connsiteX145" fmla="*/ 855264 w 3024845"/>
                  <a:gd name="connsiteY145" fmla="*/ 711225 h 1166887"/>
                  <a:gd name="connsiteX146" fmla="*/ 856024 w 3024845"/>
                  <a:gd name="connsiteY146" fmla="*/ 711225 h 1166887"/>
                  <a:gd name="connsiteX147" fmla="*/ 861344 w 3024845"/>
                  <a:gd name="connsiteY147" fmla="*/ 711225 h 1166887"/>
                  <a:gd name="connsiteX148" fmla="*/ 909984 w 3024845"/>
                  <a:gd name="connsiteY148" fmla="*/ 706902 h 1166887"/>
                  <a:gd name="connsiteX149" fmla="*/ 909984 w 3024845"/>
                  <a:gd name="connsiteY149" fmla="*/ 708253 h 1166887"/>
                  <a:gd name="connsiteX150" fmla="*/ 909984 w 3024845"/>
                  <a:gd name="connsiteY150" fmla="*/ 717710 h 1166887"/>
                  <a:gd name="connsiteX151" fmla="*/ 910744 w 3024845"/>
                  <a:gd name="connsiteY151" fmla="*/ 717710 h 1166887"/>
                  <a:gd name="connsiteX152" fmla="*/ 916065 w 3024845"/>
                  <a:gd name="connsiteY152" fmla="*/ 717710 h 1166887"/>
                  <a:gd name="connsiteX153" fmla="*/ 916065 w 3024845"/>
                  <a:gd name="connsiteY153" fmla="*/ 719872 h 1166887"/>
                  <a:gd name="connsiteX154" fmla="*/ 916065 w 3024845"/>
                  <a:gd name="connsiteY154" fmla="*/ 735005 h 1166887"/>
                  <a:gd name="connsiteX155" fmla="*/ 918091 w 3024845"/>
                  <a:gd name="connsiteY155" fmla="*/ 733654 h 1166887"/>
                  <a:gd name="connsiteX156" fmla="*/ 932278 w 3024845"/>
                  <a:gd name="connsiteY156" fmla="*/ 724196 h 1166887"/>
                  <a:gd name="connsiteX157" fmla="*/ 938358 w 3024845"/>
                  <a:gd name="connsiteY157" fmla="*/ 683122 h 1166887"/>
                  <a:gd name="connsiteX158" fmla="*/ 939118 w 3024845"/>
                  <a:gd name="connsiteY158" fmla="*/ 682852 h 1166887"/>
                  <a:gd name="connsiteX159" fmla="*/ 944438 w 3024845"/>
                  <a:gd name="connsiteY159" fmla="*/ 680960 h 1166887"/>
                  <a:gd name="connsiteX160" fmla="*/ 946465 w 3024845"/>
                  <a:gd name="connsiteY160" fmla="*/ 611783 h 1166887"/>
                  <a:gd name="connsiteX161" fmla="*/ 948492 w 3024845"/>
                  <a:gd name="connsiteY161" fmla="*/ 680960 h 1166887"/>
                  <a:gd name="connsiteX162" fmla="*/ 949252 w 3024845"/>
                  <a:gd name="connsiteY162" fmla="*/ 681230 h 1166887"/>
                  <a:gd name="connsiteX163" fmla="*/ 954572 w 3024845"/>
                  <a:gd name="connsiteY163" fmla="*/ 683122 h 1166887"/>
                  <a:gd name="connsiteX164" fmla="*/ 954572 w 3024845"/>
                  <a:gd name="connsiteY164" fmla="*/ 596651 h 1166887"/>
                  <a:gd name="connsiteX165" fmla="*/ 958625 w 3024845"/>
                  <a:gd name="connsiteY165" fmla="*/ 564224 h 1166887"/>
                  <a:gd name="connsiteX166" fmla="*/ 997132 w 3024845"/>
                  <a:gd name="connsiteY166" fmla="*/ 564224 h 1166887"/>
                  <a:gd name="connsiteX167" fmla="*/ 997132 w 3024845"/>
                  <a:gd name="connsiteY167" fmla="*/ 596651 h 1166887"/>
                  <a:gd name="connsiteX168" fmla="*/ 997892 w 3024845"/>
                  <a:gd name="connsiteY168" fmla="*/ 596651 h 1166887"/>
                  <a:gd name="connsiteX169" fmla="*/ 1003212 w 3024845"/>
                  <a:gd name="connsiteY169" fmla="*/ 596651 h 1166887"/>
                  <a:gd name="connsiteX170" fmla="*/ 1003212 w 3024845"/>
                  <a:gd name="connsiteY170" fmla="*/ 514503 h 1166887"/>
                  <a:gd name="connsiteX171" fmla="*/ 1004986 w 3024845"/>
                  <a:gd name="connsiteY171" fmla="*/ 514503 h 1166887"/>
                  <a:gd name="connsiteX172" fmla="*/ 1017399 w 3024845"/>
                  <a:gd name="connsiteY172" fmla="*/ 514503 h 1166887"/>
                  <a:gd name="connsiteX173" fmla="*/ 1017399 w 3024845"/>
                  <a:gd name="connsiteY173" fmla="*/ 512612 h 1166887"/>
                  <a:gd name="connsiteX174" fmla="*/ 1017399 w 3024845"/>
                  <a:gd name="connsiteY174" fmla="*/ 499371 h 1166887"/>
                  <a:gd name="connsiteX175" fmla="*/ 1039693 w 3024845"/>
                  <a:gd name="connsiteY175" fmla="*/ 499371 h 1166887"/>
                  <a:gd name="connsiteX176" fmla="*/ 1039693 w 3024845"/>
                  <a:gd name="connsiteY176" fmla="*/ 498290 h 1166887"/>
                  <a:gd name="connsiteX177" fmla="*/ 1039693 w 3024845"/>
                  <a:gd name="connsiteY177" fmla="*/ 490724 h 1166887"/>
                  <a:gd name="connsiteX178" fmla="*/ 1041466 w 3024845"/>
                  <a:gd name="connsiteY178" fmla="*/ 490724 h 1166887"/>
                  <a:gd name="connsiteX179" fmla="*/ 1053880 w 3024845"/>
                  <a:gd name="connsiteY179" fmla="*/ 490724 h 1166887"/>
                  <a:gd name="connsiteX180" fmla="*/ 1053880 w 3024845"/>
                  <a:gd name="connsiteY180" fmla="*/ 491805 h 1166887"/>
                  <a:gd name="connsiteX181" fmla="*/ 1053880 w 3024845"/>
                  <a:gd name="connsiteY181" fmla="*/ 499371 h 1166887"/>
                  <a:gd name="connsiteX182" fmla="*/ 1054640 w 3024845"/>
                  <a:gd name="connsiteY182" fmla="*/ 499371 h 1166887"/>
                  <a:gd name="connsiteX183" fmla="*/ 1059960 w 3024845"/>
                  <a:gd name="connsiteY183" fmla="*/ 499371 h 1166887"/>
                  <a:gd name="connsiteX184" fmla="*/ 1070093 w 3024845"/>
                  <a:gd name="connsiteY184" fmla="*/ 495047 h 1166887"/>
                  <a:gd name="connsiteX185" fmla="*/ 1074146 w 3024845"/>
                  <a:gd name="connsiteY185" fmla="*/ 498290 h 1166887"/>
                  <a:gd name="connsiteX186" fmla="*/ 1074146 w 3024845"/>
                  <a:gd name="connsiteY186" fmla="*/ 490724 h 1166887"/>
                  <a:gd name="connsiteX187" fmla="*/ 1076426 w 3024845"/>
                  <a:gd name="connsiteY187" fmla="*/ 490724 h 1166887"/>
                  <a:gd name="connsiteX188" fmla="*/ 1092387 w 3024845"/>
                  <a:gd name="connsiteY188" fmla="*/ 490724 h 1166887"/>
                  <a:gd name="connsiteX189" fmla="*/ 1092387 w 3024845"/>
                  <a:gd name="connsiteY189" fmla="*/ 491805 h 1166887"/>
                  <a:gd name="connsiteX190" fmla="*/ 1092387 w 3024845"/>
                  <a:gd name="connsiteY190" fmla="*/ 499371 h 1166887"/>
                  <a:gd name="connsiteX191" fmla="*/ 1122787 w 3024845"/>
                  <a:gd name="connsiteY191" fmla="*/ 499371 h 1166887"/>
                  <a:gd name="connsiteX192" fmla="*/ 1122787 w 3024845"/>
                  <a:gd name="connsiteY192" fmla="*/ 500992 h 1166887"/>
                  <a:gd name="connsiteX193" fmla="*/ 1122787 w 3024845"/>
                  <a:gd name="connsiteY193" fmla="*/ 512342 h 1166887"/>
                  <a:gd name="connsiteX194" fmla="*/ 1149134 w 3024845"/>
                  <a:gd name="connsiteY194" fmla="*/ 512342 h 1166887"/>
                  <a:gd name="connsiteX195" fmla="*/ 1149134 w 3024845"/>
                  <a:gd name="connsiteY195" fmla="*/ 542606 h 1166887"/>
                  <a:gd name="connsiteX196" fmla="*/ 1149894 w 3024845"/>
                  <a:gd name="connsiteY196" fmla="*/ 542606 h 1166887"/>
                  <a:gd name="connsiteX197" fmla="*/ 1155214 w 3024845"/>
                  <a:gd name="connsiteY197" fmla="*/ 542606 h 1166887"/>
                  <a:gd name="connsiteX198" fmla="*/ 1155214 w 3024845"/>
                  <a:gd name="connsiteY198" fmla="*/ 543687 h 1166887"/>
                  <a:gd name="connsiteX199" fmla="*/ 1155214 w 3024845"/>
                  <a:gd name="connsiteY199" fmla="*/ 551254 h 1166887"/>
                  <a:gd name="connsiteX200" fmla="*/ 1159268 w 3024845"/>
                  <a:gd name="connsiteY200" fmla="*/ 581518 h 1166887"/>
                  <a:gd name="connsiteX201" fmla="*/ 1160028 w 3024845"/>
                  <a:gd name="connsiteY201" fmla="*/ 581518 h 1166887"/>
                  <a:gd name="connsiteX202" fmla="*/ 1165348 w 3024845"/>
                  <a:gd name="connsiteY202" fmla="*/ 581518 h 1166887"/>
                  <a:gd name="connsiteX203" fmla="*/ 1165348 w 3024845"/>
                  <a:gd name="connsiteY203" fmla="*/ 582329 h 1166887"/>
                  <a:gd name="connsiteX204" fmla="*/ 1165348 w 3024845"/>
                  <a:gd name="connsiteY204" fmla="*/ 588004 h 1166887"/>
                  <a:gd name="connsiteX205" fmla="*/ 1166361 w 3024845"/>
                  <a:gd name="connsiteY205" fmla="*/ 588004 h 1166887"/>
                  <a:gd name="connsiteX206" fmla="*/ 1173454 w 3024845"/>
                  <a:gd name="connsiteY206" fmla="*/ 588004 h 1166887"/>
                  <a:gd name="connsiteX207" fmla="*/ 1173454 w 3024845"/>
                  <a:gd name="connsiteY207" fmla="*/ 618269 h 1166887"/>
                  <a:gd name="connsiteX208" fmla="*/ 1175481 w 3024845"/>
                  <a:gd name="connsiteY208" fmla="*/ 618269 h 1166887"/>
                  <a:gd name="connsiteX209" fmla="*/ 1189668 w 3024845"/>
                  <a:gd name="connsiteY209" fmla="*/ 618269 h 1166887"/>
                  <a:gd name="connsiteX210" fmla="*/ 1189668 w 3024845"/>
                  <a:gd name="connsiteY210" fmla="*/ 642048 h 1166887"/>
                  <a:gd name="connsiteX211" fmla="*/ 1191695 w 3024845"/>
                  <a:gd name="connsiteY211" fmla="*/ 643669 h 1166887"/>
                  <a:gd name="connsiteX212" fmla="*/ 1191695 w 3024845"/>
                  <a:gd name="connsiteY212" fmla="*/ 655019 h 1166887"/>
                  <a:gd name="connsiteX213" fmla="*/ 1192455 w 3024845"/>
                  <a:gd name="connsiteY213" fmla="*/ 655019 h 1166887"/>
                  <a:gd name="connsiteX214" fmla="*/ 1197775 w 3024845"/>
                  <a:gd name="connsiteY214" fmla="*/ 655019 h 1166887"/>
                  <a:gd name="connsiteX215" fmla="*/ 1197775 w 3024845"/>
                  <a:gd name="connsiteY215" fmla="*/ 678798 h 1166887"/>
                  <a:gd name="connsiteX216" fmla="*/ 1199041 w 3024845"/>
                  <a:gd name="connsiteY216" fmla="*/ 678798 h 1166887"/>
                  <a:gd name="connsiteX217" fmla="*/ 1207908 w 3024845"/>
                  <a:gd name="connsiteY217" fmla="*/ 678798 h 1166887"/>
                  <a:gd name="connsiteX218" fmla="*/ 1209935 w 3024845"/>
                  <a:gd name="connsiteY218" fmla="*/ 682852 h 1166887"/>
                  <a:gd name="connsiteX219" fmla="*/ 1209935 w 3024845"/>
                  <a:gd name="connsiteY219" fmla="*/ 696093 h 1166887"/>
                  <a:gd name="connsiteX220" fmla="*/ 1211455 w 3024845"/>
                  <a:gd name="connsiteY220" fmla="*/ 694201 h 1166887"/>
                  <a:gd name="connsiteX221" fmla="*/ 1222095 w 3024845"/>
                  <a:gd name="connsiteY221" fmla="*/ 680960 h 1166887"/>
                  <a:gd name="connsiteX222" fmla="*/ 1250469 w 3024845"/>
                  <a:gd name="connsiteY222" fmla="*/ 680960 h 1166887"/>
                  <a:gd name="connsiteX223" fmla="*/ 1250469 w 3024845"/>
                  <a:gd name="connsiteY223" fmla="*/ 767431 h 1166887"/>
                  <a:gd name="connsiteX224" fmla="*/ 1251229 w 3024845"/>
                  <a:gd name="connsiteY224" fmla="*/ 767431 h 1166887"/>
                  <a:gd name="connsiteX225" fmla="*/ 1256549 w 3024845"/>
                  <a:gd name="connsiteY225" fmla="*/ 767431 h 1166887"/>
                  <a:gd name="connsiteX226" fmla="*/ 1257309 w 3024845"/>
                  <a:gd name="connsiteY226" fmla="*/ 766080 h 1166887"/>
                  <a:gd name="connsiteX227" fmla="*/ 1262629 w 3024845"/>
                  <a:gd name="connsiteY227" fmla="*/ 756622 h 1166887"/>
                  <a:gd name="connsiteX228" fmla="*/ 1262629 w 3024845"/>
                  <a:gd name="connsiteY228" fmla="*/ 758514 h 1166887"/>
                  <a:gd name="connsiteX229" fmla="*/ 1262629 w 3024845"/>
                  <a:gd name="connsiteY229" fmla="*/ 771755 h 1166887"/>
                  <a:gd name="connsiteX230" fmla="*/ 1266682 w 3024845"/>
                  <a:gd name="connsiteY230" fmla="*/ 726358 h 1166887"/>
                  <a:gd name="connsiteX231" fmla="*/ 1267442 w 3024845"/>
                  <a:gd name="connsiteY231" fmla="*/ 726358 h 1166887"/>
                  <a:gd name="connsiteX232" fmla="*/ 1272762 w 3024845"/>
                  <a:gd name="connsiteY232" fmla="*/ 726358 h 1166887"/>
                  <a:gd name="connsiteX233" fmla="*/ 1272762 w 3024845"/>
                  <a:gd name="connsiteY233" fmla="*/ 661504 h 1166887"/>
                  <a:gd name="connsiteX234" fmla="*/ 1273776 w 3024845"/>
                  <a:gd name="connsiteY234" fmla="*/ 661504 h 1166887"/>
                  <a:gd name="connsiteX235" fmla="*/ 1280869 w 3024845"/>
                  <a:gd name="connsiteY235" fmla="*/ 661504 h 1166887"/>
                  <a:gd name="connsiteX236" fmla="*/ 1293029 w 3024845"/>
                  <a:gd name="connsiteY236" fmla="*/ 618269 h 1166887"/>
                  <a:gd name="connsiteX237" fmla="*/ 1294296 w 3024845"/>
                  <a:gd name="connsiteY237" fmla="*/ 618269 h 1166887"/>
                  <a:gd name="connsiteX238" fmla="*/ 1303163 w 3024845"/>
                  <a:gd name="connsiteY238" fmla="*/ 618269 h 1166887"/>
                  <a:gd name="connsiteX239" fmla="*/ 1313296 w 3024845"/>
                  <a:gd name="connsiteY239" fmla="*/ 661504 h 1166887"/>
                  <a:gd name="connsiteX240" fmla="*/ 1314309 w 3024845"/>
                  <a:gd name="connsiteY240" fmla="*/ 661504 h 1166887"/>
                  <a:gd name="connsiteX241" fmla="*/ 1321403 w 3024845"/>
                  <a:gd name="connsiteY241" fmla="*/ 661504 h 1166887"/>
                  <a:gd name="connsiteX242" fmla="*/ 1321403 w 3024845"/>
                  <a:gd name="connsiteY242" fmla="*/ 700416 h 1166887"/>
                  <a:gd name="connsiteX243" fmla="*/ 1323176 w 3024845"/>
                  <a:gd name="connsiteY243" fmla="*/ 700416 h 1166887"/>
                  <a:gd name="connsiteX244" fmla="*/ 1335590 w 3024845"/>
                  <a:gd name="connsiteY244" fmla="*/ 700416 h 1166887"/>
                  <a:gd name="connsiteX245" fmla="*/ 1335590 w 3024845"/>
                  <a:gd name="connsiteY245" fmla="*/ 702578 h 1166887"/>
                  <a:gd name="connsiteX246" fmla="*/ 1335590 w 3024845"/>
                  <a:gd name="connsiteY246" fmla="*/ 717710 h 1166887"/>
                  <a:gd name="connsiteX247" fmla="*/ 1339643 w 3024845"/>
                  <a:gd name="connsiteY247" fmla="*/ 715549 h 1166887"/>
                  <a:gd name="connsiteX248" fmla="*/ 1339643 w 3024845"/>
                  <a:gd name="connsiteY248" fmla="*/ 700416 h 1166887"/>
                  <a:gd name="connsiteX249" fmla="*/ 1341163 w 3024845"/>
                  <a:gd name="connsiteY249" fmla="*/ 700416 h 1166887"/>
                  <a:gd name="connsiteX250" fmla="*/ 1351803 w 3024845"/>
                  <a:gd name="connsiteY250" fmla="*/ 700416 h 1166887"/>
                  <a:gd name="connsiteX251" fmla="*/ 1351803 w 3024845"/>
                  <a:gd name="connsiteY251" fmla="*/ 702037 h 1166887"/>
                  <a:gd name="connsiteX252" fmla="*/ 1351803 w 3024845"/>
                  <a:gd name="connsiteY252" fmla="*/ 713387 h 1166887"/>
                  <a:gd name="connsiteX253" fmla="*/ 1382204 w 3024845"/>
                  <a:gd name="connsiteY253" fmla="*/ 713387 h 1166887"/>
                  <a:gd name="connsiteX254" fmla="*/ 1382204 w 3024845"/>
                  <a:gd name="connsiteY254" fmla="*/ 676637 h 1166887"/>
                  <a:gd name="connsiteX255" fmla="*/ 1383470 w 3024845"/>
                  <a:gd name="connsiteY255" fmla="*/ 676637 h 1166887"/>
                  <a:gd name="connsiteX256" fmla="*/ 1392337 w 3024845"/>
                  <a:gd name="connsiteY256" fmla="*/ 676637 h 1166887"/>
                  <a:gd name="connsiteX257" fmla="*/ 1392337 w 3024845"/>
                  <a:gd name="connsiteY257" fmla="*/ 698254 h 1166887"/>
                  <a:gd name="connsiteX258" fmla="*/ 1394364 w 3024845"/>
                  <a:gd name="connsiteY258" fmla="*/ 665828 h 1166887"/>
                  <a:gd name="connsiteX259" fmla="*/ 1416657 w 3024845"/>
                  <a:gd name="connsiteY259" fmla="*/ 665828 h 1166887"/>
                  <a:gd name="connsiteX260" fmla="*/ 1416657 w 3024845"/>
                  <a:gd name="connsiteY260" fmla="*/ 664206 h 1166887"/>
                  <a:gd name="connsiteX261" fmla="*/ 1416657 w 3024845"/>
                  <a:gd name="connsiteY261" fmla="*/ 652857 h 1166887"/>
                  <a:gd name="connsiteX262" fmla="*/ 1417417 w 3024845"/>
                  <a:gd name="connsiteY262" fmla="*/ 652857 h 1166887"/>
                  <a:gd name="connsiteX263" fmla="*/ 1422737 w 3024845"/>
                  <a:gd name="connsiteY263" fmla="*/ 652857 h 1166887"/>
                  <a:gd name="connsiteX264" fmla="*/ 1422737 w 3024845"/>
                  <a:gd name="connsiteY264" fmla="*/ 650966 h 1166887"/>
                  <a:gd name="connsiteX265" fmla="*/ 1422737 w 3024845"/>
                  <a:gd name="connsiteY265" fmla="*/ 637725 h 1166887"/>
                  <a:gd name="connsiteX266" fmla="*/ 1426791 w 3024845"/>
                  <a:gd name="connsiteY266" fmla="*/ 644210 h 1166887"/>
                  <a:gd name="connsiteX267" fmla="*/ 1429071 w 3024845"/>
                  <a:gd name="connsiteY267" fmla="*/ 644210 h 1166887"/>
                  <a:gd name="connsiteX268" fmla="*/ 1445031 w 3024845"/>
                  <a:gd name="connsiteY268" fmla="*/ 644210 h 1166887"/>
                  <a:gd name="connsiteX269" fmla="*/ 1445031 w 3024845"/>
                  <a:gd name="connsiteY269" fmla="*/ 643399 h 1166887"/>
                  <a:gd name="connsiteX270" fmla="*/ 1445031 w 3024845"/>
                  <a:gd name="connsiteY270" fmla="*/ 637725 h 1166887"/>
                  <a:gd name="connsiteX271" fmla="*/ 1445791 w 3024845"/>
                  <a:gd name="connsiteY271" fmla="*/ 637725 h 1166887"/>
                  <a:gd name="connsiteX272" fmla="*/ 1451111 w 3024845"/>
                  <a:gd name="connsiteY272" fmla="*/ 637725 h 1166887"/>
                  <a:gd name="connsiteX273" fmla="*/ 1451111 w 3024845"/>
                  <a:gd name="connsiteY273" fmla="*/ 639076 h 1166887"/>
                  <a:gd name="connsiteX274" fmla="*/ 1451111 w 3024845"/>
                  <a:gd name="connsiteY274" fmla="*/ 648534 h 1166887"/>
                  <a:gd name="connsiteX275" fmla="*/ 1489618 w 3024845"/>
                  <a:gd name="connsiteY275" fmla="*/ 648534 h 1166887"/>
                  <a:gd name="connsiteX276" fmla="*/ 1489618 w 3024845"/>
                  <a:gd name="connsiteY276" fmla="*/ 786887 h 1166887"/>
                  <a:gd name="connsiteX277" fmla="*/ 1491138 w 3024845"/>
                  <a:gd name="connsiteY277" fmla="*/ 786887 h 1166887"/>
                  <a:gd name="connsiteX278" fmla="*/ 1501778 w 3024845"/>
                  <a:gd name="connsiteY278" fmla="*/ 786887 h 1166887"/>
                  <a:gd name="connsiteX279" fmla="*/ 1501778 w 3024845"/>
                  <a:gd name="connsiteY279" fmla="*/ 773917 h 1166887"/>
                  <a:gd name="connsiteX280" fmla="*/ 1505832 w 3024845"/>
                  <a:gd name="connsiteY280" fmla="*/ 773917 h 1166887"/>
                  <a:gd name="connsiteX281" fmla="*/ 1505832 w 3024845"/>
                  <a:gd name="connsiteY281" fmla="*/ 786887 h 1166887"/>
                  <a:gd name="connsiteX282" fmla="*/ 1536232 w 3024845"/>
                  <a:gd name="connsiteY282" fmla="*/ 786887 h 1166887"/>
                  <a:gd name="connsiteX283" fmla="*/ 1536232 w 3024845"/>
                  <a:gd name="connsiteY283" fmla="*/ 756622 h 1166887"/>
                  <a:gd name="connsiteX284" fmla="*/ 1548392 w 3024845"/>
                  <a:gd name="connsiteY284" fmla="*/ 756622 h 1166887"/>
                  <a:gd name="connsiteX285" fmla="*/ 1560552 w 3024845"/>
                  <a:gd name="connsiteY285" fmla="*/ 754461 h 1166887"/>
                  <a:gd name="connsiteX286" fmla="*/ 1564606 w 3024845"/>
                  <a:gd name="connsiteY286" fmla="*/ 756622 h 1166887"/>
                  <a:gd name="connsiteX287" fmla="*/ 1574739 w 3024845"/>
                  <a:gd name="connsiteY287" fmla="*/ 756622 h 1166887"/>
                  <a:gd name="connsiteX288" fmla="*/ 1574739 w 3024845"/>
                  <a:gd name="connsiteY288" fmla="*/ 786887 h 1166887"/>
                  <a:gd name="connsiteX289" fmla="*/ 1582846 w 3024845"/>
                  <a:gd name="connsiteY289" fmla="*/ 786887 h 1166887"/>
                  <a:gd name="connsiteX290" fmla="*/ 1582846 w 3024845"/>
                  <a:gd name="connsiteY290" fmla="*/ 804182 h 1166887"/>
                  <a:gd name="connsiteX291" fmla="*/ 1592182 w 3024845"/>
                  <a:gd name="connsiteY291" fmla="*/ 805087 h 1166887"/>
                  <a:gd name="connsiteX292" fmla="*/ 1605140 w 3024845"/>
                  <a:gd name="connsiteY292" fmla="*/ 805087 h 1166887"/>
                  <a:gd name="connsiteX293" fmla="*/ 1605140 w 3024845"/>
                  <a:gd name="connsiteY293" fmla="*/ 789049 h 1166887"/>
                  <a:gd name="connsiteX294" fmla="*/ 1673096 w 3024845"/>
                  <a:gd name="connsiteY294" fmla="*/ 789049 h 1166887"/>
                  <a:gd name="connsiteX295" fmla="*/ 1673096 w 3024845"/>
                  <a:gd name="connsiteY295" fmla="*/ 703796 h 1166887"/>
                  <a:gd name="connsiteX296" fmla="*/ 1745104 w 3024845"/>
                  <a:gd name="connsiteY296" fmla="*/ 703796 h 1166887"/>
                  <a:gd name="connsiteX297" fmla="*/ 1745104 w 3024845"/>
                  <a:gd name="connsiteY297" fmla="*/ 782564 h 1166887"/>
                  <a:gd name="connsiteX298" fmla="*/ 1747008 w 3024845"/>
                  <a:gd name="connsiteY298" fmla="*/ 782564 h 1166887"/>
                  <a:gd name="connsiteX299" fmla="*/ 1748250 w 3024845"/>
                  <a:gd name="connsiteY299" fmla="*/ 805087 h 1166887"/>
                  <a:gd name="connsiteX300" fmla="*/ 1757926 w 3024845"/>
                  <a:gd name="connsiteY300" fmla="*/ 805087 h 1166887"/>
                  <a:gd name="connsiteX301" fmla="*/ 1759168 w 3024845"/>
                  <a:gd name="connsiteY301" fmla="*/ 782564 h 1166887"/>
                  <a:gd name="connsiteX302" fmla="*/ 1765248 w 3024845"/>
                  <a:gd name="connsiteY302" fmla="*/ 782564 h 1166887"/>
                  <a:gd name="connsiteX303" fmla="*/ 1766490 w 3024845"/>
                  <a:gd name="connsiteY303" fmla="*/ 805087 h 1166887"/>
                  <a:gd name="connsiteX304" fmla="*/ 1817112 w 3024845"/>
                  <a:gd name="connsiteY304" fmla="*/ 805087 h 1166887"/>
                  <a:gd name="connsiteX305" fmla="*/ 1817112 w 3024845"/>
                  <a:gd name="connsiteY305" fmla="*/ 642059 h 1166887"/>
                  <a:gd name="connsiteX306" fmla="*/ 2014439 w 3024845"/>
                  <a:gd name="connsiteY306" fmla="*/ 642059 h 1166887"/>
                  <a:gd name="connsiteX307" fmla="*/ 2014439 w 3024845"/>
                  <a:gd name="connsiteY307" fmla="*/ 805087 h 1166887"/>
                  <a:gd name="connsiteX308" fmla="*/ 2033136 w 3024845"/>
                  <a:gd name="connsiteY308" fmla="*/ 805087 h 1166887"/>
                  <a:gd name="connsiteX309" fmla="*/ 2033136 w 3024845"/>
                  <a:gd name="connsiteY309" fmla="*/ 722394 h 1166887"/>
                  <a:gd name="connsiteX310" fmla="*/ 2128256 w 3024845"/>
                  <a:gd name="connsiteY310" fmla="*/ 722394 h 1166887"/>
                  <a:gd name="connsiteX311" fmla="*/ 2140186 w 3024845"/>
                  <a:gd name="connsiteY311" fmla="*/ 404253 h 1166887"/>
                  <a:gd name="connsiteX312" fmla="*/ 2128026 w 3024845"/>
                  <a:gd name="connsiteY312" fmla="*/ 382635 h 1166887"/>
                  <a:gd name="connsiteX313" fmla="*/ 2121946 w 3024845"/>
                  <a:gd name="connsiteY313" fmla="*/ 378311 h 1166887"/>
                  <a:gd name="connsiteX314" fmla="*/ 2130053 w 3024845"/>
                  <a:gd name="connsiteY314" fmla="*/ 354532 h 1166887"/>
                  <a:gd name="connsiteX315" fmla="*/ 2130053 w 3024845"/>
                  <a:gd name="connsiteY315" fmla="*/ 337238 h 1166887"/>
                  <a:gd name="connsiteX316" fmla="*/ 2144240 w 3024845"/>
                  <a:gd name="connsiteY316" fmla="*/ 337238 h 1166887"/>
                  <a:gd name="connsiteX317" fmla="*/ 2144240 w 3024845"/>
                  <a:gd name="connsiteY317" fmla="*/ 315620 h 1166887"/>
                  <a:gd name="connsiteX318" fmla="*/ 2146266 w 3024845"/>
                  <a:gd name="connsiteY318" fmla="*/ 311296 h 1166887"/>
                  <a:gd name="connsiteX319" fmla="*/ 2146266 w 3024845"/>
                  <a:gd name="connsiteY319" fmla="*/ 233472 h 1166887"/>
                  <a:gd name="connsiteX320" fmla="*/ 2144240 w 3024845"/>
                  <a:gd name="connsiteY320" fmla="*/ 226987 h 1166887"/>
                  <a:gd name="connsiteX321" fmla="*/ 2150320 w 3024845"/>
                  <a:gd name="connsiteY321" fmla="*/ 220501 h 1166887"/>
                  <a:gd name="connsiteX322" fmla="*/ 2150320 w 3024845"/>
                  <a:gd name="connsiteY322" fmla="*/ 162133 h 1166887"/>
                  <a:gd name="connsiteX323" fmla="*/ 2152346 w 3024845"/>
                  <a:gd name="connsiteY323" fmla="*/ 157810 h 1166887"/>
                  <a:gd name="connsiteX324" fmla="*/ 2152346 w 3024845"/>
                  <a:gd name="connsiteY324" fmla="*/ 101604 h 1166887"/>
                  <a:gd name="connsiteX325" fmla="*/ 2154373 w 3024845"/>
                  <a:gd name="connsiteY325" fmla="*/ 82148 h 1166887"/>
                  <a:gd name="connsiteX326" fmla="*/ 2158427 w 3024845"/>
                  <a:gd name="connsiteY326" fmla="*/ 99442 h 1166887"/>
                  <a:gd name="connsiteX327" fmla="*/ 2160453 w 3024845"/>
                  <a:gd name="connsiteY327" fmla="*/ 157810 h 1166887"/>
                  <a:gd name="connsiteX328" fmla="*/ 2162480 w 3024845"/>
                  <a:gd name="connsiteY328" fmla="*/ 220501 h 1166887"/>
                  <a:gd name="connsiteX329" fmla="*/ 2168560 w 3024845"/>
                  <a:gd name="connsiteY329" fmla="*/ 226987 h 1166887"/>
                  <a:gd name="connsiteX330" fmla="*/ 2166533 w 3024845"/>
                  <a:gd name="connsiteY330" fmla="*/ 233472 h 1166887"/>
                  <a:gd name="connsiteX331" fmla="*/ 2166533 w 3024845"/>
                  <a:gd name="connsiteY331" fmla="*/ 311296 h 1166887"/>
                  <a:gd name="connsiteX332" fmla="*/ 2168560 w 3024845"/>
                  <a:gd name="connsiteY332" fmla="*/ 315620 h 1166887"/>
                  <a:gd name="connsiteX333" fmla="*/ 2168560 w 3024845"/>
                  <a:gd name="connsiteY333" fmla="*/ 337238 h 1166887"/>
                  <a:gd name="connsiteX334" fmla="*/ 2182747 w 3024845"/>
                  <a:gd name="connsiteY334" fmla="*/ 337238 h 1166887"/>
                  <a:gd name="connsiteX335" fmla="*/ 2182747 w 3024845"/>
                  <a:gd name="connsiteY335" fmla="*/ 354532 h 1166887"/>
                  <a:gd name="connsiteX336" fmla="*/ 2190854 w 3024845"/>
                  <a:gd name="connsiteY336" fmla="*/ 378311 h 1166887"/>
                  <a:gd name="connsiteX337" fmla="*/ 2184774 w 3024845"/>
                  <a:gd name="connsiteY337" fmla="*/ 382635 h 1166887"/>
                  <a:gd name="connsiteX338" fmla="*/ 2172613 w 3024845"/>
                  <a:gd name="connsiteY338" fmla="*/ 404253 h 1166887"/>
                  <a:gd name="connsiteX339" fmla="*/ 2180720 w 3024845"/>
                  <a:gd name="connsiteY339" fmla="*/ 657181 h 1166887"/>
                  <a:gd name="connsiteX340" fmla="*/ 2245574 w 3024845"/>
                  <a:gd name="connsiteY340" fmla="*/ 657181 h 1166887"/>
                  <a:gd name="connsiteX341" fmla="*/ 2245574 w 3024845"/>
                  <a:gd name="connsiteY341" fmla="*/ 732843 h 1166887"/>
                  <a:gd name="connsiteX342" fmla="*/ 2253681 w 3024845"/>
                  <a:gd name="connsiteY342" fmla="*/ 732843 h 1166887"/>
                  <a:gd name="connsiteX343" fmla="*/ 2255708 w 3024845"/>
                  <a:gd name="connsiteY343" fmla="*/ 726358 h 1166887"/>
                  <a:gd name="connsiteX344" fmla="*/ 2261788 w 3024845"/>
                  <a:gd name="connsiteY344" fmla="*/ 726358 h 1166887"/>
                  <a:gd name="connsiteX345" fmla="*/ 2263815 w 3024845"/>
                  <a:gd name="connsiteY345" fmla="*/ 735005 h 1166887"/>
                  <a:gd name="connsiteX346" fmla="*/ 2275975 w 3024845"/>
                  <a:gd name="connsiteY346" fmla="*/ 735005 h 1166887"/>
                  <a:gd name="connsiteX347" fmla="*/ 2275975 w 3024845"/>
                  <a:gd name="connsiteY347" fmla="*/ 728519 h 1166887"/>
                  <a:gd name="connsiteX348" fmla="*/ 2298268 w 3024845"/>
                  <a:gd name="connsiteY348" fmla="*/ 728519 h 1166887"/>
                  <a:gd name="connsiteX349" fmla="*/ 2298268 w 3024845"/>
                  <a:gd name="connsiteY349" fmla="*/ 735005 h 1166887"/>
                  <a:gd name="connsiteX350" fmla="*/ 2318535 w 3024845"/>
                  <a:gd name="connsiteY350" fmla="*/ 735005 h 1166887"/>
                  <a:gd name="connsiteX351" fmla="*/ 2318535 w 3024845"/>
                  <a:gd name="connsiteY351" fmla="*/ 780402 h 1166887"/>
                  <a:gd name="connsiteX352" fmla="*/ 2332722 w 3024845"/>
                  <a:gd name="connsiteY352" fmla="*/ 780402 h 1166887"/>
                  <a:gd name="connsiteX353" fmla="*/ 2332722 w 3024845"/>
                  <a:gd name="connsiteY353" fmla="*/ 767431 h 1166887"/>
                  <a:gd name="connsiteX354" fmla="*/ 2348936 w 3024845"/>
                  <a:gd name="connsiteY354" fmla="*/ 767431 h 1166887"/>
                  <a:gd name="connsiteX355" fmla="*/ 2348936 w 3024845"/>
                  <a:gd name="connsiteY355" fmla="*/ 588004 h 1166887"/>
                  <a:gd name="connsiteX356" fmla="*/ 2355016 w 3024845"/>
                  <a:gd name="connsiteY356" fmla="*/ 581518 h 1166887"/>
                  <a:gd name="connsiteX357" fmla="*/ 2427977 w 3024845"/>
                  <a:gd name="connsiteY357" fmla="*/ 581518 h 1166887"/>
                  <a:gd name="connsiteX358" fmla="*/ 2427977 w 3024845"/>
                  <a:gd name="connsiteY358" fmla="*/ 590166 h 1166887"/>
                  <a:gd name="connsiteX359" fmla="*/ 2438110 w 3024845"/>
                  <a:gd name="connsiteY359" fmla="*/ 590166 h 1166887"/>
                  <a:gd name="connsiteX360" fmla="*/ 2438110 w 3024845"/>
                  <a:gd name="connsiteY360" fmla="*/ 704740 h 1166887"/>
                  <a:gd name="connsiteX361" fmla="*/ 2460404 w 3024845"/>
                  <a:gd name="connsiteY361" fmla="*/ 704740 h 1166887"/>
                  <a:gd name="connsiteX362" fmla="*/ 2460404 w 3024845"/>
                  <a:gd name="connsiteY362" fmla="*/ 637725 h 1166887"/>
                  <a:gd name="connsiteX363" fmla="*/ 2486751 w 3024845"/>
                  <a:gd name="connsiteY363" fmla="*/ 637725 h 1166887"/>
                  <a:gd name="connsiteX364" fmla="*/ 2490804 w 3024845"/>
                  <a:gd name="connsiteY364" fmla="*/ 633401 h 1166887"/>
                  <a:gd name="connsiteX365" fmla="*/ 2498911 w 3024845"/>
                  <a:gd name="connsiteY365" fmla="*/ 633401 h 1166887"/>
                  <a:gd name="connsiteX366" fmla="*/ 2502964 w 3024845"/>
                  <a:gd name="connsiteY366" fmla="*/ 637725 h 1166887"/>
                  <a:gd name="connsiteX367" fmla="*/ 2525258 w 3024845"/>
                  <a:gd name="connsiteY367" fmla="*/ 637725 h 1166887"/>
                  <a:gd name="connsiteX368" fmla="*/ 2525258 w 3024845"/>
                  <a:gd name="connsiteY368" fmla="*/ 520989 h 1166887"/>
                  <a:gd name="connsiteX369" fmla="*/ 2582005 w 3024845"/>
                  <a:gd name="connsiteY369" fmla="*/ 510180 h 1166887"/>
                  <a:gd name="connsiteX370" fmla="*/ 2582005 w 3024845"/>
                  <a:gd name="connsiteY370" fmla="*/ 511261 h 1166887"/>
                  <a:gd name="connsiteX371" fmla="*/ 2582005 w 3024845"/>
                  <a:gd name="connsiteY371" fmla="*/ 518827 h 1166887"/>
                  <a:gd name="connsiteX372" fmla="*/ 2608352 w 3024845"/>
                  <a:gd name="connsiteY372" fmla="*/ 518827 h 1166887"/>
                  <a:gd name="connsiteX373" fmla="*/ 2608352 w 3024845"/>
                  <a:gd name="connsiteY373" fmla="*/ 773917 h 1166887"/>
                  <a:gd name="connsiteX374" fmla="*/ 2630646 w 3024845"/>
                  <a:gd name="connsiteY374" fmla="*/ 773917 h 1166887"/>
                  <a:gd name="connsiteX375" fmla="*/ 2630646 w 3024845"/>
                  <a:gd name="connsiteY375" fmla="*/ 769593 h 1166887"/>
                  <a:gd name="connsiteX376" fmla="*/ 2642806 w 3024845"/>
                  <a:gd name="connsiteY376" fmla="*/ 769593 h 1166887"/>
                  <a:gd name="connsiteX377" fmla="*/ 2642806 w 3024845"/>
                  <a:gd name="connsiteY377" fmla="*/ 773917 h 1166887"/>
                  <a:gd name="connsiteX378" fmla="*/ 2667126 w 3024845"/>
                  <a:gd name="connsiteY378" fmla="*/ 773917 h 1166887"/>
                  <a:gd name="connsiteX379" fmla="*/ 2667126 w 3024845"/>
                  <a:gd name="connsiteY379" fmla="*/ 760946 h 1166887"/>
                  <a:gd name="connsiteX380" fmla="*/ 2695500 w 3024845"/>
                  <a:gd name="connsiteY380" fmla="*/ 760946 h 1166887"/>
                  <a:gd name="connsiteX381" fmla="*/ 2707660 w 3024845"/>
                  <a:gd name="connsiteY381" fmla="*/ 756622 h 1166887"/>
                  <a:gd name="connsiteX382" fmla="*/ 2727927 w 3024845"/>
                  <a:gd name="connsiteY382" fmla="*/ 760946 h 1166887"/>
                  <a:gd name="connsiteX383" fmla="*/ 2727927 w 3024845"/>
                  <a:gd name="connsiteY383" fmla="*/ 743652 h 1166887"/>
                  <a:gd name="connsiteX384" fmla="*/ 2736034 w 3024845"/>
                  <a:gd name="connsiteY384" fmla="*/ 743652 h 1166887"/>
                  <a:gd name="connsiteX385" fmla="*/ 2736034 w 3024845"/>
                  <a:gd name="connsiteY385" fmla="*/ 730681 h 1166887"/>
                  <a:gd name="connsiteX386" fmla="*/ 2792781 w 3024845"/>
                  <a:gd name="connsiteY386" fmla="*/ 730681 h 1166887"/>
                  <a:gd name="connsiteX387" fmla="*/ 2792781 w 3024845"/>
                  <a:gd name="connsiteY387" fmla="*/ 700416 h 1166887"/>
                  <a:gd name="connsiteX388" fmla="*/ 2811021 w 3024845"/>
                  <a:gd name="connsiteY388" fmla="*/ 700416 h 1166887"/>
                  <a:gd name="connsiteX389" fmla="*/ 2811021 w 3024845"/>
                  <a:gd name="connsiteY389" fmla="*/ 693931 h 1166887"/>
                  <a:gd name="connsiteX390" fmla="*/ 2823181 w 3024845"/>
                  <a:gd name="connsiteY390" fmla="*/ 693931 h 1166887"/>
                  <a:gd name="connsiteX391" fmla="*/ 2823181 w 3024845"/>
                  <a:gd name="connsiteY391" fmla="*/ 700416 h 1166887"/>
                  <a:gd name="connsiteX392" fmla="*/ 2839395 w 3024845"/>
                  <a:gd name="connsiteY392" fmla="*/ 700416 h 1166887"/>
                  <a:gd name="connsiteX393" fmla="*/ 2839395 w 3024845"/>
                  <a:gd name="connsiteY393" fmla="*/ 750137 h 1166887"/>
                  <a:gd name="connsiteX394" fmla="*/ 2871822 w 3024845"/>
                  <a:gd name="connsiteY394" fmla="*/ 750137 h 1166887"/>
                  <a:gd name="connsiteX395" fmla="*/ 2871822 w 3024845"/>
                  <a:gd name="connsiteY395" fmla="*/ 724196 h 1166887"/>
                  <a:gd name="connsiteX396" fmla="*/ 2910329 w 3024845"/>
                  <a:gd name="connsiteY396" fmla="*/ 724196 h 1166887"/>
                  <a:gd name="connsiteX397" fmla="*/ 2910329 w 3024845"/>
                  <a:gd name="connsiteY397" fmla="*/ 693931 h 1166887"/>
                  <a:gd name="connsiteX398" fmla="*/ 2958970 w 3024845"/>
                  <a:gd name="connsiteY398" fmla="*/ 693931 h 1166887"/>
                  <a:gd name="connsiteX399" fmla="*/ 2958970 w 3024845"/>
                  <a:gd name="connsiteY399" fmla="*/ 805087 h 1166887"/>
                  <a:gd name="connsiteX400" fmla="*/ 2958970 w 3024845"/>
                  <a:gd name="connsiteY400" fmla="*/ 818866 h 1166887"/>
                  <a:gd name="connsiteX401" fmla="*/ 3024845 w 3024845"/>
                  <a:gd name="connsiteY401" fmla="*/ 818866 h 1166887"/>
                  <a:gd name="connsiteX402" fmla="*/ 3024845 w 3024845"/>
                  <a:gd name="connsiteY402" fmla="*/ 1160647 h 1166887"/>
                  <a:gd name="connsiteX403" fmla="*/ 145862 w 3024845"/>
                  <a:gd name="connsiteY403" fmla="*/ 1160647 h 1166887"/>
                  <a:gd name="connsiteX404" fmla="*/ 2054 w 3024845"/>
                  <a:gd name="connsiteY404" fmla="*/ 1166887 h 1166887"/>
                  <a:gd name="connsiteX405" fmla="*/ 0 w 3024845"/>
                  <a:gd name="connsiteY405" fmla="*/ 724196 h 1166887"/>
                  <a:gd name="connsiteX406" fmla="*/ 20267 w 3024845"/>
                  <a:gd name="connsiteY406" fmla="*/ 724196 h 1166887"/>
                  <a:gd name="connsiteX407" fmla="*/ 20774 w 3024845"/>
                  <a:gd name="connsiteY407" fmla="*/ 723115 h 1166887"/>
                  <a:gd name="connsiteX408" fmla="*/ 24320 w 3024845"/>
                  <a:gd name="connsiteY408" fmla="*/ 715549 h 1166887"/>
                  <a:gd name="connsiteX409" fmla="*/ 26094 w 3024845"/>
                  <a:gd name="connsiteY409" fmla="*/ 715819 h 1166887"/>
                  <a:gd name="connsiteX410" fmla="*/ 38507 w 3024845"/>
                  <a:gd name="connsiteY410" fmla="*/ 717710 h 1166887"/>
                  <a:gd name="connsiteX411" fmla="*/ 39014 w 3024845"/>
                  <a:gd name="connsiteY411" fmla="*/ 719062 h 1166887"/>
                  <a:gd name="connsiteX412" fmla="*/ 42560 w 3024845"/>
                  <a:gd name="connsiteY412" fmla="*/ 728519 h 1166887"/>
                  <a:gd name="connsiteX413" fmla="*/ 68907 w 3024845"/>
                  <a:gd name="connsiteY413" fmla="*/ 730681 h 1166887"/>
                  <a:gd name="connsiteX414" fmla="*/ 68907 w 3024845"/>
                  <a:gd name="connsiteY414" fmla="*/ 607460 h 1166887"/>
                  <a:gd name="connsiteX415" fmla="*/ 70934 w 3024845"/>
                  <a:gd name="connsiteY415" fmla="*/ 607460 h 1166887"/>
                  <a:gd name="connsiteX416" fmla="*/ 85121 w 3024845"/>
                  <a:gd name="connsiteY416" fmla="*/ 607460 h 1166887"/>
                  <a:gd name="connsiteX417" fmla="*/ 85121 w 3024845"/>
                  <a:gd name="connsiteY417" fmla="*/ 471268 h 1166887"/>
                  <a:gd name="connsiteX418" fmla="*/ 86894 w 3024845"/>
                  <a:gd name="connsiteY418" fmla="*/ 471268 h 1166887"/>
                  <a:gd name="connsiteX419" fmla="*/ 99308 w 3024845"/>
                  <a:gd name="connsiteY419" fmla="*/ 471268 h 1166887"/>
                  <a:gd name="connsiteX420" fmla="*/ 99308 w 3024845"/>
                  <a:gd name="connsiteY420" fmla="*/ 356694 h 1166887"/>
                  <a:gd name="connsiteX421" fmla="*/ 103361 w 3024845"/>
                  <a:gd name="connsiteY421" fmla="*/ 328590 h 1166887"/>
                  <a:gd name="connsiteX422" fmla="*/ 105388 w 3024845"/>
                  <a:gd name="connsiteY422" fmla="*/ 328590 h 1166887"/>
                  <a:gd name="connsiteX423" fmla="*/ 119575 w 3024845"/>
                  <a:gd name="connsiteY423" fmla="*/ 328590 h 1166887"/>
                  <a:gd name="connsiteX424" fmla="*/ 156055 w 3024845"/>
                  <a:gd name="connsiteY424" fmla="*/ 246443 h 1166887"/>
                  <a:gd name="connsiteX425" fmla="*/ 160109 w 3024845"/>
                  <a:gd name="connsiteY425" fmla="*/ 0 h 116688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56055 w 3024845"/>
                  <a:gd name="connsiteY0" fmla="*/ 164295 h 1078499"/>
                  <a:gd name="connsiteX1" fmla="*/ 162135 w 3024845"/>
                  <a:gd name="connsiteY1" fmla="*/ 164295 h 1078499"/>
                  <a:gd name="connsiteX2" fmla="*/ 200642 w 3024845"/>
                  <a:gd name="connsiteY2" fmla="*/ 244281 h 1078499"/>
                  <a:gd name="connsiteX3" fmla="*/ 202669 w 3024845"/>
                  <a:gd name="connsiteY3" fmla="*/ 244281 h 1078499"/>
                  <a:gd name="connsiteX4" fmla="*/ 216856 w 3024845"/>
                  <a:gd name="connsiteY4" fmla="*/ 244281 h 1078499"/>
                  <a:gd name="connsiteX5" fmla="*/ 216856 w 3024845"/>
                  <a:gd name="connsiteY5" fmla="*/ 268060 h 1078499"/>
                  <a:gd name="connsiteX6" fmla="*/ 217363 w 3024845"/>
                  <a:gd name="connsiteY6" fmla="*/ 268871 h 1078499"/>
                  <a:gd name="connsiteX7" fmla="*/ 220909 w 3024845"/>
                  <a:gd name="connsiteY7" fmla="*/ 274546 h 1078499"/>
                  <a:gd name="connsiteX8" fmla="*/ 220909 w 3024845"/>
                  <a:gd name="connsiteY8" fmla="*/ 389120 h 1078499"/>
                  <a:gd name="connsiteX9" fmla="*/ 223189 w 3024845"/>
                  <a:gd name="connsiteY9" fmla="*/ 389120 h 1078499"/>
                  <a:gd name="connsiteX10" fmla="*/ 239150 w 3024845"/>
                  <a:gd name="connsiteY10" fmla="*/ 389120 h 1078499"/>
                  <a:gd name="connsiteX11" fmla="*/ 239150 w 3024845"/>
                  <a:gd name="connsiteY11" fmla="*/ 529635 h 1078499"/>
                  <a:gd name="connsiteX12" fmla="*/ 240670 w 3024845"/>
                  <a:gd name="connsiteY12" fmla="*/ 529365 h 1078499"/>
                  <a:gd name="connsiteX13" fmla="*/ 251310 w 3024845"/>
                  <a:gd name="connsiteY13" fmla="*/ 527474 h 1078499"/>
                  <a:gd name="connsiteX14" fmla="*/ 249283 w 3024845"/>
                  <a:gd name="connsiteY14" fmla="*/ 616106 h 1078499"/>
                  <a:gd name="connsiteX15" fmla="*/ 250803 w 3024845"/>
                  <a:gd name="connsiteY15" fmla="*/ 616377 h 1078499"/>
                  <a:gd name="connsiteX16" fmla="*/ 261443 w 3024845"/>
                  <a:gd name="connsiteY16" fmla="*/ 618268 h 1078499"/>
                  <a:gd name="connsiteX17" fmla="*/ 261696 w 3024845"/>
                  <a:gd name="connsiteY17" fmla="*/ 619079 h 1078499"/>
                  <a:gd name="connsiteX18" fmla="*/ 263470 w 3024845"/>
                  <a:gd name="connsiteY18" fmla="*/ 624754 h 1078499"/>
                  <a:gd name="connsiteX19" fmla="*/ 264230 w 3024845"/>
                  <a:gd name="connsiteY19" fmla="*/ 622322 h 1078499"/>
                  <a:gd name="connsiteX20" fmla="*/ 269550 w 3024845"/>
                  <a:gd name="connsiteY20" fmla="*/ 605298 h 1078499"/>
                  <a:gd name="connsiteX21" fmla="*/ 271323 w 3024845"/>
                  <a:gd name="connsiteY21" fmla="*/ 605298 h 1078499"/>
                  <a:gd name="connsiteX22" fmla="*/ 283737 w 3024845"/>
                  <a:gd name="connsiteY22" fmla="*/ 605298 h 1078499"/>
                  <a:gd name="connsiteX23" fmla="*/ 283737 w 3024845"/>
                  <a:gd name="connsiteY23" fmla="*/ 637724 h 1078499"/>
                  <a:gd name="connsiteX24" fmla="*/ 284750 w 3024845"/>
                  <a:gd name="connsiteY24" fmla="*/ 638265 h 1078499"/>
                  <a:gd name="connsiteX25" fmla="*/ 291844 w 3024845"/>
                  <a:gd name="connsiteY25" fmla="*/ 642048 h 1078499"/>
                  <a:gd name="connsiteX26" fmla="*/ 291844 w 3024845"/>
                  <a:gd name="connsiteY26" fmla="*/ 643399 h 1078499"/>
                  <a:gd name="connsiteX27" fmla="*/ 291844 w 3024845"/>
                  <a:gd name="connsiteY27" fmla="*/ 652857 h 1078499"/>
                  <a:gd name="connsiteX28" fmla="*/ 336431 w 3024845"/>
                  <a:gd name="connsiteY28" fmla="*/ 652857 h 1078499"/>
                  <a:gd name="connsiteX29" fmla="*/ 336431 w 3024845"/>
                  <a:gd name="connsiteY29" fmla="*/ 653938 h 1078499"/>
                  <a:gd name="connsiteX30" fmla="*/ 336431 w 3024845"/>
                  <a:gd name="connsiteY30" fmla="*/ 661504 h 1078499"/>
                  <a:gd name="connsiteX31" fmla="*/ 338457 w 3024845"/>
                  <a:gd name="connsiteY31" fmla="*/ 661504 h 1078499"/>
                  <a:gd name="connsiteX32" fmla="*/ 352644 w 3024845"/>
                  <a:gd name="connsiteY32" fmla="*/ 661504 h 1078499"/>
                  <a:gd name="connsiteX33" fmla="*/ 352644 w 3024845"/>
                  <a:gd name="connsiteY33" fmla="*/ 631239 h 1078499"/>
                  <a:gd name="connsiteX34" fmla="*/ 397231 w 3024845"/>
                  <a:gd name="connsiteY34" fmla="*/ 631239 h 1078499"/>
                  <a:gd name="connsiteX35" fmla="*/ 397231 w 3024845"/>
                  <a:gd name="connsiteY35" fmla="*/ 629888 h 1078499"/>
                  <a:gd name="connsiteX36" fmla="*/ 397231 w 3024845"/>
                  <a:gd name="connsiteY36" fmla="*/ 620430 h 1078499"/>
                  <a:gd name="connsiteX37" fmla="*/ 398245 w 3024845"/>
                  <a:gd name="connsiteY37" fmla="*/ 620430 h 1078499"/>
                  <a:gd name="connsiteX38" fmla="*/ 405338 w 3024845"/>
                  <a:gd name="connsiteY38" fmla="*/ 620430 h 1078499"/>
                  <a:gd name="connsiteX39" fmla="*/ 405338 w 3024845"/>
                  <a:gd name="connsiteY39" fmla="*/ 618539 h 1078499"/>
                  <a:gd name="connsiteX40" fmla="*/ 405338 w 3024845"/>
                  <a:gd name="connsiteY40" fmla="*/ 605298 h 1078499"/>
                  <a:gd name="connsiteX41" fmla="*/ 406098 w 3024845"/>
                  <a:gd name="connsiteY41" fmla="*/ 605298 h 1078499"/>
                  <a:gd name="connsiteX42" fmla="*/ 411418 w 3024845"/>
                  <a:gd name="connsiteY42" fmla="*/ 605298 h 1078499"/>
                  <a:gd name="connsiteX43" fmla="*/ 411418 w 3024845"/>
                  <a:gd name="connsiteY43" fmla="*/ 604217 h 1078499"/>
                  <a:gd name="connsiteX44" fmla="*/ 411418 w 3024845"/>
                  <a:gd name="connsiteY44" fmla="*/ 596650 h 1078499"/>
                  <a:gd name="connsiteX45" fmla="*/ 413445 w 3024845"/>
                  <a:gd name="connsiteY45" fmla="*/ 596650 h 1078499"/>
                  <a:gd name="connsiteX46" fmla="*/ 427632 w 3024845"/>
                  <a:gd name="connsiteY46" fmla="*/ 596650 h 1078499"/>
                  <a:gd name="connsiteX47" fmla="*/ 427632 w 3024845"/>
                  <a:gd name="connsiteY47" fmla="*/ 597731 h 1078499"/>
                  <a:gd name="connsiteX48" fmla="*/ 427632 w 3024845"/>
                  <a:gd name="connsiteY48" fmla="*/ 605298 h 1078499"/>
                  <a:gd name="connsiteX49" fmla="*/ 449925 w 3024845"/>
                  <a:gd name="connsiteY49" fmla="*/ 605298 h 1078499"/>
                  <a:gd name="connsiteX50" fmla="*/ 449925 w 3024845"/>
                  <a:gd name="connsiteY50" fmla="*/ 603406 h 1078499"/>
                  <a:gd name="connsiteX51" fmla="*/ 449925 w 3024845"/>
                  <a:gd name="connsiteY51" fmla="*/ 590165 h 1078499"/>
                  <a:gd name="connsiteX52" fmla="*/ 451699 w 3024845"/>
                  <a:gd name="connsiteY52" fmla="*/ 590165 h 1078499"/>
                  <a:gd name="connsiteX53" fmla="*/ 464112 w 3024845"/>
                  <a:gd name="connsiteY53" fmla="*/ 590165 h 1078499"/>
                  <a:gd name="connsiteX54" fmla="*/ 464112 w 3024845"/>
                  <a:gd name="connsiteY54" fmla="*/ 613945 h 1078499"/>
                  <a:gd name="connsiteX55" fmla="*/ 465126 w 3024845"/>
                  <a:gd name="connsiteY55" fmla="*/ 613945 h 1078499"/>
                  <a:gd name="connsiteX56" fmla="*/ 472219 w 3024845"/>
                  <a:gd name="connsiteY56" fmla="*/ 613945 h 1078499"/>
                  <a:gd name="connsiteX57" fmla="*/ 472219 w 3024845"/>
                  <a:gd name="connsiteY57" fmla="*/ 612864 h 1078499"/>
                  <a:gd name="connsiteX58" fmla="*/ 472219 w 3024845"/>
                  <a:gd name="connsiteY58" fmla="*/ 605298 h 1078499"/>
                  <a:gd name="connsiteX59" fmla="*/ 473992 w 3024845"/>
                  <a:gd name="connsiteY59" fmla="*/ 605298 h 1078499"/>
                  <a:gd name="connsiteX60" fmla="*/ 486406 w 3024845"/>
                  <a:gd name="connsiteY60" fmla="*/ 605298 h 1078499"/>
                  <a:gd name="connsiteX61" fmla="*/ 486406 w 3024845"/>
                  <a:gd name="connsiteY61" fmla="*/ 631239 h 1078499"/>
                  <a:gd name="connsiteX62" fmla="*/ 488433 w 3024845"/>
                  <a:gd name="connsiteY62" fmla="*/ 631239 h 1078499"/>
                  <a:gd name="connsiteX63" fmla="*/ 502619 w 3024845"/>
                  <a:gd name="connsiteY63" fmla="*/ 631239 h 1078499"/>
                  <a:gd name="connsiteX64" fmla="*/ 502619 w 3024845"/>
                  <a:gd name="connsiteY64" fmla="*/ 632860 h 1078499"/>
                  <a:gd name="connsiteX65" fmla="*/ 502619 w 3024845"/>
                  <a:gd name="connsiteY65" fmla="*/ 644210 h 1078499"/>
                  <a:gd name="connsiteX66" fmla="*/ 503379 w 3024845"/>
                  <a:gd name="connsiteY66" fmla="*/ 644210 h 1078499"/>
                  <a:gd name="connsiteX67" fmla="*/ 508700 w 3024845"/>
                  <a:gd name="connsiteY67" fmla="*/ 644210 h 1078499"/>
                  <a:gd name="connsiteX68" fmla="*/ 508700 w 3024845"/>
                  <a:gd name="connsiteY68" fmla="*/ 643399 h 1078499"/>
                  <a:gd name="connsiteX69" fmla="*/ 508700 w 3024845"/>
                  <a:gd name="connsiteY69" fmla="*/ 637724 h 1078499"/>
                  <a:gd name="connsiteX70" fmla="*/ 539100 w 3024845"/>
                  <a:gd name="connsiteY70" fmla="*/ 637724 h 1078499"/>
                  <a:gd name="connsiteX71" fmla="*/ 539100 w 3024845"/>
                  <a:gd name="connsiteY71" fmla="*/ 661504 h 1078499"/>
                  <a:gd name="connsiteX72" fmla="*/ 540113 w 3024845"/>
                  <a:gd name="connsiteY72" fmla="*/ 661504 h 1078499"/>
                  <a:gd name="connsiteX73" fmla="*/ 547207 w 3024845"/>
                  <a:gd name="connsiteY73" fmla="*/ 661504 h 1078499"/>
                  <a:gd name="connsiteX74" fmla="*/ 547207 w 3024845"/>
                  <a:gd name="connsiteY74" fmla="*/ 662585 h 1078499"/>
                  <a:gd name="connsiteX75" fmla="*/ 547207 w 3024845"/>
                  <a:gd name="connsiteY75" fmla="*/ 670151 h 1078499"/>
                  <a:gd name="connsiteX76" fmla="*/ 547967 w 3024845"/>
                  <a:gd name="connsiteY76" fmla="*/ 670151 h 1078499"/>
                  <a:gd name="connsiteX77" fmla="*/ 553287 w 3024845"/>
                  <a:gd name="connsiteY77" fmla="*/ 670151 h 1078499"/>
                  <a:gd name="connsiteX78" fmla="*/ 553287 w 3024845"/>
                  <a:gd name="connsiteY78" fmla="*/ 667989 h 1078499"/>
                  <a:gd name="connsiteX79" fmla="*/ 553287 w 3024845"/>
                  <a:gd name="connsiteY79" fmla="*/ 652857 h 1078499"/>
                  <a:gd name="connsiteX80" fmla="*/ 554300 w 3024845"/>
                  <a:gd name="connsiteY80" fmla="*/ 652857 h 1078499"/>
                  <a:gd name="connsiteX81" fmla="*/ 561394 w 3024845"/>
                  <a:gd name="connsiteY81" fmla="*/ 652857 h 1078499"/>
                  <a:gd name="connsiteX82" fmla="*/ 561394 w 3024845"/>
                  <a:gd name="connsiteY82" fmla="*/ 653938 h 1078499"/>
                  <a:gd name="connsiteX83" fmla="*/ 561394 w 3024845"/>
                  <a:gd name="connsiteY83" fmla="*/ 661504 h 1078499"/>
                  <a:gd name="connsiteX84" fmla="*/ 566714 w 3024845"/>
                  <a:gd name="connsiteY84" fmla="*/ 659511 h 1078499"/>
                  <a:gd name="connsiteX85" fmla="*/ 567474 w 3024845"/>
                  <a:gd name="connsiteY85" fmla="*/ 658531 h 1078499"/>
                  <a:gd name="connsiteX86" fmla="*/ 567474 w 3024845"/>
                  <a:gd name="connsiteY86" fmla="*/ 652857 h 1078499"/>
                  <a:gd name="connsiteX87" fmla="*/ 605981 w 3024845"/>
                  <a:gd name="connsiteY87" fmla="*/ 652857 h 1078499"/>
                  <a:gd name="connsiteX88" fmla="*/ 605981 w 3024845"/>
                  <a:gd name="connsiteY88" fmla="*/ 676636 h 1078499"/>
                  <a:gd name="connsiteX89" fmla="*/ 608007 w 3024845"/>
                  <a:gd name="connsiteY89" fmla="*/ 676636 h 1078499"/>
                  <a:gd name="connsiteX90" fmla="*/ 622194 w 3024845"/>
                  <a:gd name="connsiteY90" fmla="*/ 676636 h 1078499"/>
                  <a:gd name="connsiteX91" fmla="*/ 622194 w 3024845"/>
                  <a:gd name="connsiteY91" fmla="*/ 677717 h 1078499"/>
                  <a:gd name="connsiteX92" fmla="*/ 622194 w 3024845"/>
                  <a:gd name="connsiteY92" fmla="*/ 685283 h 1078499"/>
                  <a:gd name="connsiteX93" fmla="*/ 623968 w 3024845"/>
                  <a:gd name="connsiteY93" fmla="*/ 685283 h 1078499"/>
                  <a:gd name="connsiteX94" fmla="*/ 636381 w 3024845"/>
                  <a:gd name="connsiteY94" fmla="*/ 685283 h 1078499"/>
                  <a:gd name="connsiteX95" fmla="*/ 636381 w 3024845"/>
                  <a:gd name="connsiteY95" fmla="*/ 661504 h 1078499"/>
                  <a:gd name="connsiteX96" fmla="*/ 637394 w 3024845"/>
                  <a:gd name="connsiteY96" fmla="*/ 661504 h 1078499"/>
                  <a:gd name="connsiteX97" fmla="*/ 644488 w 3024845"/>
                  <a:gd name="connsiteY97" fmla="*/ 661504 h 1078499"/>
                  <a:gd name="connsiteX98" fmla="*/ 644488 w 3024845"/>
                  <a:gd name="connsiteY98" fmla="*/ 629077 h 1078499"/>
                  <a:gd name="connsiteX99" fmla="*/ 645501 w 3024845"/>
                  <a:gd name="connsiteY99" fmla="*/ 629077 h 1078499"/>
                  <a:gd name="connsiteX100" fmla="*/ 652595 w 3024845"/>
                  <a:gd name="connsiteY100" fmla="*/ 629077 h 1078499"/>
                  <a:gd name="connsiteX101" fmla="*/ 652595 w 3024845"/>
                  <a:gd name="connsiteY101" fmla="*/ 627186 h 1078499"/>
                  <a:gd name="connsiteX102" fmla="*/ 652595 w 3024845"/>
                  <a:gd name="connsiteY102" fmla="*/ 613945 h 1078499"/>
                  <a:gd name="connsiteX103" fmla="*/ 651328 w 3024845"/>
                  <a:gd name="connsiteY103" fmla="*/ 612323 h 1078499"/>
                  <a:gd name="connsiteX104" fmla="*/ 656648 w 3024845"/>
                  <a:gd name="connsiteY104" fmla="*/ 600974 h 1078499"/>
                  <a:gd name="connsiteX105" fmla="*/ 664755 w 3024845"/>
                  <a:gd name="connsiteY105" fmla="*/ 629077 h 1078499"/>
                  <a:gd name="connsiteX106" fmla="*/ 665515 w 3024845"/>
                  <a:gd name="connsiteY106" fmla="*/ 629077 h 1078499"/>
                  <a:gd name="connsiteX107" fmla="*/ 670835 w 3024845"/>
                  <a:gd name="connsiteY107" fmla="*/ 629077 h 1078499"/>
                  <a:gd name="connsiteX108" fmla="*/ 670835 w 3024845"/>
                  <a:gd name="connsiteY108" fmla="*/ 523150 h 1078499"/>
                  <a:gd name="connsiteX109" fmla="*/ 672355 w 3024845"/>
                  <a:gd name="connsiteY109" fmla="*/ 523150 h 1078499"/>
                  <a:gd name="connsiteX110" fmla="*/ 682995 w 3024845"/>
                  <a:gd name="connsiteY110" fmla="*/ 523150 h 1078499"/>
                  <a:gd name="connsiteX111" fmla="*/ 682995 w 3024845"/>
                  <a:gd name="connsiteY111" fmla="*/ 475591 h 1078499"/>
                  <a:gd name="connsiteX112" fmla="*/ 709342 w 3024845"/>
                  <a:gd name="connsiteY112" fmla="*/ 475591 h 1078499"/>
                  <a:gd name="connsiteX113" fmla="*/ 709342 w 3024845"/>
                  <a:gd name="connsiteY113" fmla="*/ 453973 h 1078499"/>
                  <a:gd name="connsiteX114" fmla="*/ 743796 w 3024845"/>
                  <a:gd name="connsiteY114" fmla="*/ 453973 h 1078499"/>
                  <a:gd name="connsiteX115" fmla="*/ 743796 w 3024845"/>
                  <a:gd name="connsiteY115" fmla="*/ 456405 h 1078499"/>
                  <a:gd name="connsiteX116" fmla="*/ 743796 w 3024845"/>
                  <a:gd name="connsiteY116" fmla="*/ 473429 h 1078499"/>
                  <a:gd name="connsiteX117" fmla="*/ 746076 w 3024845"/>
                  <a:gd name="connsiteY117" fmla="*/ 473429 h 1078499"/>
                  <a:gd name="connsiteX118" fmla="*/ 762036 w 3024845"/>
                  <a:gd name="connsiteY118" fmla="*/ 473429 h 1078499"/>
                  <a:gd name="connsiteX119" fmla="*/ 762036 w 3024845"/>
                  <a:gd name="connsiteY119" fmla="*/ 520988 h 1078499"/>
                  <a:gd name="connsiteX120" fmla="*/ 763049 w 3024845"/>
                  <a:gd name="connsiteY120" fmla="*/ 520988 h 1078499"/>
                  <a:gd name="connsiteX121" fmla="*/ 770143 w 3024845"/>
                  <a:gd name="connsiteY121" fmla="*/ 520988 h 1078499"/>
                  <a:gd name="connsiteX122" fmla="*/ 784330 w 3024845"/>
                  <a:gd name="connsiteY122" fmla="*/ 525312 h 1078499"/>
                  <a:gd name="connsiteX123" fmla="*/ 784330 w 3024845"/>
                  <a:gd name="connsiteY123" fmla="*/ 564224 h 1078499"/>
                  <a:gd name="connsiteX124" fmla="*/ 785343 w 3024845"/>
                  <a:gd name="connsiteY124" fmla="*/ 564224 h 1078499"/>
                  <a:gd name="connsiteX125" fmla="*/ 792436 w 3024845"/>
                  <a:gd name="connsiteY125" fmla="*/ 564224 h 1078499"/>
                  <a:gd name="connsiteX126" fmla="*/ 792436 w 3024845"/>
                  <a:gd name="connsiteY126" fmla="*/ 565845 h 1078499"/>
                  <a:gd name="connsiteX127" fmla="*/ 792436 w 3024845"/>
                  <a:gd name="connsiteY127" fmla="*/ 577194 h 1078499"/>
                  <a:gd name="connsiteX128" fmla="*/ 794463 w 3024845"/>
                  <a:gd name="connsiteY128" fmla="*/ 577194 h 1078499"/>
                  <a:gd name="connsiteX129" fmla="*/ 808650 w 3024845"/>
                  <a:gd name="connsiteY129" fmla="*/ 577194 h 1078499"/>
                  <a:gd name="connsiteX130" fmla="*/ 814730 w 3024845"/>
                  <a:gd name="connsiteY130" fmla="*/ 583680 h 1078499"/>
                  <a:gd name="connsiteX131" fmla="*/ 814730 w 3024845"/>
                  <a:gd name="connsiteY131" fmla="*/ 605298 h 1078499"/>
                  <a:gd name="connsiteX132" fmla="*/ 817010 w 3024845"/>
                  <a:gd name="connsiteY132" fmla="*/ 605298 h 1078499"/>
                  <a:gd name="connsiteX133" fmla="*/ 832970 w 3024845"/>
                  <a:gd name="connsiteY133" fmla="*/ 605298 h 1078499"/>
                  <a:gd name="connsiteX134" fmla="*/ 832970 w 3024845"/>
                  <a:gd name="connsiteY134" fmla="*/ 606378 h 1078499"/>
                  <a:gd name="connsiteX135" fmla="*/ 832970 w 3024845"/>
                  <a:gd name="connsiteY135" fmla="*/ 613945 h 1078499"/>
                  <a:gd name="connsiteX136" fmla="*/ 834237 w 3024845"/>
                  <a:gd name="connsiteY136" fmla="*/ 613945 h 1078499"/>
                  <a:gd name="connsiteX137" fmla="*/ 843104 w 3024845"/>
                  <a:gd name="connsiteY137" fmla="*/ 613945 h 1078499"/>
                  <a:gd name="connsiteX138" fmla="*/ 843104 w 3024845"/>
                  <a:gd name="connsiteY138" fmla="*/ 616106 h 1078499"/>
                  <a:gd name="connsiteX139" fmla="*/ 843104 w 3024845"/>
                  <a:gd name="connsiteY139" fmla="*/ 631239 h 1078499"/>
                  <a:gd name="connsiteX140" fmla="*/ 847157 w 3024845"/>
                  <a:gd name="connsiteY140" fmla="*/ 629347 h 1078499"/>
                  <a:gd name="connsiteX141" fmla="*/ 847157 w 3024845"/>
                  <a:gd name="connsiteY141" fmla="*/ 616106 h 1078499"/>
                  <a:gd name="connsiteX142" fmla="*/ 848170 w 3024845"/>
                  <a:gd name="connsiteY142" fmla="*/ 616106 h 1078499"/>
                  <a:gd name="connsiteX143" fmla="*/ 855264 w 3024845"/>
                  <a:gd name="connsiteY143" fmla="*/ 616106 h 1078499"/>
                  <a:gd name="connsiteX144" fmla="*/ 855264 w 3024845"/>
                  <a:gd name="connsiteY144" fmla="*/ 617728 h 1078499"/>
                  <a:gd name="connsiteX145" fmla="*/ 855264 w 3024845"/>
                  <a:gd name="connsiteY145" fmla="*/ 629077 h 1078499"/>
                  <a:gd name="connsiteX146" fmla="*/ 856024 w 3024845"/>
                  <a:gd name="connsiteY146" fmla="*/ 629077 h 1078499"/>
                  <a:gd name="connsiteX147" fmla="*/ 861344 w 3024845"/>
                  <a:gd name="connsiteY147" fmla="*/ 629077 h 1078499"/>
                  <a:gd name="connsiteX148" fmla="*/ 909984 w 3024845"/>
                  <a:gd name="connsiteY148" fmla="*/ 624754 h 1078499"/>
                  <a:gd name="connsiteX149" fmla="*/ 909984 w 3024845"/>
                  <a:gd name="connsiteY149" fmla="*/ 626105 h 1078499"/>
                  <a:gd name="connsiteX150" fmla="*/ 909984 w 3024845"/>
                  <a:gd name="connsiteY150" fmla="*/ 635562 h 1078499"/>
                  <a:gd name="connsiteX151" fmla="*/ 910744 w 3024845"/>
                  <a:gd name="connsiteY151" fmla="*/ 635562 h 1078499"/>
                  <a:gd name="connsiteX152" fmla="*/ 916065 w 3024845"/>
                  <a:gd name="connsiteY152" fmla="*/ 635562 h 1078499"/>
                  <a:gd name="connsiteX153" fmla="*/ 916065 w 3024845"/>
                  <a:gd name="connsiteY153" fmla="*/ 637724 h 1078499"/>
                  <a:gd name="connsiteX154" fmla="*/ 916065 w 3024845"/>
                  <a:gd name="connsiteY154" fmla="*/ 652857 h 1078499"/>
                  <a:gd name="connsiteX155" fmla="*/ 918091 w 3024845"/>
                  <a:gd name="connsiteY155" fmla="*/ 651506 h 1078499"/>
                  <a:gd name="connsiteX156" fmla="*/ 932278 w 3024845"/>
                  <a:gd name="connsiteY156" fmla="*/ 642048 h 1078499"/>
                  <a:gd name="connsiteX157" fmla="*/ 938358 w 3024845"/>
                  <a:gd name="connsiteY157" fmla="*/ 600974 h 1078499"/>
                  <a:gd name="connsiteX158" fmla="*/ 939118 w 3024845"/>
                  <a:gd name="connsiteY158" fmla="*/ 600704 h 1078499"/>
                  <a:gd name="connsiteX159" fmla="*/ 944438 w 3024845"/>
                  <a:gd name="connsiteY159" fmla="*/ 598812 h 1078499"/>
                  <a:gd name="connsiteX160" fmla="*/ 946465 w 3024845"/>
                  <a:gd name="connsiteY160" fmla="*/ 529635 h 1078499"/>
                  <a:gd name="connsiteX161" fmla="*/ 948492 w 3024845"/>
                  <a:gd name="connsiteY161" fmla="*/ 598812 h 1078499"/>
                  <a:gd name="connsiteX162" fmla="*/ 949252 w 3024845"/>
                  <a:gd name="connsiteY162" fmla="*/ 599082 h 1078499"/>
                  <a:gd name="connsiteX163" fmla="*/ 954572 w 3024845"/>
                  <a:gd name="connsiteY163" fmla="*/ 600974 h 1078499"/>
                  <a:gd name="connsiteX164" fmla="*/ 954572 w 3024845"/>
                  <a:gd name="connsiteY164" fmla="*/ 514503 h 1078499"/>
                  <a:gd name="connsiteX165" fmla="*/ 958625 w 3024845"/>
                  <a:gd name="connsiteY165" fmla="*/ 482076 h 1078499"/>
                  <a:gd name="connsiteX166" fmla="*/ 997132 w 3024845"/>
                  <a:gd name="connsiteY166" fmla="*/ 482076 h 1078499"/>
                  <a:gd name="connsiteX167" fmla="*/ 997132 w 3024845"/>
                  <a:gd name="connsiteY167" fmla="*/ 514503 h 1078499"/>
                  <a:gd name="connsiteX168" fmla="*/ 997892 w 3024845"/>
                  <a:gd name="connsiteY168" fmla="*/ 514503 h 1078499"/>
                  <a:gd name="connsiteX169" fmla="*/ 1003212 w 3024845"/>
                  <a:gd name="connsiteY169" fmla="*/ 514503 h 1078499"/>
                  <a:gd name="connsiteX170" fmla="*/ 1003212 w 3024845"/>
                  <a:gd name="connsiteY170" fmla="*/ 432355 h 1078499"/>
                  <a:gd name="connsiteX171" fmla="*/ 1004986 w 3024845"/>
                  <a:gd name="connsiteY171" fmla="*/ 432355 h 1078499"/>
                  <a:gd name="connsiteX172" fmla="*/ 1017399 w 3024845"/>
                  <a:gd name="connsiteY172" fmla="*/ 432355 h 1078499"/>
                  <a:gd name="connsiteX173" fmla="*/ 1017399 w 3024845"/>
                  <a:gd name="connsiteY173" fmla="*/ 430464 h 1078499"/>
                  <a:gd name="connsiteX174" fmla="*/ 1017399 w 3024845"/>
                  <a:gd name="connsiteY174" fmla="*/ 417223 h 1078499"/>
                  <a:gd name="connsiteX175" fmla="*/ 1039693 w 3024845"/>
                  <a:gd name="connsiteY175" fmla="*/ 417223 h 1078499"/>
                  <a:gd name="connsiteX176" fmla="*/ 1039693 w 3024845"/>
                  <a:gd name="connsiteY176" fmla="*/ 416142 h 1078499"/>
                  <a:gd name="connsiteX177" fmla="*/ 1039693 w 3024845"/>
                  <a:gd name="connsiteY177" fmla="*/ 408576 h 1078499"/>
                  <a:gd name="connsiteX178" fmla="*/ 1041466 w 3024845"/>
                  <a:gd name="connsiteY178" fmla="*/ 408576 h 1078499"/>
                  <a:gd name="connsiteX179" fmla="*/ 1053880 w 3024845"/>
                  <a:gd name="connsiteY179" fmla="*/ 408576 h 1078499"/>
                  <a:gd name="connsiteX180" fmla="*/ 1053880 w 3024845"/>
                  <a:gd name="connsiteY180" fmla="*/ 409657 h 1078499"/>
                  <a:gd name="connsiteX181" fmla="*/ 1053880 w 3024845"/>
                  <a:gd name="connsiteY181" fmla="*/ 417223 h 1078499"/>
                  <a:gd name="connsiteX182" fmla="*/ 1054640 w 3024845"/>
                  <a:gd name="connsiteY182" fmla="*/ 417223 h 1078499"/>
                  <a:gd name="connsiteX183" fmla="*/ 1059960 w 3024845"/>
                  <a:gd name="connsiteY183" fmla="*/ 417223 h 1078499"/>
                  <a:gd name="connsiteX184" fmla="*/ 1070093 w 3024845"/>
                  <a:gd name="connsiteY184" fmla="*/ 412899 h 1078499"/>
                  <a:gd name="connsiteX185" fmla="*/ 1074146 w 3024845"/>
                  <a:gd name="connsiteY185" fmla="*/ 416142 h 1078499"/>
                  <a:gd name="connsiteX186" fmla="*/ 1074146 w 3024845"/>
                  <a:gd name="connsiteY186" fmla="*/ 408576 h 1078499"/>
                  <a:gd name="connsiteX187" fmla="*/ 1076426 w 3024845"/>
                  <a:gd name="connsiteY187" fmla="*/ 408576 h 1078499"/>
                  <a:gd name="connsiteX188" fmla="*/ 1092387 w 3024845"/>
                  <a:gd name="connsiteY188" fmla="*/ 408576 h 1078499"/>
                  <a:gd name="connsiteX189" fmla="*/ 1092387 w 3024845"/>
                  <a:gd name="connsiteY189" fmla="*/ 409657 h 1078499"/>
                  <a:gd name="connsiteX190" fmla="*/ 1092387 w 3024845"/>
                  <a:gd name="connsiteY190" fmla="*/ 417223 h 1078499"/>
                  <a:gd name="connsiteX191" fmla="*/ 1122787 w 3024845"/>
                  <a:gd name="connsiteY191" fmla="*/ 417223 h 1078499"/>
                  <a:gd name="connsiteX192" fmla="*/ 1122787 w 3024845"/>
                  <a:gd name="connsiteY192" fmla="*/ 418844 h 1078499"/>
                  <a:gd name="connsiteX193" fmla="*/ 1122787 w 3024845"/>
                  <a:gd name="connsiteY193" fmla="*/ 430194 h 1078499"/>
                  <a:gd name="connsiteX194" fmla="*/ 1149134 w 3024845"/>
                  <a:gd name="connsiteY194" fmla="*/ 430194 h 1078499"/>
                  <a:gd name="connsiteX195" fmla="*/ 1149134 w 3024845"/>
                  <a:gd name="connsiteY195" fmla="*/ 460458 h 1078499"/>
                  <a:gd name="connsiteX196" fmla="*/ 1149894 w 3024845"/>
                  <a:gd name="connsiteY196" fmla="*/ 460458 h 1078499"/>
                  <a:gd name="connsiteX197" fmla="*/ 1155214 w 3024845"/>
                  <a:gd name="connsiteY197" fmla="*/ 460458 h 1078499"/>
                  <a:gd name="connsiteX198" fmla="*/ 1155214 w 3024845"/>
                  <a:gd name="connsiteY198" fmla="*/ 461539 h 1078499"/>
                  <a:gd name="connsiteX199" fmla="*/ 1155214 w 3024845"/>
                  <a:gd name="connsiteY199" fmla="*/ 469106 h 1078499"/>
                  <a:gd name="connsiteX200" fmla="*/ 1159268 w 3024845"/>
                  <a:gd name="connsiteY200" fmla="*/ 499370 h 1078499"/>
                  <a:gd name="connsiteX201" fmla="*/ 1160028 w 3024845"/>
                  <a:gd name="connsiteY201" fmla="*/ 499370 h 1078499"/>
                  <a:gd name="connsiteX202" fmla="*/ 1165348 w 3024845"/>
                  <a:gd name="connsiteY202" fmla="*/ 499370 h 1078499"/>
                  <a:gd name="connsiteX203" fmla="*/ 1165348 w 3024845"/>
                  <a:gd name="connsiteY203" fmla="*/ 500181 h 1078499"/>
                  <a:gd name="connsiteX204" fmla="*/ 1165348 w 3024845"/>
                  <a:gd name="connsiteY204" fmla="*/ 505856 h 1078499"/>
                  <a:gd name="connsiteX205" fmla="*/ 1166361 w 3024845"/>
                  <a:gd name="connsiteY205" fmla="*/ 505856 h 1078499"/>
                  <a:gd name="connsiteX206" fmla="*/ 1173454 w 3024845"/>
                  <a:gd name="connsiteY206" fmla="*/ 505856 h 1078499"/>
                  <a:gd name="connsiteX207" fmla="*/ 1173454 w 3024845"/>
                  <a:gd name="connsiteY207" fmla="*/ 536121 h 1078499"/>
                  <a:gd name="connsiteX208" fmla="*/ 1175481 w 3024845"/>
                  <a:gd name="connsiteY208" fmla="*/ 536121 h 1078499"/>
                  <a:gd name="connsiteX209" fmla="*/ 1189668 w 3024845"/>
                  <a:gd name="connsiteY209" fmla="*/ 536121 h 1078499"/>
                  <a:gd name="connsiteX210" fmla="*/ 1189668 w 3024845"/>
                  <a:gd name="connsiteY210" fmla="*/ 559900 h 1078499"/>
                  <a:gd name="connsiteX211" fmla="*/ 1191695 w 3024845"/>
                  <a:gd name="connsiteY211" fmla="*/ 561521 h 1078499"/>
                  <a:gd name="connsiteX212" fmla="*/ 1191695 w 3024845"/>
                  <a:gd name="connsiteY212" fmla="*/ 572871 h 1078499"/>
                  <a:gd name="connsiteX213" fmla="*/ 1192455 w 3024845"/>
                  <a:gd name="connsiteY213" fmla="*/ 572871 h 1078499"/>
                  <a:gd name="connsiteX214" fmla="*/ 1197775 w 3024845"/>
                  <a:gd name="connsiteY214" fmla="*/ 572871 h 1078499"/>
                  <a:gd name="connsiteX215" fmla="*/ 1197775 w 3024845"/>
                  <a:gd name="connsiteY215" fmla="*/ 596650 h 1078499"/>
                  <a:gd name="connsiteX216" fmla="*/ 1199041 w 3024845"/>
                  <a:gd name="connsiteY216" fmla="*/ 596650 h 1078499"/>
                  <a:gd name="connsiteX217" fmla="*/ 1207908 w 3024845"/>
                  <a:gd name="connsiteY217" fmla="*/ 596650 h 1078499"/>
                  <a:gd name="connsiteX218" fmla="*/ 1209935 w 3024845"/>
                  <a:gd name="connsiteY218" fmla="*/ 600704 h 1078499"/>
                  <a:gd name="connsiteX219" fmla="*/ 1209935 w 3024845"/>
                  <a:gd name="connsiteY219" fmla="*/ 613945 h 1078499"/>
                  <a:gd name="connsiteX220" fmla="*/ 1211455 w 3024845"/>
                  <a:gd name="connsiteY220" fmla="*/ 612053 h 1078499"/>
                  <a:gd name="connsiteX221" fmla="*/ 1222095 w 3024845"/>
                  <a:gd name="connsiteY221" fmla="*/ 598812 h 1078499"/>
                  <a:gd name="connsiteX222" fmla="*/ 1250469 w 3024845"/>
                  <a:gd name="connsiteY222" fmla="*/ 598812 h 1078499"/>
                  <a:gd name="connsiteX223" fmla="*/ 1250469 w 3024845"/>
                  <a:gd name="connsiteY223" fmla="*/ 685283 h 1078499"/>
                  <a:gd name="connsiteX224" fmla="*/ 1251229 w 3024845"/>
                  <a:gd name="connsiteY224" fmla="*/ 685283 h 1078499"/>
                  <a:gd name="connsiteX225" fmla="*/ 1256549 w 3024845"/>
                  <a:gd name="connsiteY225" fmla="*/ 685283 h 1078499"/>
                  <a:gd name="connsiteX226" fmla="*/ 1257309 w 3024845"/>
                  <a:gd name="connsiteY226" fmla="*/ 683932 h 1078499"/>
                  <a:gd name="connsiteX227" fmla="*/ 1262629 w 3024845"/>
                  <a:gd name="connsiteY227" fmla="*/ 674474 h 1078499"/>
                  <a:gd name="connsiteX228" fmla="*/ 1262629 w 3024845"/>
                  <a:gd name="connsiteY228" fmla="*/ 676366 h 1078499"/>
                  <a:gd name="connsiteX229" fmla="*/ 1262629 w 3024845"/>
                  <a:gd name="connsiteY229" fmla="*/ 689607 h 1078499"/>
                  <a:gd name="connsiteX230" fmla="*/ 1266682 w 3024845"/>
                  <a:gd name="connsiteY230" fmla="*/ 644210 h 1078499"/>
                  <a:gd name="connsiteX231" fmla="*/ 1267442 w 3024845"/>
                  <a:gd name="connsiteY231" fmla="*/ 644210 h 1078499"/>
                  <a:gd name="connsiteX232" fmla="*/ 1272762 w 3024845"/>
                  <a:gd name="connsiteY232" fmla="*/ 644210 h 1078499"/>
                  <a:gd name="connsiteX233" fmla="*/ 1272762 w 3024845"/>
                  <a:gd name="connsiteY233" fmla="*/ 579356 h 1078499"/>
                  <a:gd name="connsiteX234" fmla="*/ 1273776 w 3024845"/>
                  <a:gd name="connsiteY234" fmla="*/ 579356 h 1078499"/>
                  <a:gd name="connsiteX235" fmla="*/ 1280869 w 3024845"/>
                  <a:gd name="connsiteY235" fmla="*/ 579356 h 1078499"/>
                  <a:gd name="connsiteX236" fmla="*/ 1293029 w 3024845"/>
                  <a:gd name="connsiteY236" fmla="*/ 536121 h 1078499"/>
                  <a:gd name="connsiteX237" fmla="*/ 1294296 w 3024845"/>
                  <a:gd name="connsiteY237" fmla="*/ 536121 h 1078499"/>
                  <a:gd name="connsiteX238" fmla="*/ 1303163 w 3024845"/>
                  <a:gd name="connsiteY238" fmla="*/ 536121 h 1078499"/>
                  <a:gd name="connsiteX239" fmla="*/ 1313296 w 3024845"/>
                  <a:gd name="connsiteY239" fmla="*/ 579356 h 1078499"/>
                  <a:gd name="connsiteX240" fmla="*/ 1314309 w 3024845"/>
                  <a:gd name="connsiteY240" fmla="*/ 579356 h 1078499"/>
                  <a:gd name="connsiteX241" fmla="*/ 1321403 w 3024845"/>
                  <a:gd name="connsiteY241" fmla="*/ 579356 h 1078499"/>
                  <a:gd name="connsiteX242" fmla="*/ 1321403 w 3024845"/>
                  <a:gd name="connsiteY242" fmla="*/ 618268 h 1078499"/>
                  <a:gd name="connsiteX243" fmla="*/ 1323176 w 3024845"/>
                  <a:gd name="connsiteY243" fmla="*/ 618268 h 1078499"/>
                  <a:gd name="connsiteX244" fmla="*/ 1335590 w 3024845"/>
                  <a:gd name="connsiteY244" fmla="*/ 618268 h 1078499"/>
                  <a:gd name="connsiteX245" fmla="*/ 1335590 w 3024845"/>
                  <a:gd name="connsiteY245" fmla="*/ 620430 h 1078499"/>
                  <a:gd name="connsiteX246" fmla="*/ 1335590 w 3024845"/>
                  <a:gd name="connsiteY246" fmla="*/ 635562 h 1078499"/>
                  <a:gd name="connsiteX247" fmla="*/ 1339643 w 3024845"/>
                  <a:gd name="connsiteY247" fmla="*/ 633401 h 1078499"/>
                  <a:gd name="connsiteX248" fmla="*/ 1339643 w 3024845"/>
                  <a:gd name="connsiteY248" fmla="*/ 618268 h 1078499"/>
                  <a:gd name="connsiteX249" fmla="*/ 1341163 w 3024845"/>
                  <a:gd name="connsiteY249" fmla="*/ 618268 h 1078499"/>
                  <a:gd name="connsiteX250" fmla="*/ 1351803 w 3024845"/>
                  <a:gd name="connsiteY250" fmla="*/ 618268 h 1078499"/>
                  <a:gd name="connsiteX251" fmla="*/ 1351803 w 3024845"/>
                  <a:gd name="connsiteY251" fmla="*/ 619889 h 1078499"/>
                  <a:gd name="connsiteX252" fmla="*/ 1351803 w 3024845"/>
                  <a:gd name="connsiteY252" fmla="*/ 631239 h 1078499"/>
                  <a:gd name="connsiteX253" fmla="*/ 1382204 w 3024845"/>
                  <a:gd name="connsiteY253" fmla="*/ 631239 h 1078499"/>
                  <a:gd name="connsiteX254" fmla="*/ 1382204 w 3024845"/>
                  <a:gd name="connsiteY254" fmla="*/ 594489 h 1078499"/>
                  <a:gd name="connsiteX255" fmla="*/ 1383470 w 3024845"/>
                  <a:gd name="connsiteY255" fmla="*/ 594489 h 1078499"/>
                  <a:gd name="connsiteX256" fmla="*/ 1392337 w 3024845"/>
                  <a:gd name="connsiteY256" fmla="*/ 594489 h 1078499"/>
                  <a:gd name="connsiteX257" fmla="*/ 1392337 w 3024845"/>
                  <a:gd name="connsiteY257" fmla="*/ 616106 h 1078499"/>
                  <a:gd name="connsiteX258" fmla="*/ 1394364 w 3024845"/>
                  <a:gd name="connsiteY258" fmla="*/ 583680 h 1078499"/>
                  <a:gd name="connsiteX259" fmla="*/ 1416657 w 3024845"/>
                  <a:gd name="connsiteY259" fmla="*/ 583680 h 1078499"/>
                  <a:gd name="connsiteX260" fmla="*/ 1416657 w 3024845"/>
                  <a:gd name="connsiteY260" fmla="*/ 582058 h 1078499"/>
                  <a:gd name="connsiteX261" fmla="*/ 1416657 w 3024845"/>
                  <a:gd name="connsiteY261" fmla="*/ 570709 h 1078499"/>
                  <a:gd name="connsiteX262" fmla="*/ 1417417 w 3024845"/>
                  <a:gd name="connsiteY262" fmla="*/ 570709 h 1078499"/>
                  <a:gd name="connsiteX263" fmla="*/ 1422737 w 3024845"/>
                  <a:gd name="connsiteY263" fmla="*/ 570709 h 1078499"/>
                  <a:gd name="connsiteX264" fmla="*/ 1422737 w 3024845"/>
                  <a:gd name="connsiteY264" fmla="*/ 568818 h 1078499"/>
                  <a:gd name="connsiteX265" fmla="*/ 1422737 w 3024845"/>
                  <a:gd name="connsiteY265" fmla="*/ 555577 h 1078499"/>
                  <a:gd name="connsiteX266" fmla="*/ 1426791 w 3024845"/>
                  <a:gd name="connsiteY266" fmla="*/ 562062 h 1078499"/>
                  <a:gd name="connsiteX267" fmla="*/ 1429071 w 3024845"/>
                  <a:gd name="connsiteY267" fmla="*/ 562062 h 1078499"/>
                  <a:gd name="connsiteX268" fmla="*/ 1445031 w 3024845"/>
                  <a:gd name="connsiteY268" fmla="*/ 562062 h 1078499"/>
                  <a:gd name="connsiteX269" fmla="*/ 1445031 w 3024845"/>
                  <a:gd name="connsiteY269" fmla="*/ 561251 h 1078499"/>
                  <a:gd name="connsiteX270" fmla="*/ 1445031 w 3024845"/>
                  <a:gd name="connsiteY270" fmla="*/ 555577 h 1078499"/>
                  <a:gd name="connsiteX271" fmla="*/ 1445791 w 3024845"/>
                  <a:gd name="connsiteY271" fmla="*/ 555577 h 1078499"/>
                  <a:gd name="connsiteX272" fmla="*/ 1451111 w 3024845"/>
                  <a:gd name="connsiteY272" fmla="*/ 555577 h 1078499"/>
                  <a:gd name="connsiteX273" fmla="*/ 1451111 w 3024845"/>
                  <a:gd name="connsiteY273" fmla="*/ 556928 h 1078499"/>
                  <a:gd name="connsiteX274" fmla="*/ 1451111 w 3024845"/>
                  <a:gd name="connsiteY274" fmla="*/ 566386 h 1078499"/>
                  <a:gd name="connsiteX275" fmla="*/ 1489618 w 3024845"/>
                  <a:gd name="connsiteY275" fmla="*/ 566386 h 1078499"/>
                  <a:gd name="connsiteX276" fmla="*/ 1489618 w 3024845"/>
                  <a:gd name="connsiteY276" fmla="*/ 704739 h 1078499"/>
                  <a:gd name="connsiteX277" fmla="*/ 1491138 w 3024845"/>
                  <a:gd name="connsiteY277" fmla="*/ 704739 h 1078499"/>
                  <a:gd name="connsiteX278" fmla="*/ 1501778 w 3024845"/>
                  <a:gd name="connsiteY278" fmla="*/ 704739 h 1078499"/>
                  <a:gd name="connsiteX279" fmla="*/ 1501778 w 3024845"/>
                  <a:gd name="connsiteY279" fmla="*/ 691769 h 1078499"/>
                  <a:gd name="connsiteX280" fmla="*/ 1505832 w 3024845"/>
                  <a:gd name="connsiteY280" fmla="*/ 691769 h 1078499"/>
                  <a:gd name="connsiteX281" fmla="*/ 1505832 w 3024845"/>
                  <a:gd name="connsiteY281" fmla="*/ 704739 h 1078499"/>
                  <a:gd name="connsiteX282" fmla="*/ 1536232 w 3024845"/>
                  <a:gd name="connsiteY282" fmla="*/ 704739 h 1078499"/>
                  <a:gd name="connsiteX283" fmla="*/ 1536232 w 3024845"/>
                  <a:gd name="connsiteY283" fmla="*/ 674474 h 1078499"/>
                  <a:gd name="connsiteX284" fmla="*/ 1548392 w 3024845"/>
                  <a:gd name="connsiteY284" fmla="*/ 674474 h 1078499"/>
                  <a:gd name="connsiteX285" fmla="*/ 1560552 w 3024845"/>
                  <a:gd name="connsiteY285" fmla="*/ 672313 h 1078499"/>
                  <a:gd name="connsiteX286" fmla="*/ 1564606 w 3024845"/>
                  <a:gd name="connsiteY286" fmla="*/ 674474 h 1078499"/>
                  <a:gd name="connsiteX287" fmla="*/ 1574739 w 3024845"/>
                  <a:gd name="connsiteY287" fmla="*/ 674474 h 1078499"/>
                  <a:gd name="connsiteX288" fmla="*/ 1574739 w 3024845"/>
                  <a:gd name="connsiteY288" fmla="*/ 704739 h 1078499"/>
                  <a:gd name="connsiteX289" fmla="*/ 1582846 w 3024845"/>
                  <a:gd name="connsiteY289" fmla="*/ 704739 h 1078499"/>
                  <a:gd name="connsiteX290" fmla="*/ 1582846 w 3024845"/>
                  <a:gd name="connsiteY290" fmla="*/ 722034 h 1078499"/>
                  <a:gd name="connsiteX291" fmla="*/ 1592182 w 3024845"/>
                  <a:gd name="connsiteY291" fmla="*/ 722939 h 1078499"/>
                  <a:gd name="connsiteX292" fmla="*/ 1605140 w 3024845"/>
                  <a:gd name="connsiteY292" fmla="*/ 722939 h 1078499"/>
                  <a:gd name="connsiteX293" fmla="*/ 1605140 w 3024845"/>
                  <a:gd name="connsiteY293" fmla="*/ 706901 h 1078499"/>
                  <a:gd name="connsiteX294" fmla="*/ 1673096 w 3024845"/>
                  <a:gd name="connsiteY294" fmla="*/ 706901 h 1078499"/>
                  <a:gd name="connsiteX295" fmla="*/ 1673096 w 3024845"/>
                  <a:gd name="connsiteY295" fmla="*/ 621648 h 1078499"/>
                  <a:gd name="connsiteX296" fmla="*/ 1745104 w 3024845"/>
                  <a:gd name="connsiteY296" fmla="*/ 621648 h 1078499"/>
                  <a:gd name="connsiteX297" fmla="*/ 1745104 w 3024845"/>
                  <a:gd name="connsiteY297" fmla="*/ 700416 h 1078499"/>
                  <a:gd name="connsiteX298" fmla="*/ 1747008 w 3024845"/>
                  <a:gd name="connsiteY298" fmla="*/ 700416 h 1078499"/>
                  <a:gd name="connsiteX299" fmla="*/ 1748250 w 3024845"/>
                  <a:gd name="connsiteY299" fmla="*/ 722939 h 1078499"/>
                  <a:gd name="connsiteX300" fmla="*/ 1757926 w 3024845"/>
                  <a:gd name="connsiteY300" fmla="*/ 722939 h 1078499"/>
                  <a:gd name="connsiteX301" fmla="*/ 1759168 w 3024845"/>
                  <a:gd name="connsiteY301" fmla="*/ 700416 h 1078499"/>
                  <a:gd name="connsiteX302" fmla="*/ 1765248 w 3024845"/>
                  <a:gd name="connsiteY302" fmla="*/ 700416 h 1078499"/>
                  <a:gd name="connsiteX303" fmla="*/ 1766490 w 3024845"/>
                  <a:gd name="connsiteY303" fmla="*/ 722939 h 1078499"/>
                  <a:gd name="connsiteX304" fmla="*/ 1817112 w 3024845"/>
                  <a:gd name="connsiteY304" fmla="*/ 722939 h 1078499"/>
                  <a:gd name="connsiteX305" fmla="*/ 1817112 w 3024845"/>
                  <a:gd name="connsiteY305" fmla="*/ 559911 h 1078499"/>
                  <a:gd name="connsiteX306" fmla="*/ 2014439 w 3024845"/>
                  <a:gd name="connsiteY306" fmla="*/ 559911 h 1078499"/>
                  <a:gd name="connsiteX307" fmla="*/ 2014439 w 3024845"/>
                  <a:gd name="connsiteY307" fmla="*/ 722939 h 1078499"/>
                  <a:gd name="connsiteX308" fmla="*/ 2033136 w 3024845"/>
                  <a:gd name="connsiteY308" fmla="*/ 722939 h 1078499"/>
                  <a:gd name="connsiteX309" fmla="*/ 2033136 w 3024845"/>
                  <a:gd name="connsiteY309" fmla="*/ 640246 h 1078499"/>
                  <a:gd name="connsiteX310" fmla="*/ 2128256 w 3024845"/>
                  <a:gd name="connsiteY310" fmla="*/ 640246 h 1078499"/>
                  <a:gd name="connsiteX311" fmla="*/ 2140186 w 3024845"/>
                  <a:gd name="connsiteY311" fmla="*/ 322105 h 1078499"/>
                  <a:gd name="connsiteX312" fmla="*/ 2128026 w 3024845"/>
                  <a:gd name="connsiteY312" fmla="*/ 300487 h 1078499"/>
                  <a:gd name="connsiteX313" fmla="*/ 2121946 w 3024845"/>
                  <a:gd name="connsiteY313" fmla="*/ 296163 h 1078499"/>
                  <a:gd name="connsiteX314" fmla="*/ 2130053 w 3024845"/>
                  <a:gd name="connsiteY314" fmla="*/ 272384 h 1078499"/>
                  <a:gd name="connsiteX315" fmla="*/ 2130053 w 3024845"/>
                  <a:gd name="connsiteY315" fmla="*/ 255090 h 1078499"/>
                  <a:gd name="connsiteX316" fmla="*/ 2144240 w 3024845"/>
                  <a:gd name="connsiteY316" fmla="*/ 255090 h 1078499"/>
                  <a:gd name="connsiteX317" fmla="*/ 2144240 w 3024845"/>
                  <a:gd name="connsiteY317" fmla="*/ 233472 h 1078499"/>
                  <a:gd name="connsiteX318" fmla="*/ 2146266 w 3024845"/>
                  <a:gd name="connsiteY318" fmla="*/ 229148 h 1078499"/>
                  <a:gd name="connsiteX319" fmla="*/ 2146266 w 3024845"/>
                  <a:gd name="connsiteY319" fmla="*/ 151324 h 1078499"/>
                  <a:gd name="connsiteX320" fmla="*/ 2144240 w 3024845"/>
                  <a:gd name="connsiteY320" fmla="*/ 144839 h 1078499"/>
                  <a:gd name="connsiteX321" fmla="*/ 2150320 w 3024845"/>
                  <a:gd name="connsiteY321" fmla="*/ 138353 h 1078499"/>
                  <a:gd name="connsiteX322" fmla="*/ 2150320 w 3024845"/>
                  <a:gd name="connsiteY322" fmla="*/ 79985 h 1078499"/>
                  <a:gd name="connsiteX323" fmla="*/ 2152346 w 3024845"/>
                  <a:gd name="connsiteY323" fmla="*/ 75662 h 1078499"/>
                  <a:gd name="connsiteX324" fmla="*/ 2152346 w 3024845"/>
                  <a:gd name="connsiteY324" fmla="*/ 19456 h 1078499"/>
                  <a:gd name="connsiteX325" fmla="*/ 2154373 w 3024845"/>
                  <a:gd name="connsiteY325" fmla="*/ 0 h 1078499"/>
                  <a:gd name="connsiteX326" fmla="*/ 2158427 w 3024845"/>
                  <a:gd name="connsiteY326" fmla="*/ 17294 h 1078499"/>
                  <a:gd name="connsiteX327" fmla="*/ 2160453 w 3024845"/>
                  <a:gd name="connsiteY327" fmla="*/ 75662 h 1078499"/>
                  <a:gd name="connsiteX328" fmla="*/ 2162480 w 3024845"/>
                  <a:gd name="connsiteY328" fmla="*/ 138353 h 1078499"/>
                  <a:gd name="connsiteX329" fmla="*/ 2168560 w 3024845"/>
                  <a:gd name="connsiteY329" fmla="*/ 144839 h 1078499"/>
                  <a:gd name="connsiteX330" fmla="*/ 2166533 w 3024845"/>
                  <a:gd name="connsiteY330" fmla="*/ 151324 h 1078499"/>
                  <a:gd name="connsiteX331" fmla="*/ 2166533 w 3024845"/>
                  <a:gd name="connsiteY331" fmla="*/ 229148 h 1078499"/>
                  <a:gd name="connsiteX332" fmla="*/ 2168560 w 3024845"/>
                  <a:gd name="connsiteY332" fmla="*/ 233472 h 1078499"/>
                  <a:gd name="connsiteX333" fmla="*/ 2168560 w 3024845"/>
                  <a:gd name="connsiteY333" fmla="*/ 255090 h 1078499"/>
                  <a:gd name="connsiteX334" fmla="*/ 2182747 w 3024845"/>
                  <a:gd name="connsiteY334" fmla="*/ 255090 h 1078499"/>
                  <a:gd name="connsiteX335" fmla="*/ 2182747 w 3024845"/>
                  <a:gd name="connsiteY335" fmla="*/ 272384 h 1078499"/>
                  <a:gd name="connsiteX336" fmla="*/ 2190854 w 3024845"/>
                  <a:gd name="connsiteY336" fmla="*/ 296163 h 1078499"/>
                  <a:gd name="connsiteX337" fmla="*/ 2184774 w 3024845"/>
                  <a:gd name="connsiteY337" fmla="*/ 300487 h 1078499"/>
                  <a:gd name="connsiteX338" fmla="*/ 2172613 w 3024845"/>
                  <a:gd name="connsiteY338" fmla="*/ 322105 h 1078499"/>
                  <a:gd name="connsiteX339" fmla="*/ 2180720 w 3024845"/>
                  <a:gd name="connsiteY339" fmla="*/ 575033 h 1078499"/>
                  <a:gd name="connsiteX340" fmla="*/ 2245574 w 3024845"/>
                  <a:gd name="connsiteY340" fmla="*/ 575033 h 1078499"/>
                  <a:gd name="connsiteX341" fmla="*/ 2245574 w 3024845"/>
                  <a:gd name="connsiteY341" fmla="*/ 650695 h 1078499"/>
                  <a:gd name="connsiteX342" fmla="*/ 2253681 w 3024845"/>
                  <a:gd name="connsiteY342" fmla="*/ 650695 h 1078499"/>
                  <a:gd name="connsiteX343" fmla="*/ 2255708 w 3024845"/>
                  <a:gd name="connsiteY343" fmla="*/ 644210 h 1078499"/>
                  <a:gd name="connsiteX344" fmla="*/ 2261788 w 3024845"/>
                  <a:gd name="connsiteY344" fmla="*/ 644210 h 1078499"/>
                  <a:gd name="connsiteX345" fmla="*/ 2263815 w 3024845"/>
                  <a:gd name="connsiteY345" fmla="*/ 652857 h 1078499"/>
                  <a:gd name="connsiteX346" fmla="*/ 2275975 w 3024845"/>
                  <a:gd name="connsiteY346" fmla="*/ 652857 h 1078499"/>
                  <a:gd name="connsiteX347" fmla="*/ 2275975 w 3024845"/>
                  <a:gd name="connsiteY347" fmla="*/ 646371 h 1078499"/>
                  <a:gd name="connsiteX348" fmla="*/ 2298268 w 3024845"/>
                  <a:gd name="connsiteY348" fmla="*/ 646371 h 1078499"/>
                  <a:gd name="connsiteX349" fmla="*/ 2298268 w 3024845"/>
                  <a:gd name="connsiteY349" fmla="*/ 652857 h 1078499"/>
                  <a:gd name="connsiteX350" fmla="*/ 2318535 w 3024845"/>
                  <a:gd name="connsiteY350" fmla="*/ 652857 h 1078499"/>
                  <a:gd name="connsiteX351" fmla="*/ 2318535 w 3024845"/>
                  <a:gd name="connsiteY351" fmla="*/ 698254 h 1078499"/>
                  <a:gd name="connsiteX352" fmla="*/ 2332722 w 3024845"/>
                  <a:gd name="connsiteY352" fmla="*/ 698254 h 1078499"/>
                  <a:gd name="connsiteX353" fmla="*/ 2332722 w 3024845"/>
                  <a:gd name="connsiteY353" fmla="*/ 685283 h 1078499"/>
                  <a:gd name="connsiteX354" fmla="*/ 2348936 w 3024845"/>
                  <a:gd name="connsiteY354" fmla="*/ 685283 h 1078499"/>
                  <a:gd name="connsiteX355" fmla="*/ 2348936 w 3024845"/>
                  <a:gd name="connsiteY355" fmla="*/ 505856 h 1078499"/>
                  <a:gd name="connsiteX356" fmla="*/ 2355016 w 3024845"/>
                  <a:gd name="connsiteY356" fmla="*/ 499370 h 1078499"/>
                  <a:gd name="connsiteX357" fmla="*/ 2427977 w 3024845"/>
                  <a:gd name="connsiteY357" fmla="*/ 499370 h 1078499"/>
                  <a:gd name="connsiteX358" fmla="*/ 2427977 w 3024845"/>
                  <a:gd name="connsiteY358" fmla="*/ 508018 h 1078499"/>
                  <a:gd name="connsiteX359" fmla="*/ 2438110 w 3024845"/>
                  <a:gd name="connsiteY359" fmla="*/ 508018 h 1078499"/>
                  <a:gd name="connsiteX360" fmla="*/ 2438110 w 3024845"/>
                  <a:gd name="connsiteY360" fmla="*/ 622592 h 1078499"/>
                  <a:gd name="connsiteX361" fmla="*/ 2460404 w 3024845"/>
                  <a:gd name="connsiteY361" fmla="*/ 622592 h 1078499"/>
                  <a:gd name="connsiteX362" fmla="*/ 2460404 w 3024845"/>
                  <a:gd name="connsiteY362" fmla="*/ 555577 h 1078499"/>
                  <a:gd name="connsiteX363" fmla="*/ 2486751 w 3024845"/>
                  <a:gd name="connsiteY363" fmla="*/ 555577 h 1078499"/>
                  <a:gd name="connsiteX364" fmla="*/ 2490804 w 3024845"/>
                  <a:gd name="connsiteY364" fmla="*/ 551253 h 1078499"/>
                  <a:gd name="connsiteX365" fmla="*/ 2498911 w 3024845"/>
                  <a:gd name="connsiteY365" fmla="*/ 551253 h 1078499"/>
                  <a:gd name="connsiteX366" fmla="*/ 2502964 w 3024845"/>
                  <a:gd name="connsiteY366" fmla="*/ 555577 h 1078499"/>
                  <a:gd name="connsiteX367" fmla="*/ 2525258 w 3024845"/>
                  <a:gd name="connsiteY367" fmla="*/ 555577 h 1078499"/>
                  <a:gd name="connsiteX368" fmla="*/ 2525258 w 3024845"/>
                  <a:gd name="connsiteY368" fmla="*/ 438841 h 1078499"/>
                  <a:gd name="connsiteX369" fmla="*/ 2582005 w 3024845"/>
                  <a:gd name="connsiteY369" fmla="*/ 428032 h 1078499"/>
                  <a:gd name="connsiteX370" fmla="*/ 2582005 w 3024845"/>
                  <a:gd name="connsiteY370" fmla="*/ 429113 h 1078499"/>
                  <a:gd name="connsiteX371" fmla="*/ 2582005 w 3024845"/>
                  <a:gd name="connsiteY371" fmla="*/ 436679 h 1078499"/>
                  <a:gd name="connsiteX372" fmla="*/ 2608352 w 3024845"/>
                  <a:gd name="connsiteY372" fmla="*/ 436679 h 1078499"/>
                  <a:gd name="connsiteX373" fmla="*/ 2608352 w 3024845"/>
                  <a:gd name="connsiteY373" fmla="*/ 691769 h 1078499"/>
                  <a:gd name="connsiteX374" fmla="*/ 2630646 w 3024845"/>
                  <a:gd name="connsiteY374" fmla="*/ 691769 h 1078499"/>
                  <a:gd name="connsiteX375" fmla="*/ 2630646 w 3024845"/>
                  <a:gd name="connsiteY375" fmla="*/ 687445 h 1078499"/>
                  <a:gd name="connsiteX376" fmla="*/ 2642806 w 3024845"/>
                  <a:gd name="connsiteY376" fmla="*/ 687445 h 1078499"/>
                  <a:gd name="connsiteX377" fmla="*/ 2642806 w 3024845"/>
                  <a:gd name="connsiteY377" fmla="*/ 691769 h 1078499"/>
                  <a:gd name="connsiteX378" fmla="*/ 2667126 w 3024845"/>
                  <a:gd name="connsiteY378" fmla="*/ 691769 h 1078499"/>
                  <a:gd name="connsiteX379" fmla="*/ 2667126 w 3024845"/>
                  <a:gd name="connsiteY379" fmla="*/ 678798 h 1078499"/>
                  <a:gd name="connsiteX380" fmla="*/ 2695500 w 3024845"/>
                  <a:gd name="connsiteY380" fmla="*/ 678798 h 1078499"/>
                  <a:gd name="connsiteX381" fmla="*/ 2707660 w 3024845"/>
                  <a:gd name="connsiteY381" fmla="*/ 674474 h 1078499"/>
                  <a:gd name="connsiteX382" fmla="*/ 2727927 w 3024845"/>
                  <a:gd name="connsiteY382" fmla="*/ 678798 h 1078499"/>
                  <a:gd name="connsiteX383" fmla="*/ 2727927 w 3024845"/>
                  <a:gd name="connsiteY383" fmla="*/ 661504 h 1078499"/>
                  <a:gd name="connsiteX384" fmla="*/ 2736034 w 3024845"/>
                  <a:gd name="connsiteY384" fmla="*/ 661504 h 1078499"/>
                  <a:gd name="connsiteX385" fmla="*/ 2736034 w 3024845"/>
                  <a:gd name="connsiteY385" fmla="*/ 648533 h 1078499"/>
                  <a:gd name="connsiteX386" fmla="*/ 2792781 w 3024845"/>
                  <a:gd name="connsiteY386" fmla="*/ 648533 h 1078499"/>
                  <a:gd name="connsiteX387" fmla="*/ 2792781 w 3024845"/>
                  <a:gd name="connsiteY387" fmla="*/ 618268 h 1078499"/>
                  <a:gd name="connsiteX388" fmla="*/ 2811021 w 3024845"/>
                  <a:gd name="connsiteY388" fmla="*/ 618268 h 1078499"/>
                  <a:gd name="connsiteX389" fmla="*/ 2811021 w 3024845"/>
                  <a:gd name="connsiteY389" fmla="*/ 611783 h 1078499"/>
                  <a:gd name="connsiteX390" fmla="*/ 2823181 w 3024845"/>
                  <a:gd name="connsiteY390" fmla="*/ 611783 h 1078499"/>
                  <a:gd name="connsiteX391" fmla="*/ 2823181 w 3024845"/>
                  <a:gd name="connsiteY391" fmla="*/ 618268 h 1078499"/>
                  <a:gd name="connsiteX392" fmla="*/ 2839395 w 3024845"/>
                  <a:gd name="connsiteY392" fmla="*/ 618268 h 1078499"/>
                  <a:gd name="connsiteX393" fmla="*/ 2839395 w 3024845"/>
                  <a:gd name="connsiteY393" fmla="*/ 667989 h 1078499"/>
                  <a:gd name="connsiteX394" fmla="*/ 2871822 w 3024845"/>
                  <a:gd name="connsiteY394" fmla="*/ 667989 h 1078499"/>
                  <a:gd name="connsiteX395" fmla="*/ 2871822 w 3024845"/>
                  <a:gd name="connsiteY395" fmla="*/ 642048 h 1078499"/>
                  <a:gd name="connsiteX396" fmla="*/ 2910329 w 3024845"/>
                  <a:gd name="connsiteY396" fmla="*/ 642048 h 1078499"/>
                  <a:gd name="connsiteX397" fmla="*/ 2910329 w 3024845"/>
                  <a:gd name="connsiteY397" fmla="*/ 611783 h 1078499"/>
                  <a:gd name="connsiteX398" fmla="*/ 2958970 w 3024845"/>
                  <a:gd name="connsiteY398" fmla="*/ 611783 h 1078499"/>
                  <a:gd name="connsiteX399" fmla="*/ 2958970 w 3024845"/>
                  <a:gd name="connsiteY399" fmla="*/ 722939 h 1078499"/>
                  <a:gd name="connsiteX400" fmla="*/ 2958970 w 3024845"/>
                  <a:gd name="connsiteY400" fmla="*/ 736718 h 1078499"/>
                  <a:gd name="connsiteX401" fmla="*/ 3024845 w 3024845"/>
                  <a:gd name="connsiteY401" fmla="*/ 736718 h 1078499"/>
                  <a:gd name="connsiteX402" fmla="*/ 3024845 w 3024845"/>
                  <a:gd name="connsiteY402" fmla="*/ 1078499 h 1078499"/>
                  <a:gd name="connsiteX403" fmla="*/ 2054 w 3024845"/>
                  <a:gd name="connsiteY403" fmla="*/ 1076166 h 1078499"/>
                  <a:gd name="connsiteX404" fmla="*/ 0 w 3024845"/>
                  <a:gd name="connsiteY404" fmla="*/ 642048 h 1078499"/>
                  <a:gd name="connsiteX405" fmla="*/ 20267 w 3024845"/>
                  <a:gd name="connsiteY405" fmla="*/ 642048 h 1078499"/>
                  <a:gd name="connsiteX406" fmla="*/ 20774 w 3024845"/>
                  <a:gd name="connsiteY406" fmla="*/ 640967 h 1078499"/>
                  <a:gd name="connsiteX407" fmla="*/ 24320 w 3024845"/>
                  <a:gd name="connsiteY407" fmla="*/ 633401 h 1078499"/>
                  <a:gd name="connsiteX408" fmla="*/ 26094 w 3024845"/>
                  <a:gd name="connsiteY408" fmla="*/ 633671 h 1078499"/>
                  <a:gd name="connsiteX409" fmla="*/ 38507 w 3024845"/>
                  <a:gd name="connsiteY409" fmla="*/ 635562 h 1078499"/>
                  <a:gd name="connsiteX410" fmla="*/ 39014 w 3024845"/>
                  <a:gd name="connsiteY410" fmla="*/ 636914 h 1078499"/>
                  <a:gd name="connsiteX411" fmla="*/ 42560 w 3024845"/>
                  <a:gd name="connsiteY411" fmla="*/ 646371 h 1078499"/>
                  <a:gd name="connsiteX412" fmla="*/ 68907 w 3024845"/>
                  <a:gd name="connsiteY412" fmla="*/ 648533 h 1078499"/>
                  <a:gd name="connsiteX413" fmla="*/ 68907 w 3024845"/>
                  <a:gd name="connsiteY413" fmla="*/ 525312 h 1078499"/>
                  <a:gd name="connsiteX414" fmla="*/ 70934 w 3024845"/>
                  <a:gd name="connsiteY414" fmla="*/ 525312 h 1078499"/>
                  <a:gd name="connsiteX415" fmla="*/ 85121 w 3024845"/>
                  <a:gd name="connsiteY415" fmla="*/ 525312 h 1078499"/>
                  <a:gd name="connsiteX416" fmla="*/ 85121 w 3024845"/>
                  <a:gd name="connsiteY416" fmla="*/ 389120 h 1078499"/>
                  <a:gd name="connsiteX417" fmla="*/ 86894 w 3024845"/>
                  <a:gd name="connsiteY417" fmla="*/ 389120 h 1078499"/>
                  <a:gd name="connsiteX418" fmla="*/ 99308 w 3024845"/>
                  <a:gd name="connsiteY418" fmla="*/ 389120 h 1078499"/>
                  <a:gd name="connsiteX419" fmla="*/ 99308 w 3024845"/>
                  <a:gd name="connsiteY419" fmla="*/ 274546 h 1078499"/>
                  <a:gd name="connsiteX420" fmla="*/ 103361 w 3024845"/>
                  <a:gd name="connsiteY420" fmla="*/ 246442 h 1078499"/>
                  <a:gd name="connsiteX421" fmla="*/ 105388 w 3024845"/>
                  <a:gd name="connsiteY421" fmla="*/ 246442 h 1078499"/>
                  <a:gd name="connsiteX422" fmla="*/ 119575 w 3024845"/>
                  <a:gd name="connsiteY422" fmla="*/ 246442 h 1078499"/>
                  <a:gd name="connsiteX423" fmla="*/ 156055 w 3024845"/>
                  <a:gd name="connsiteY423" fmla="*/ 164295 h 1078499"/>
                  <a:gd name="connsiteX0" fmla="*/ 119575 w 3024845"/>
                  <a:gd name="connsiteY0" fmla="*/ 246442 h 1078499"/>
                  <a:gd name="connsiteX1" fmla="*/ 162135 w 3024845"/>
                  <a:gd name="connsiteY1" fmla="*/ 164295 h 1078499"/>
                  <a:gd name="connsiteX2" fmla="*/ 200642 w 3024845"/>
                  <a:gd name="connsiteY2" fmla="*/ 244281 h 1078499"/>
                  <a:gd name="connsiteX3" fmla="*/ 202669 w 3024845"/>
                  <a:gd name="connsiteY3" fmla="*/ 244281 h 1078499"/>
                  <a:gd name="connsiteX4" fmla="*/ 216856 w 3024845"/>
                  <a:gd name="connsiteY4" fmla="*/ 244281 h 1078499"/>
                  <a:gd name="connsiteX5" fmla="*/ 216856 w 3024845"/>
                  <a:gd name="connsiteY5" fmla="*/ 268060 h 1078499"/>
                  <a:gd name="connsiteX6" fmla="*/ 217363 w 3024845"/>
                  <a:gd name="connsiteY6" fmla="*/ 268871 h 1078499"/>
                  <a:gd name="connsiteX7" fmla="*/ 220909 w 3024845"/>
                  <a:gd name="connsiteY7" fmla="*/ 274546 h 1078499"/>
                  <a:gd name="connsiteX8" fmla="*/ 220909 w 3024845"/>
                  <a:gd name="connsiteY8" fmla="*/ 389120 h 1078499"/>
                  <a:gd name="connsiteX9" fmla="*/ 223189 w 3024845"/>
                  <a:gd name="connsiteY9" fmla="*/ 389120 h 1078499"/>
                  <a:gd name="connsiteX10" fmla="*/ 239150 w 3024845"/>
                  <a:gd name="connsiteY10" fmla="*/ 389120 h 1078499"/>
                  <a:gd name="connsiteX11" fmla="*/ 239150 w 3024845"/>
                  <a:gd name="connsiteY11" fmla="*/ 529635 h 1078499"/>
                  <a:gd name="connsiteX12" fmla="*/ 240670 w 3024845"/>
                  <a:gd name="connsiteY12" fmla="*/ 529365 h 1078499"/>
                  <a:gd name="connsiteX13" fmla="*/ 251310 w 3024845"/>
                  <a:gd name="connsiteY13" fmla="*/ 527474 h 1078499"/>
                  <a:gd name="connsiteX14" fmla="*/ 249283 w 3024845"/>
                  <a:gd name="connsiteY14" fmla="*/ 616106 h 1078499"/>
                  <a:gd name="connsiteX15" fmla="*/ 250803 w 3024845"/>
                  <a:gd name="connsiteY15" fmla="*/ 616377 h 1078499"/>
                  <a:gd name="connsiteX16" fmla="*/ 261443 w 3024845"/>
                  <a:gd name="connsiteY16" fmla="*/ 618268 h 1078499"/>
                  <a:gd name="connsiteX17" fmla="*/ 261696 w 3024845"/>
                  <a:gd name="connsiteY17" fmla="*/ 619079 h 1078499"/>
                  <a:gd name="connsiteX18" fmla="*/ 263470 w 3024845"/>
                  <a:gd name="connsiteY18" fmla="*/ 624754 h 1078499"/>
                  <a:gd name="connsiteX19" fmla="*/ 264230 w 3024845"/>
                  <a:gd name="connsiteY19" fmla="*/ 622322 h 1078499"/>
                  <a:gd name="connsiteX20" fmla="*/ 269550 w 3024845"/>
                  <a:gd name="connsiteY20" fmla="*/ 605298 h 1078499"/>
                  <a:gd name="connsiteX21" fmla="*/ 271323 w 3024845"/>
                  <a:gd name="connsiteY21" fmla="*/ 605298 h 1078499"/>
                  <a:gd name="connsiteX22" fmla="*/ 283737 w 3024845"/>
                  <a:gd name="connsiteY22" fmla="*/ 605298 h 1078499"/>
                  <a:gd name="connsiteX23" fmla="*/ 283737 w 3024845"/>
                  <a:gd name="connsiteY23" fmla="*/ 637724 h 1078499"/>
                  <a:gd name="connsiteX24" fmla="*/ 284750 w 3024845"/>
                  <a:gd name="connsiteY24" fmla="*/ 638265 h 1078499"/>
                  <a:gd name="connsiteX25" fmla="*/ 291844 w 3024845"/>
                  <a:gd name="connsiteY25" fmla="*/ 642048 h 1078499"/>
                  <a:gd name="connsiteX26" fmla="*/ 291844 w 3024845"/>
                  <a:gd name="connsiteY26" fmla="*/ 643399 h 1078499"/>
                  <a:gd name="connsiteX27" fmla="*/ 291844 w 3024845"/>
                  <a:gd name="connsiteY27" fmla="*/ 652857 h 1078499"/>
                  <a:gd name="connsiteX28" fmla="*/ 336431 w 3024845"/>
                  <a:gd name="connsiteY28" fmla="*/ 652857 h 1078499"/>
                  <a:gd name="connsiteX29" fmla="*/ 336431 w 3024845"/>
                  <a:gd name="connsiteY29" fmla="*/ 653938 h 1078499"/>
                  <a:gd name="connsiteX30" fmla="*/ 336431 w 3024845"/>
                  <a:gd name="connsiteY30" fmla="*/ 661504 h 1078499"/>
                  <a:gd name="connsiteX31" fmla="*/ 338457 w 3024845"/>
                  <a:gd name="connsiteY31" fmla="*/ 661504 h 1078499"/>
                  <a:gd name="connsiteX32" fmla="*/ 352644 w 3024845"/>
                  <a:gd name="connsiteY32" fmla="*/ 661504 h 1078499"/>
                  <a:gd name="connsiteX33" fmla="*/ 352644 w 3024845"/>
                  <a:gd name="connsiteY33" fmla="*/ 631239 h 1078499"/>
                  <a:gd name="connsiteX34" fmla="*/ 397231 w 3024845"/>
                  <a:gd name="connsiteY34" fmla="*/ 631239 h 1078499"/>
                  <a:gd name="connsiteX35" fmla="*/ 397231 w 3024845"/>
                  <a:gd name="connsiteY35" fmla="*/ 629888 h 1078499"/>
                  <a:gd name="connsiteX36" fmla="*/ 397231 w 3024845"/>
                  <a:gd name="connsiteY36" fmla="*/ 620430 h 1078499"/>
                  <a:gd name="connsiteX37" fmla="*/ 398245 w 3024845"/>
                  <a:gd name="connsiteY37" fmla="*/ 620430 h 1078499"/>
                  <a:gd name="connsiteX38" fmla="*/ 405338 w 3024845"/>
                  <a:gd name="connsiteY38" fmla="*/ 620430 h 1078499"/>
                  <a:gd name="connsiteX39" fmla="*/ 405338 w 3024845"/>
                  <a:gd name="connsiteY39" fmla="*/ 618539 h 1078499"/>
                  <a:gd name="connsiteX40" fmla="*/ 405338 w 3024845"/>
                  <a:gd name="connsiteY40" fmla="*/ 605298 h 1078499"/>
                  <a:gd name="connsiteX41" fmla="*/ 406098 w 3024845"/>
                  <a:gd name="connsiteY41" fmla="*/ 605298 h 1078499"/>
                  <a:gd name="connsiteX42" fmla="*/ 411418 w 3024845"/>
                  <a:gd name="connsiteY42" fmla="*/ 605298 h 1078499"/>
                  <a:gd name="connsiteX43" fmla="*/ 411418 w 3024845"/>
                  <a:gd name="connsiteY43" fmla="*/ 604217 h 1078499"/>
                  <a:gd name="connsiteX44" fmla="*/ 411418 w 3024845"/>
                  <a:gd name="connsiteY44" fmla="*/ 596650 h 1078499"/>
                  <a:gd name="connsiteX45" fmla="*/ 413445 w 3024845"/>
                  <a:gd name="connsiteY45" fmla="*/ 596650 h 1078499"/>
                  <a:gd name="connsiteX46" fmla="*/ 427632 w 3024845"/>
                  <a:gd name="connsiteY46" fmla="*/ 596650 h 1078499"/>
                  <a:gd name="connsiteX47" fmla="*/ 427632 w 3024845"/>
                  <a:gd name="connsiteY47" fmla="*/ 597731 h 1078499"/>
                  <a:gd name="connsiteX48" fmla="*/ 427632 w 3024845"/>
                  <a:gd name="connsiteY48" fmla="*/ 605298 h 1078499"/>
                  <a:gd name="connsiteX49" fmla="*/ 449925 w 3024845"/>
                  <a:gd name="connsiteY49" fmla="*/ 605298 h 1078499"/>
                  <a:gd name="connsiteX50" fmla="*/ 449925 w 3024845"/>
                  <a:gd name="connsiteY50" fmla="*/ 603406 h 1078499"/>
                  <a:gd name="connsiteX51" fmla="*/ 449925 w 3024845"/>
                  <a:gd name="connsiteY51" fmla="*/ 590165 h 1078499"/>
                  <a:gd name="connsiteX52" fmla="*/ 451699 w 3024845"/>
                  <a:gd name="connsiteY52" fmla="*/ 590165 h 1078499"/>
                  <a:gd name="connsiteX53" fmla="*/ 464112 w 3024845"/>
                  <a:gd name="connsiteY53" fmla="*/ 590165 h 1078499"/>
                  <a:gd name="connsiteX54" fmla="*/ 464112 w 3024845"/>
                  <a:gd name="connsiteY54" fmla="*/ 613945 h 1078499"/>
                  <a:gd name="connsiteX55" fmla="*/ 465126 w 3024845"/>
                  <a:gd name="connsiteY55" fmla="*/ 613945 h 1078499"/>
                  <a:gd name="connsiteX56" fmla="*/ 472219 w 3024845"/>
                  <a:gd name="connsiteY56" fmla="*/ 613945 h 1078499"/>
                  <a:gd name="connsiteX57" fmla="*/ 472219 w 3024845"/>
                  <a:gd name="connsiteY57" fmla="*/ 612864 h 1078499"/>
                  <a:gd name="connsiteX58" fmla="*/ 472219 w 3024845"/>
                  <a:gd name="connsiteY58" fmla="*/ 605298 h 1078499"/>
                  <a:gd name="connsiteX59" fmla="*/ 473992 w 3024845"/>
                  <a:gd name="connsiteY59" fmla="*/ 605298 h 1078499"/>
                  <a:gd name="connsiteX60" fmla="*/ 486406 w 3024845"/>
                  <a:gd name="connsiteY60" fmla="*/ 605298 h 1078499"/>
                  <a:gd name="connsiteX61" fmla="*/ 486406 w 3024845"/>
                  <a:gd name="connsiteY61" fmla="*/ 631239 h 1078499"/>
                  <a:gd name="connsiteX62" fmla="*/ 488433 w 3024845"/>
                  <a:gd name="connsiteY62" fmla="*/ 631239 h 1078499"/>
                  <a:gd name="connsiteX63" fmla="*/ 502619 w 3024845"/>
                  <a:gd name="connsiteY63" fmla="*/ 631239 h 1078499"/>
                  <a:gd name="connsiteX64" fmla="*/ 502619 w 3024845"/>
                  <a:gd name="connsiteY64" fmla="*/ 632860 h 1078499"/>
                  <a:gd name="connsiteX65" fmla="*/ 502619 w 3024845"/>
                  <a:gd name="connsiteY65" fmla="*/ 644210 h 1078499"/>
                  <a:gd name="connsiteX66" fmla="*/ 503379 w 3024845"/>
                  <a:gd name="connsiteY66" fmla="*/ 644210 h 1078499"/>
                  <a:gd name="connsiteX67" fmla="*/ 508700 w 3024845"/>
                  <a:gd name="connsiteY67" fmla="*/ 644210 h 1078499"/>
                  <a:gd name="connsiteX68" fmla="*/ 508700 w 3024845"/>
                  <a:gd name="connsiteY68" fmla="*/ 643399 h 1078499"/>
                  <a:gd name="connsiteX69" fmla="*/ 508700 w 3024845"/>
                  <a:gd name="connsiteY69" fmla="*/ 637724 h 1078499"/>
                  <a:gd name="connsiteX70" fmla="*/ 539100 w 3024845"/>
                  <a:gd name="connsiteY70" fmla="*/ 637724 h 1078499"/>
                  <a:gd name="connsiteX71" fmla="*/ 539100 w 3024845"/>
                  <a:gd name="connsiteY71" fmla="*/ 661504 h 1078499"/>
                  <a:gd name="connsiteX72" fmla="*/ 540113 w 3024845"/>
                  <a:gd name="connsiteY72" fmla="*/ 661504 h 1078499"/>
                  <a:gd name="connsiteX73" fmla="*/ 547207 w 3024845"/>
                  <a:gd name="connsiteY73" fmla="*/ 661504 h 1078499"/>
                  <a:gd name="connsiteX74" fmla="*/ 547207 w 3024845"/>
                  <a:gd name="connsiteY74" fmla="*/ 662585 h 1078499"/>
                  <a:gd name="connsiteX75" fmla="*/ 547207 w 3024845"/>
                  <a:gd name="connsiteY75" fmla="*/ 670151 h 1078499"/>
                  <a:gd name="connsiteX76" fmla="*/ 547967 w 3024845"/>
                  <a:gd name="connsiteY76" fmla="*/ 670151 h 1078499"/>
                  <a:gd name="connsiteX77" fmla="*/ 553287 w 3024845"/>
                  <a:gd name="connsiteY77" fmla="*/ 670151 h 1078499"/>
                  <a:gd name="connsiteX78" fmla="*/ 553287 w 3024845"/>
                  <a:gd name="connsiteY78" fmla="*/ 667989 h 1078499"/>
                  <a:gd name="connsiteX79" fmla="*/ 553287 w 3024845"/>
                  <a:gd name="connsiteY79" fmla="*/ 652857 h 1078499"/>
                  <a:gd name="connsiteX80" fmla="*/ 554300 w 3024845"/>
                  <a:gd name="connsiteY80" fmla="*/ 652857 h 1078499"/>
                  <a:gd name="connsiteX81" fmla="*/ 561394 w 3024845"/>
                  <a:gd name="connsiteY81" fmla="*/ 652857 h 1078499"/>
                  <a:gd name="connsiteX82" fmla="*/ 561394 w 3024845"/>
                  <a:gd name="connsiteY82" fmla="*/ 653938 h 1078499"/>
                  <a:gd name="connsiteX83" fmla="*/ 561394 w 3024845"/>
                  <a:gd name="connsiteY83" fmla="*/ 661504 h 1078499"/>
                  <a:gd name="connsiteX84" fmla="*/ 566714 w 3024845"/>
                  <a:gd name="connsiteY84" fmla="*/ 659511 h 1078499"/>
                  <a:gd name="connsiteX85" fmla="*/ 567474 w 3024845"/>
                  <a:gd name="connsiteY85" fmla="*/ 658531 h 1078499"/>
                  <a:gd name="connsiteX86" fmla="*/ 567474 w 3024845"/>
                  <a:gd name="connsiteY86" fmla="*/ 652857 h 1078499"/>
                  <a:gd name="connsiteX87" fmla="*/ 605981 w 3024845"/>
                  <a:gd name="connsiteY87" fmla="*/ 652857 h 1078499"/>
                  <a:gd name="connsiteX88" fmla="*/ 605981 w 3024845"/>
                  <a:gd name="connsiteY88" fmla="*/ 676636 h 1078499"/>
                  <a:gd name="connsiteX89" fmla="*/ 608007 w 3024845"/>
                  <a:gd name="connsiteY89" fmla="*/ 676636 h 1078499"/>
                  <a:gd name="connsiteX90" fmla="*/ 622194 w 3024845"/>
                  <a:gd name="connsiteY90" fmla="*/ 676636 h 1078499"/>
                  <a:gd name="connsiteX91" fmla="*/ 622194 w 3024845"/>
                  <a:gd name="connsiteY91" fmla="*/ 677717 h 1078499"/>
                  <a:gd name="connsiteX92" fmla="*/ 622194 w 3024845"/>
                  <a:gd name="connsiteY92" fmla="*/ 685283 h 1078499"/>
                  <a:gd name="connsiteX93" fmla="*/ 623968 w 3024845"/>
                  <a:gd name="connsiteY93" fmla="*/ 685283 h 1078499"/>
                  <a:gd name="connsiteX94" fmla="*/ 636381 w 3024845"/>
                  <a:gd name="connsiteY94" fmla="*/ 685283 h 1078499"/>
                  <a:gd name="connsiteX95" fmla="*/ 636381 w 3024845"/>
                  <a:gd name="connsiteY95" fmla="*/ 661504 h 1078499"/>
                  <a:gd name="connsiteX96" fmla="*/ 637394 w 3024845"/>
                  <a:gd name="connsiteY96" fmla="*/ 661504 h 1078499"/>
                  <a:gd name="connsiteX97" fmla="*/ 644488 w 3024845"/>
                  <a:gd name="connsiteY97" fmla="*/ 661504 h 1078499"/>
                  <a:gd name="connsiteX98" fmla="*/ 644488 w 3024845"/>
                  <a:gd name="connsiteY98" fmla="*/ 629077 h 1078499"/>
                  <a:gd name="connsiteX99" fmla="*/ 645501 w 3024845"/>
                  <a:gd name="connsiteY99" fmla="*/ 629077 h 1078499"/>
                  <a:gd name="connsiteX100" fmla="*/ 652595 w 3024845"/>
                  <a:gd name="connsiteY100" fmla="*/ 629077 h 1078499"/>
                  <a:gd name="connsiteX101" fmla="*/ 652595 w 3024845"/>
                  <a:gd name="connsiteY101" fmla="*/ 627186 h 1078499"/>
                  <a:gd name="connsiteX102" fmla="*/ 652595 w 3024845"/>
                  <a:gd name="connsiteY102" fmla="*/ 613945 h 1078499"/>
                  <a:gd name="connsiteX103" fmla="*/ 651328 w 3024845"/>
                  <a:gd name="connsiteY103" fmla="*/ 612323 h 1078499"/>
                  <a:gd name="connsiteX104" fmla="*/ 656648 w 3024845"/>
                  <a:gd name="connsiteY104" fmla="*/ 600974 h 1078499"/>
                  <a:gd name="connsiteX105" fmla="*/ 664755 w 3024845"/>
                  <a:gd name="connsiteY105" fmla="*/ 629077 h 1078499"/>
                  <a:gd name="connsiteX106" fmla="*/ 665515 w 3024845"/>
                  <a:gd name="connsiteY106" fmla="*/ 629077 h 1078499"/>
                  <a:gd name="connsiteX107" fmla="*/ 670835 w 3024845"/>
                  <a:gd name="connsiteY107" fmla="*/ 629077 h 1078499"/>
                  <a:gd name="connsiteX108" fmla="*/ 670835 w 3024845"/>
                  <a:gd name="connsiteY108" fmla="*/ 523150 h 1078499"/>
                  <a:gd name="connsiteX109" fmla="*/ 672355 w 3024845"/>
                  <a:gd name="connsiteY109" fmla="*/ 523150 h 1078499"/>
                  <a:gd name="connsiteX110" fmla="*/ 682995 w 3024845"/>
                  <a:gd name="connsiteY110" fmla="*/ 523150 h 1078499"/>
                  <a:gd name="connsiteX111" fmla="*/ 682995 w 3024845"/>
                  <a:gd name="connsiteY111" fmla="*/ 475591 h 1078499"/>
                  <a:gd name="connsiteX112" fmla="*/ 709342 w 3024845"/>
                  <a:gd name="connsiteY112" fmla="*/ 475591 h 1078499"/>
                  <a:gd name="connsiteX113" fmla="*/ 709342 w 3024845"/>
                  <a:gd name="connsiteY113" fmla="*/ 453973 h 1078499"/>
                  <a:gd name="connsiteX114" fmla="*/ 743796 w 3024845"/>
                  <a:gd name="connsiteY114" fmla="*/ 453973 h 1078499"/>
                  <a:gd name="connsiteX115" fmla="*/ 743796 w 3024845"/>
                  <a:gd name="connsiteY115" fmla="*/ 456405 h 1078499"/>
                  <a:gd name="connsiteX116" fmla="*/ 743796 w 3024845"/>
                  <a:gd name="connsiteY116" fmla="*/ 473429 h 1078499"/>
                  <a:gd name="connsiteX117" fmla="*/ 746076 w 3024845"/>
                  <a:gd name="connsiteY117" fmla="*/ 473429 h 1078499"/>
                  <a:gd name="connsiteX118" fmla="*/ 762036 w 3024845"/>
                  <a:gd name="connsiteY118" fmla="*/ 473429 h 1078499"/>
                  <a:gd name="connsiteX119" fmla="*/ 762036 w 3024845"/>
                  <a:gd name="connsiteY119" fmla="*/ 520988 h 1078499"/>
                  <a:gd name="connsiteX120" fmla="*/ 763049 w 3024845"/>
                  <a:gd name="connsiteY120" fmla="*/ 520988 h 1078499"/>
                  <a:gd name="connsiteX121" fmla="*/ 770143 w 3024845"/>
                  <a:gd name="connsiteY121" fmla="*/ 520988 h 1078499"/>
                  <a:gd name="connsiteX122" fmla="*/ 784330 w 3024845"/>
                  <a:gd name="connsiteY122" fmla="*/ 525312 h 1078499"/>
                  <a:gd name="connsiteX123" fmla="*/ 784330 w 3024845"/>
                  <a:gd name="connsiteY123" fmla="*/ 564224 h 1078499"/>
                  <a:gd name="connsiteX124" fmla="*/ 785343 w 3024845"/>
                  <a:gd name="connsiteY124" fmla="*/ 564224 h 1078499"/>
                  <a:gd name="connsiteX125" fmla="*/ 792436 w 3024845"/>
                  <a:gd name="connsiteY125" fmla="*/ 564224 h 1078499"/>
                  <a:gd name="connsiteX126" fmla="*/ 792436 w 3024845"/>
                  <a:gd name="connsiteY126" fmla="*/ 565845 h 1078499"/>
                  <a:gd name="connsiteX127" fmla="*/ 792436 w 3024845"/>
                  <a:gd name="connsiteY127" fmla="*/ 577194 h 1078499"/>
                  <a:gd name="connsiteX128" fmla="*/ 794463 w 3024845"/>
                  <a:gd name="connsiteY128" fmla="*/ 577194 h 1078499"/>
                  <a:gd name="connsiteX129" fmla="*/ 808650 w 3024845"/>
                  <a:gd name="connsiteY129" fmla="*/ 577194 h 1078499"/>
                  <a:gd name="connsiteX130" fmla="*/ 814730 w 3024845"/>
                  <a:gd name="connsiteY130" fmla="*/ 583680 h 1078499"/>
                  <a:gd name="connsiteX131" fmla="*/ 814730 w 3024845"/>
                  <a:gd name="connsiteY131" fmla="*/ 605298 h 1078499"/>
                  <a:gd name="connsiteX132" fmla="*/ 817010 w 3024845"/>
                  <a:gd name="connsiteY132" fmla="*/ 605298 h 1078499"/>
                  <a:gd name="connsiteX133" fmla="*/ 832970 w 3024845"/>
                  <a:gd name="connsiteY133" fmla="*/ 605298 h 1078499"/>
                  <a:gd name="connsiteX134" fmla="*/ 832970 w 3024845"/>
                  <a:gd name="connsiteY134" fmla="*/ 606378 h 1078499"/>
                  <a:gd name="connsiteX135" fmla="*/ 832970 w 3024845"/>
                  <a:gd name="connsiteY135" fmla="*/ 613945 h 1078499"/>
                  <a:gd name="connsiteX136" fmla="*/ 834237 w 3024845"/>
                  <a:gd name="connsiteY136" fmla="*/ 613945 h 1078499"/>
                  <a:gd name="connsiteX137" fmla="*/ 843104 w 3024845"/>
                  <a:gd name="connsiteY137" fmla="*/ 613945 h 1078499"/>
                  <a:gd name="connsiteX138" fmla="*/ 843104 w 3024845"/>
                  <a:gd name="connsiteY138" fmla="*/ 616106 h 1078499"/>
                  <a:gd name="connsiteX139" fmla="*/ 843104 w 3024845"/>
                  <a:gd name="connsiteY139" fmla="*/ 631239 h 1078499"/>
                  <a:gd name="connsiteX140" fmla="*/ 847157 w 3024845"/>
                  <a:gd name="connsiteY140" fmla="*/ 629347 h 1078499"/>
                  <a:gd name="connsiteX141" fmla="*/ 847157 w 3024845"/>
                  <a:gd name="connsiteY141" fmla="*/ 616106 h 1078499"/>
                  <a:gd name="connsiteX142" fmla="*/ 848170 w 3024845"/>
                  <a:gd name="connsiteY142" fmla="*/ 616106 h 1078499"/>
                  <a:gd name="connsiteX143" fmla="*/ 855264 w 3024845"/>
                  <a:gd name="connsiteY143" fmla="*/ 616106 h 1078499"/>
                  <a:gd name="connsiteX144" fmla="*/ 855264 w 3024845"/>
                  <a:gd name="connsiteY144" fmla="*/ 617728 h 1078499"/>
                  <a:gd name="connsiteX145" fmla="*/ 855264 w 3024845"/>
                  <a:gd name="connsiteY145" fmla="*/ 629077 h 1078499"/>
                  <a:gd name="connsiteX146" fmla="*/ 856024 w 3024845"/>
                  <a:gd name="connsiteY146" fmla="*/ 629077 h 1078499"/>
                  <a:gd name="connsiteX147" fmla="*/ 861344 w 3024845"/>
                  <a:gd name="connsiteY147" fmla="*/ 629077 h 1078499"/>
                  <a:gd name="connsiteX148" fmla="*/ 909984 w 3024845"/>
                  <a:gd name="connsiteY148" fmla="*/ 624754 h 1078499"/>
                  <a:gd name="connsiteX149" fmla="*/ 909984 w 3024845"/>
                  <a:gd name="connsiteY149" fmla="*/ 626105 h 1078499"/>
                  <a:gd name="connsiteX150" fmla="*/ 909984 w 3024845"/>
                  <a:gd name="connsiteY150" fmla="*/ 635562 h 1078499"/>
                  <a:gd name="connsiteX151" fmla="*/ 910744 w 3024845"/>
                  <a:gd name="connsiteY151" fmla="*/ 635562 h 1078499"/>
                  <a:gd name="connsiteX152" fmla="*/ 916065 w 3024845"/>
                  <a:gd name="connsiteY152" fmla="*/ 635562 h 1078499"/>
                  <a:gd name="connsiteX153" fmla="*/ 916065 w 3024845"/>
                  <a:gd name="connsiteY153" fmla="*/ 637724 h 1078499"/>
                  <a:gd name="connsiteX154" fmla="*/ 916065 w 3024845"/>
                  <a:gd name="connsiteY154" fmla="*/ 652857 h 1078499"/>
                  <a:gd name="connsiteX155" fmla="*/ 918091 w 3024845"/>
                  <a:gd name="connsiteY155" fmla="*/ 651506 h 1078499"/>
                  <a:gd name="connsiteX156" fmla="*/ 932278 w 3024845"/>
                  <a:gd name="connsiteY156" fmla="*/ 642048 h 1078499"/>
                  <a:gd name="connsiteX157" fmla="*/ 938358 w 3024845"/>
                  <a:gd name="connsiteY157" fmla="*/ 600974 h 1078499"/>
                  <a:gd name="connsiteX158" fmla="*/ 939118 w 3024845"/>
                  <a:gd name="connsiteY158" fmla="*/ 600704 h 1078499"/>
                  <a:gd name="connsiteX159" fmla="*/ 944438 w 3024845"/>
                  <a:gd name="connsiteY159" fmla="*/ 598812 h 1078499"/>
                  <a:gd name="connsiteX160" fmla="*/ 946465 w 3024845"/>
                  <a:gd name="connsiteY160" fmla="*/ 529635 h 1078499"/>
                  <a:gd name="connsiteX161" fmla="*/ 948492 w 3024845"/>
                  <a:gd name="connsiteY161" fmla="*/ 598812 h 1078499"/>
                  <a:gd name="connsiteX162" fmla="*/ 949252 w 3024845"/>
                  <a:gd name="connsiteY162" fmla="*/ 599082 h 1078499"/>
                  <a:gd name="connsiteX163" fmla="*/ 954572 w 3024845"/>
                  <a:gd name="connsiteY163" fmla="*/ 600974 h 1078499"/>
                  <a:gd name="connsiteX164" fmla="*/ 954572 w 3024845"/>
                  <a:gd name="connsiteY164" fmla="*/ 514503 h 1078499"/>
                  <a:gd name="connsiteX165" fmla="*/ 958625 w 3024845"/>
                  <a:gd name="connsiteY165" fmla="*/ 482076 h 1078499"/>
                  <a:gd name="connsiteX166" fmla="*/ 997132 w 3024845"/>
                  <a:gd name="connsiteY166" fmla="*/ 482076 h 1078499"/>
                  <a:gd name="connsiteX167" fmla="*/ 997132 w 3024845"/>
                  <a:gd name="connsiteY167" fmla="*/ 514503 h 1078499"/>
                  <a:gd name="connsiteX168" fmla="*/ 997892 w 3024845"/>
                  <a:gd name="connsiteY168" fmla="*/ 514503 h 1078499"/>
                  <a:gd name="connsiteX169" fmla="*/ 1003212 w 3024845"/>
                  <a:gd name="connsiteY169" fmla="*/ 514503 h 1078499"/>
                  <a:gd name="connsiteX170" fmla="*/ 1003212 w 3024845"/>
                  <a:gd name="connsiteY170" fmla="*/ 432355 h 1078499"/>
                  <a:gd name="connsiteX171" fmla="*/ 1004986 w 3024845"/>
                  <a:gd name="connsiteY171" fmla="*/ 432355 h 1078499"/>
                  <a:gd name="connsiteX172" fmla="*/ 1017399 w 3024845"/>
                  <a:gd name="connsiteY172" fmla="*/ 432355 h 1078499"/>
                  <a:gd name="connsiteX173" fmla="*/ 1017399 w 3024845"/>
                  <a:gd name="connsiteY173" fmla="*/ 430464 h 1078499"/>
                  <a:gd name="connsiteX174" fmla="*/ 1017399 w 3024845"/>
                  <a:gd name="connsiteY174" fmla="*/ 417223 h 1078499"/>
                  <a:gd name="connsiteX175" fmla="*/ 1039693 w 3024845"/>
                  <a:gd name="connsiteY175" fmla="*/ 417223 h 1078499"/>
                  <a:gd name="connsiteX176" fmla="*/ 1039693 w 3024845"/>
                  <a:gd name="connsiteY176" fmla="*/ 416142 h 1078499"/>
                  <a:gd name="connsiteX177" fmla="*/ 1039693 w 3024845"/>
                  <a:gd name="connsiteY177" fmla="*/ 408576 h 1078499"/>
                  <a:gd name="connsiteX178" fmla="*/ 1041466 w 3024845"/>
                  <a:gd name="connsiteY178" fmla="*/ 408576 h 1078499"/>
                  <a:gd name="connsiteX179" fmla="*/ 1053880 w 3024845"/>
                  <a:gd name="connsiteY179" fmla="*/ 408576 h 1078499"/>
                  <a:gd name="connsiteX180" fmla="*/ 1053880 w 3024845"/>
                  <a:gd name="connsiteY180" fmla="*/ 409657 h 1078499"/>
                  <a:gd name="connsiteX181" fmla="*/ 1053880 w 3024845"/>
                  <a:gd name="connsiteY181" fmla="*/ 417223 h 1078499"/>
                  <a:gd name="connsiteX182" fmla="*/ 1054640 w 3024845"/>
                  <a:gd name="connsiteY182" fmla="*/ 417223 h 1078499"/>
                  <a:gd name="connsiteX183" fmla="*/ 1059960 w 3024845"/>
                  <a:gd name="connsiteY183" fmla="*/ 417223 h 1078499"/>
                  <a:gd name="connsiteX184" fmla="*/ 1070093 w 3024845"/>
                  <a:gd name="connsiteY184" fmla="*/ 412899 h 1078499"/>
                  <a:gd name="connsiteX185" fmla="*/ 1074146 w 3024845"/>
                  <a:gd name="connsiteY185" fmla="*/ 416142 h 1078499"/>
                  <a:gd name="connsiteX186" fmla="*/ 1074146 w 3024845"/>
                  <a:gd name="connsiteY186" fmla="*/ 408576 h 1078499"/>
                  <a:gd name="connsiteX187" fmla="*/ 1076426 w 3024845"/>
                  <a:gd name="connsiteY187" fmla="*/ 408576 h 1078499"/>
                  <a:gd name="connsiteX188" fmla="*/ 1092387 w 3024845"/>
                  <a:gd name="connsiteY188" fmla="*/ 408576 h 1078499"/>
                  <a:gd name="connsiteX189" fmla="*/ 1092387 w 3024845"/>
                  <a:gd name="connsiteY189" fmla="*/ 409657 h 1078499"/>
                  <a:gd name="connsiteX190" fmla="*/ 1092387 w 3024845"/>
                  <a:gd name="connsiteY190" fmla="*/ 417223 h 1078499"/>
                  <a:gd name="connsiteX191" fmla="*/ 1122787 w 3024845"/>
                  <a:gd name="connsiteY191" fmla="*/ 417223 h 1078499"/>
                  <a:gd name="connsiteX192" fmla="*/ 1122787 w 3024845"/>
                  <a:gd name="connsiteY192" fmla="*/ 418844 h 1078499"/>
                  <a:gd name="connsiteX193" fmla="*/ 1122787 w 3024845"/>
                  <a:gd name="connsiteY193" fmla="*/ 430194 h 1078499"/>
                  <a:gd name="connsiteX194" fmla="*/ 1149134 w 3024845"/>
                  <a:gd name="connsiteY194" fmla="*/ 430194 h 1078499"/>
                  <a:gd name="connsiteX195" fmla="*/ 1149134 w 3024845"/>
                  <a:gd name="connsiteY195" fmla="*/ 460458 h 1078499"/>
                  <a:gd name="connsiteX196" fmla="*/ 1149894 w 3024845"/>
                  <a:gd name="connsiteY196" fmla="*/ 460458 h 1078499"/>
                  <a:gd name="connsiteX197" fmla="*/ 1155214 w 3024845"/>
                  <a:gd name="connsiteY197" fmla="*/ 460458 h 1078499"/>
                  <a:gd name="connsiteX198" fmla="*/ 1155214 w 3024845"/>
                  <a:gd name="connsiteY198" fmla="*/ 461539 h 1078499"/>
                  <a:gd name="connsiteX199" fmla="*/ 1155214 w 3024845"/>
                  <a:gd name="connsiteY199" fmla="*/ 469106 h 1078499"/>
                  <a:gd name="connsiteX200" fmla="*/ 1159268 w 3024845"/>
                  <a:gd name="connsiteY200" fmla="*/ 499370 h 1078499"/>
                  <a:gd name="connsiteX201" fmla="*/ 1160028 w 3024845"/>
                  <a:gd name="connsiteY201" fmla="*/ 499370 h 1078499"/>
                  <a:gd name="connsiteX202" fmla="*/ 1165348 w 3024845"/>
                  <a:gd name="connsiteY202" fmla="*/ 499370 h 1078499"/>
                  <a:gd name="connsiteX203" fmla="*/ 1165348 w 3024845"/>
                  <a:gd name="connsiteY203" fmla="*/ 500181 h 1078499"/>
                  <a:gd name="connsiteX204" fmla="*/ 1165348 w 3024845"/>
                  <a:gd name="connsiteY204" fmla="*/ 505856 h 1078499"/>
                  <a:gd name="connsiteX205" fmla="*/ 1166361 w 3024845"/>
                  <a:gd name="connsiteY205" fmla="*/ 505856 h 1078499"/>
                  <a:gd name="connsiteX206" fmla="*/ 1173454 w 3024845"/>
                  <a:gd name="connsiteY206" fmla="*/ 505856 h 1078499"/>
                  <a:gd name="connsiteX207" fmla="*/ 1173454 w 3024845"/>
                  <a:gd name="connsiteY207" fmla="*/ 536121 h 1078499"/>
                  <a:gd name="connsiteX208" fmla="*/ 1175481 w 3024845"/>
                  <a:gd name="connsiteY208" fmla="*/ 536121 h 1078499"/>
                  <a:gd name="connsiteX209" fmla="*/ 1189668 w 3024845"/>
                  <a:gd name="connsiteY209" fmla="*/ 536121 h 1078499"/>
                  <a:gd name="connsiteX210" fmla="*/ 1189668 w 3024845"/>
                  <a:gd name="connsiteY210" fmla="*/ 559900 h 1078499"/>
                  <a:gd name="connsiteX211" fmla="*/ 1191695 w 3024845"/>
                  <a:gd name="connsiteY211" fmla="*/ 561521 h 1078499"/>
                  <a:gd name="connsiteX212" fmla="*/ 1191695 w 3024845"/>
                  <a:gd name="connsiteY212" fmla="*/ 572871 h 1078499"/>
                  <a:gd name="connsiteX213" fmla="*/ 1192455 w 3024845"/>
                  <a:gd name="connsiteY213" fmla="*/ 572871 h 1078499"/>
                  <a:gd name="connsiteX214" fmla="*/ 1197775 w 3024845"/>
                  <a:gd name="connsiteY214" fmla="*/ 572871 h 1078499"/>
                  <a:gd name="connsiteX215" fmla="*/ 1197775 w 3024845"/>
                  <a:gd name="connsiteY215" fmla="*/ 596650 h 1078499"/>
                  <a:gd name="connsiteX216" fmla="*/ 1199041 w 3024845"/>
                  <a:gd name="connsiteY216" fmla="*/ 596650 h 1078499"/>
                  <a:gd name="connsiteX217" fmla="*/ 1207908 w 3024845"/>
                  <a:gd name="connsiteY217" fmla="*/ 596650 h 1078499"/>
                  <a:gd name="connsiteX218" fmla="*/ 1209935 w 3024845"/>
                  <a:gd name="connsiteY218" fmla="*/ 600704 h 1078499"/>
                  <a:gd name="connsiteX219" fmla="*/ 1209935 w 3024845"/>
                  <a:gd name="connsiteY219" fmla="*/ 613945 h 1078499"/>
                  <a:gd name="connsiteX220" fmla="*/ 1211455 w 3024845"/>
                  <a:gd name="connsiteY220" fmla="*/ 612053 h 1078499"/>
                  <a:gd name="connsiteX221" fmla="*/ 1222095 w 3024845"/>
                  <a:gd name="connsiteY221" fmla="*/ 598812 h 1078499"/>
                  <a:gd name="connsiteX222" fmla="*/ 1250469 w 3024845"/>
                  <a:gd name="connsiteY222" fmla="*/ 598812 h 1078499"/>
                  <a:gd name="connsiteX223" fmla="*/ 1250469 w 3024845"/>
                  <a:gd name="connsiteY223" fmla="*/ 685283 h 1078499"/>
                  <a:gd name="connsiteX224" fmla="*/ 1251229 w 3024845"/>
                  <a:gd name="connsiteY224" fmla="*/ 685283 h 1078499"/>
                  <a:gd name="connsiteX225" fmla="*/ 1256549 w 3024845"/>
                  <a:gd name="connsiteY225" fmla="*/ 685283 h 1078499"/>
                  <a:gd name="connsiteX226" fmla="*/ 1257309 w 3024845"/>
                  <a:gd name="connsiteY226" fmla="*/ 683932 h 1078499"/>
                  <a:gd name="connsiteX227" fmla="*/ 1262629 w 3024845"/>
                  <a:gd name="connsiteY227" fmla="*/ 674474 h 1078499"/>
                  <a:gd name="connsiteX228" fmla="*/ 1262629 w 3024845"/>
                  <a:gd name="connsiteY228" fmla="*/ 676366 h 1078499"/>
                  <a:gd name="connsiteX229" fmla="*/ 1262629 w 3024845"/>
                  <a:gd name="connsiteY229" fmla="*/ 689607 h 1078499"/>
                  <a:gd name="connsiteX230" fmla="*/ 1266682 w 3024845"/>
                  <a:gd name="connsiteY230" fmla="*/ 644210 h 1078499"/>
                  <a:gd name="connsiteX231" fmla="*/ 1267442 w 3024845"/>
                  <a:gd name="connsiteY231" fmla="*/ 644210 h 1078499"/>
                  <a:gd name="connsiteX232" fmla="*/ 1272762 w 3024845"/>
                  <a:gd name="connsiteY232" fmla="*/ 644210 h 1078499"/>
                  <a:gd name="connsiteX233" fmla="*/ 1272762 w 3024845"/>
                  <a:gd name="connsiteY233" fmla="*/ 579356 h 1078499"/>
                  <a:gd name="connsiteX234" fmla="*/ 1273776 w 3024845"/>
                  <a:gd name="connsiteY234" fmla="*/ 579356 h 1078499"/>
                  <a:gd name="connsiteX235" fmla="*/ 1280869 w 3024845"/>
                  <a:gd name="connsiteY235" fmla="*/ 579356 h 1078499"/>
                  <a:gd name="connsiteX236" fmla="*/ 1293029 w 3024845"/>
                  <a:gd name="connsiteY236" fmla="*/ 536121 h 1078499"/>
                  <a:gd name="connsiteX237" fmla="*/ 1294296 w 3024845"/>
                  <a:gd name="connsiteY237" fmla="*/ 536121 h 1078499"/>
                  <a:gd name="connsiteX238" fmla="*/ 1303163 w 3024845"/>
                  <a:gd name="connsiteY238" fmla="*/ 536121 h 1078499"/>
                  <a:gd name="connsiteX239" fmla="*/ 1313296 w 3024845"/>
                  <a:gd name="connsiteY239" fmla="*/ 579356 h 1078499"/>
                  <a:gd name="connsiteX240" fmla="*/ 1314309 w 3024845"/>
                  <a:gd name="connsiteY240" fmla="*/ 579356 h 1078499"/>
                  <a:gd name="connsiteX241" fmla="*/ 1321403 w 3024845"/>
                  <a:gd name="connsiteY241" fmla="*/ 579356 h 1078499"/>
                  <a:gd name="connsiteX242" fmla="*/ 1321403 w 3024845"/>
                  <a:gd name="connsiteY242" fmla="*/ 618268 h 1078499"/>
                  <a:gd name="connsiteX243" fmla="*/ 1323176 w 3024845"/>
                  <a:gd name="connsiteY243" fmla="*/ 618268 h 1078499"/>
                  <a:gd name="connsiteX244" fmla="*/ 1335590 w 3024845"/>
                  <a:gd name="connsiteY244" fmla="*/ 618268 h 1078499"/>
                  <a:gd name="connsiteX245" fmla="*/ 1335590 w 3024845"/>
                  <a:gd name="connsiteY245" fmla="*/ 620430 h 1078499"/>
                  <a:gd name="connsiteX246" fmla="*/ 1335590 w 3024845"/>
                  <a:gd name="connsiteY246" fmla="*/ 635562 h 1078499"/>
                  <a:gd name="connsiteX247" fmla="*/ 1339643 w 3024845"/>
                  <a:gd name="connsiteY247" fmla="*/ 633401 h 1078499"/>
                  <a:gd name="connsiteX248" fmla="*/ 1339643 w 3024845"/>
                  <a:gd name="connsiteY248" fmla="*/ 618268 h 1078499"/>
                  <a:gd name="connsiteX249" fmla="*/ 1341163 w 3024845"/>
                  <a:gd name="connsiteY249" fmla="*/ 618268 h 1078499"/>
                  <a:gd name="connsiteX250" fmla="*/ 1351803 w 3024845"/>
                  <a:gd name="connsiteY250" fmla="*/ 618268 h 1078499"/>
                  <a:gd name="connsiteX251" fmla="*/ 1351803 w 3024845"/>
                  <a:gd name="connsiteY251" fmla="*/ 619889 h 1078499"/>
                  <a:gd name="connsiteX252" fmla="*/ 1351803 w 3024845"/>
                  <a:gd name="connsiteY252" fmla="*/ 631239 h 1078499"/>
                  <a:gd name="connsiteX253" fmla="*/ 1382204 w 3024845"/>
                  <a:gd name="connsiteY253" fmla="*/ 631239 h 1078499"/>
                  <a:gd name="connsiteX254" fmla="*/ 1382204 w 3024845"/>
                  <a:gd name="connsiteY254" fmla="*/ 594489 h 1078499"/>
                  <a:gd name="connsiteX255" fmla="*/ 1383470 w 3024845"/>
                  <a:gd name="connsiteY255" fmla="*/ 594489 h 1078499"/>
                  <a:gd name="connsiteX256" fmla="*/ 1392337 w 3024845"/>
                  <a:gd name="connsiteY256" fmla="*/ 594489 h 1078499"/>
                  <a:gd name="connsiteX257" fmla="*/ 1392337 w 3024845"/>
                  <a:gd name="connsiteY257" fmla="*/ 616106 h 1078499"/>
                  <a:gd name="connsiteX258" fmla="*/ 1394364 w 3024845"/>
                  <a:gd name="connsiteY258" fmla="*/ 583680 h 1078499"/>
                  <a:gd name="connsiteX259" fmla="*/ 1416657 w 3024845"/>
                  <a:gd name="connsiteY259" fmla="*/ 583680 h 1078499"/>
                  <a:gd name="connsiteX260" fmla="*/ 1416657 w 3024845"/>
                  <a:gd name="connsiteY260" fmla="*/ 582058 h 1078499"/>
                  <a:gd name="connsiteX261" fmla="*/ 1416657 w 3024845"/>
                  <a:gd name="connsiteY261" fmla="*/ 570709 h 1078499"/>
                  <a:gd name="connsiteX262" fmla="*/ 1417417 w 3024845"/>
                  <a:gd name="connsiteY262" fmla="*/ 570709 h 1078499"/>
                  <a:gd name="connsiteX263" fmla="*/ 1422737 w 3024845"/>
                  <a:gd name="connsiteY263" fmla="*/ 570709 h 1078499"/>
                  <a:gd name="connsiteX264" fmla="*/ 1422737 w 3024845"/>
                  <a:gd name="connsiteY264" fmla="*/ 568818 h 1078499"/>
                  <a:gd name="connsiteX265" fmla="*/ 1422737 w 3024845"/>
                  <a:gd name="connsiteY265" fmla="*/ 555577 h 1078499"/>
                  <a:gd name="connsiteX266" fmla="*/ 1426791 w 3024845"/>
                  <a:gd name="connsiteY266" fmla="*/ 562062 h 1078499"/>
                  <a:gd name="connsiteX267" fmla="*/ 1429071 w 3024845"/>
                  <a:gd name="connsiteY267" fmla="*/ 562062 h 1078499"/>
                  <a:gd name="connsiteX268" fmla="*/ 1445031 w 3024845"/>
                  <a:gd name="connsiteY268" fmla="*/ 562062 h 1078499"/>
                  <a:gd name="connsiteX269" fmla="*/ 1445031 w 3024845"/>
                  <a:gd name="connsiteY269" fmla="*/ 561251 h 1078499"/>
                  <a:gd name="connsiteX270" fmla="*/ 1445031 w 3024845"/>
                  <a:gd name="connsiteY270" fmla="*/ 555577 h 1078499"/>
                  <a:gd name="connsiteX271" fmla="*/ 1445791 w 3024845"/>
                  <a:gd name="connsiteY271" fmla="*/ 555577 h 1078499"/>
                  <a:gd name="connsiteX272" fmla="*/ 1451111 w 3024845"/>
                  <a:gd name="connsiteY272" fmla="*/ 555577 h 1078499"/>
                  <a:gd name="connsiteX273" fmla="*/ 1451111 w 3024845"/>
                  <a:gd name="connsiteY273" fmla="*/ 556928 h 1078499"/>
                  <a:gd name="connsiteX274" fmla="*/ 1451111 w 3024845"/>
                  <a:gd name="connsiteY274" fmla="*/ 566386 h 1078499"/>
                  <a:gd name="connsiteX275" fmla="*/ 1489618 w 3024845"/>
                  <a:gd name="connsiteY275" fmla="*/ 566386 h 1078499"/>
                  <a:gd name="connsiteX276" fmla="*/ 1489618 w 3024845"/>
                  <a:gd name="connsiteY276" fmla="*/ 704739 h 1078499"/>
                  <a:gd name="connsiteX277" fmla="*/ 1491138 w 3024845"/>
                  <a:gd name="connsiteY277" fmla="*/ 704739 h 1078499"/>
                  <a:gd name="connsiteX278" fmla="*/ 1501778 w 3024845"/>
                  <a:gd name="connsiteY278" fmla="*/ 704739 h 1078499"/>
                  <a:gd name="connsiteX279" fmla="*/ 1501778 w 3024845"/>
                  <a:gd name="connsiteY279" fmla="*/ 691769 h 1078499"/>
                  <a:gd name="connsiteX280" fmla="*/ 1505832 w 3024845"/>
                  <a:gd name="connsiteY280" fmla="*/ 691769 h 1078499"/>
                  <a:gd name="connsiteX281" fmla="*/ 1505832 w 3024845"/>
                  <a:gd name="connsiteY281" fmla="*/ 704739 h 1078499"/>
                  <a:gd name="connsiteX282" fmla="*/ 1536232 w 3024845"/>
                  <a:gd name="connsiteY282" fmla="*/ 704739 h 1078499"/>
                  <a:gd name="connsiteX283" fmla="*/ 1536232 w 3024845"/>
                  <a:gd name="connsiteY283" fmla="*/ 674474 h 1078499"/>
                  <a:gd name="connsiteX284" fmla="*/ 1548392 w 3024845"/>
                  <a:gd name="connsiteY284" fmla="*/ 674474 h 1078499"/>
                  <a:gd name="connsiteX285" fmla="*/ 1560552 w 3024845"/>
                  <a:gd name="connsiteY285" fmla="*/ 672313 h 1078499"/>
                  <a:gd name="connsiteX286" fmla="*/ 1564606 w 3024845"/>
                  <a:gd name="connsiteY286" fmla="*/ 674474 h 1078499"/>
                  <a:gd name="connsiteX287" fmla="*/ 1574739 w 3024845"/>
                  <a:gd name="connsiteY287" fmla="*/ 674474 h 1078499"/>
                  <a:gd name="connsiteX288" fmla="*/ 1574739 w 3024845"/>
                  <a:gd name="connsiteY288" fmla="*/ 704739 h 1078499"/>
                  <a:gd name="connsiteX289" fmla="*/ 1582846 w 3024845"/>
                  <a:gd name="connsiteY289" fmla="*/ 704739 h 1078499"/>
                  <a:gd name="connsiteX290" fmla="*/ 1582846 w 3024845"/>
                  <a:gd name="connsiteY290" fmla="*/ 722034 h 1078499"/>
                  <a:gd name="connsiteX291" fmla="*/ 1592182 w 3024845"/>
                  <a:gd name="connsiteY291" fmla="*/ 722939 h 1078499"/>
                  <a:gd name="connsiteX292" fmla="*/ 1605140 w 3024845"/>
                  <a:gd name="connsiteY292" fmla="*/ 722939 h 1078499"/>
                  <a:gd name="connsiteX293" fmla="*/ 1605140 w 3024845"/>
                  <a:gd name="connsiteY293" fmla="*/ 706901 h 1078499"/>
                  <a:gd name="connsiteX294" fmla="*/ 1673096 w 3024845"/>
                  <a:gd name="connsiteY294" fmla="*/ 706901 h 1078499"/>
                  <a:gd name="connsiteX295" fmla="*/ 1673096 w 3024845"/>
                  <a:gd name="connsiteY295" fmla="*/ 621648 h 1078499"/>
                  <a:gd name="connsiteX296" fmla="*/ 1745104 w 3024845"/>
                  <a:gd name="connsiteY296" fmla="*/ 621648 h 1078499"/>
                  <a:gd name="connsiteX297" fmla="*/ 1745104 w 3024845"/>
                  <a:gd name="connsiteY297" fmla="*/ 700416 h 1078499"/>
                  <a:gd name="connsiteX298" fmla="*/ 1747008 w 3024845"/>
                  <a:gd name="connsiteY298" fmla="*/ 700416 h 1078499"/>
                  <a:gd name="connsiteX299" fmla="*/ 1748250 w 3024845"/>
                  <a:gd name="connsiteY299" fmla="*/ 722939 h 1078499"/>
                  <a:gd name="connsiteX300" fmla="*/ 1757926 w 3024845"/>
                  <a:gd name="connsiteY300" fmla="*/ 722939 h 1078499"/>
                  <a:gd name="connsiteX301" fmla="*/ 1759168 w 3024845"/>
                  <a:gd name="connsiteY301" fmla="*/ 700416 h 1078499"/>
                  <a:gd name="connsiteX302" fmla="*/ 1765248 w 3024845"/>
                  <a:gd name="connsiteY302" fmla="*/ 700416 h 1078499"/>
                  <a:gd name="connsiteX303" fmla="*/ 1766490 w 3024845"/>
                  <a:gd name="connsiteY303" fmla="*/ 722939 h 1078499"/>
                  <a:gd name="connsiteX304" fmla="*/ 1817112 w 3024845"/>
                  <a:gd name="connsiteY304" fmla="*/ 722939 h 1078499"/>
                  <a:gd name="connsiteX305" fmla="*/ 1817112 w 3024845"/>
                  <a:gd name="connsiteY305" fmla="*/ 559911 h 1078499"/>
                  <a:gd name="connsiteX306" fmla="*/ 2014439 w 3024845"/>
                  <a:gd name="connsiteY306" fmla="*/ 559911 h 1078499"/>
                  <a:gd name="connsiteX307" fmla="*/ 2014439 w 3024845"/>
                  <a:gd name="connsiteY307" fmla="*/ 722939 h 1078499"/>
                  <a:gd name="connsiteX308" fmla="*/ 2033136 w 3024845"/>
                  <a:gd name="connsiteY308" fmla="*/ 722939 h 1078499"/>
                  <a:gd name="connsiteX309" fmla="*/ 2033136 w 3024845"/>
                  <a:gd name="connsiteY309" fmla="*/ 640246 h 1078499"/>
                  <a:gd name="connsiteX310" fmla="*/ 2128256 w 3024845"/>
                  <a:gd name="connsiteY310" fmla="*/ 640246 h 1078499"/>
                  <a:gd name="connsiteX311" fmla="*/ 2140186 w 3024845"/>
                  <a:gd name="connsiteY311" fmla="*/ 322105 h 1078499"/>
                  <a:gd name="connsiteX312" fmla="*/ 2128026 w 3024845"/>
                  <a:gd name="connsiteY312" fmla="*/ 300487 h 1078499"/>
                  <a:gd name="connsiteX313" fmla="*/ 2121946 w 3024845"/>
                  <a:gd name="connsiteY313" fmla="*/ 296163 h 1078499"/>
                  <a:gd name="connsiteX314" fmla="*/ 2130053 w 3024845"/>
                  <a:gd name="connsiteY314" fmla="*/ 272384 h 1078499"/>
                  <a:gd name="connsiteX315" fmla="*/ 2130053 w 3024845"/>
                  <a:gd name="connsiteY315" fmla="*/ 255090 h 1078499"/>
                  <a:gd name="connsiteX316" fmla="*/ 2144240 w 3024845"/>
                  <a:gd name="connsiteY316" fmla="*/ 255090 h 1078499"/>
                  <a:gd name="connsiteX317" fmla="*/ 2144240 w 3024845"/>
                  <a:gd name="connsiteY317" fmla="*/ 233472 h 1078499"/>
                  <a:gd name="connsiteX318" fmla="*/ 2146266 w 3024845"/>
                  <a:gd name="connsiteY318" fmla="*/ 229148 h 1078499"/>
                  <a:gd name="connsiteX319" fmla="*/ 2146266 w 3024845"/>
                  <a:gd name="connsiteY319" fmla="*/ 151324 h 1078499"/>
                  <a:gd name="connsiteX320" fmla="*/ 2144240 w 3024845"/>
                  <a:gd name="connsiteY320" fmla="*/ 144839 h 1078499"/>
                  <a:gd name="connsiteX321" fmla="*/ 2150320 w 3024845"/>
                  <a:gd name="connsiteY321" fmla="*/ 138353 h 1078499"/>
                  <a:gd name="connsiteX322" fmla="*/ 2150320 w 3024845"/>
                  <a:gd name="connsiteY322" fmla="*/ 79985 h 1078499"/>
                  <a:gd name="connsiteX323" fmla="*/ 2152346 w 3024845"/>
                  <a:gd name="connsiteY323" fmla="*/ 75662 h 1078499"/>
                  <a:gd name="connsiteX324" fmla="*/ 2152346 w 3024845"/>
                  <a:gd name="connsiteY324" fmla="*/ 19456 h 1078499"/>
                  <a:gd name="connsiteX325" fmla="*/ 2154373 w 3024845"/>
                  <a:gd name="connsiteY325" fmla="*/ 0 h 1078499"/>
                  <a:gd name="connsiteX326" fmla="*/ 2158427 w 3024845"/>
                  <a:gd name="connsiteY326" fmla="*/ 17294 h 1078499"/>
                  <a:gd name="connsiteX327" fmla="*/ 2160453 w 3024845"/>
                  <a:gd name="connsiteY327" fmla="*/ 75662 h 1078499"/>
                  <a:gd name="connsiteX328" fmla="*/ 2162480 w 3024845"/>
                  <a:gd name="connsiteY328" fmla="*/ 138353 h 1078499"/>
                  <a:gd name="connsiteX329" fmla="*/ 2168560 w 3024845"/>
                  <a:gd name="connsiteY329" fmla="*/ 144839 h 1078499"/>
                  <a:gd name="connsiteX330" fmla="*/ 2166533 w 3024845"/>
                  <a:gd name="connsiteY330" fmla="*/ 151324 h 1078499"/>
                  <a:gd name="connsiteX331" fmla="*/ 2166533 w 3024845"/>
                  <a:gd name="connsiteY331" fmla="*/ 229148 h 1078499"/>
                  <a:gd name="connsiteX332" fmla="*/ 2168560 w 3024845"/>
                  <a:gd name="connsiteY332" fmla="*/ 233472 h 1078499"/>
                  <a:gd name="connsiteX333" fmla="*/ 2168560 w 3024845"/>
                  <a:gd name="connsiteY333" fmla="*/ 255090 h 1078499"/>
                  <a:gd name="connsiteX334" fmla="*/ 2182747 w 3024845"/>
                  <a:gd name="connsiteY334" fmla="*/ 255090 h 1078499"/>
                  <a:gd name="connsiteX335" fmla="*/ 2182747 w 3024845"/>
                  <a:gd name="connsiteY335" fmla="*/ 272384 h 1078499"/>
                  <a:gd name="connsiteX336" fmla="*/ 2190854 w 3024845"/>
                  <a:gd name="connsiteY336" fmla="*/ 296163 h 1078499"/>
                  <a:gd name="connsiteX337" fmla="*/ 2184774 w 3024845"/>
                  <a:gd name="connsiteY337" fmla="*/ 300487 h 1078499"/>
                  <a:gd name="connsiteX338" fmla="*/ 2172613 w 3024845"/>
                  <a:gd name="connsiteY338" fmla="*/ 322105 h 1078499"/>
                  <a:gd name="connsiteX339" fmla="*/ 2180720 w 3024845"/>
                  <a:gd name="connsiteY339" fmla="*/ 575033 h 1078499"/>
                  <a:gd name="connsiteX340" fmla="*/ 2245574 w 3024845"/>
                  <a:gd name="connsiteY340" fmla="*/ 575033 h 1078499"/>
                  <a:gd name="connsiteX341" fmla="*/ 2245574 w 3024845"/>
                  <a:gd name="connsiteY341" fmla="*/ 650695 h 1078499"/>
                  <a:gd name="connsiteX342" fmla="*/ 2253681 w 3024845"/>
                  <a:gd name="connsiteY342" fmla="*/ 650695 h 1078499"/>
                  <a:gd name="connsiteX343" fmla="*/ 2255708 w 3024845"/>
                  <a:gd name="connsiteY343" fmla="*/ 644210 h 1078499"/>
                  <a:gd name="connsiteX344" fmla="*/ 2261788 w 3024845"/>
                  <a:gd name="connsiteY344" fmla="*/ 644210 h 1078499"/>
                  <a:gd name="connsiteX345" fmla="*/ 2263815 w 3024845"/>
                  <a:gd name="connsiteY345" fmla="*/ 652857 h 1078499"/>
                  <a:gd name="connsiteX346" fmla="*/ 2275975 w 3024845"/>
                  <a:gd name="connsiteY346" fmla="*/ 652857 h 1078499"/>
                  <a:gd name="connsiteX347" fmla="*/ 2275975 w 3024845"/>
                  <a:gd name="connsiteY347" fmla="*/ 646371 h 1078499"/>
                  <a:gd name="connsiteX348" fmla="*/ 2298268 w 3024845"/>
                  <a:gd name="connsiteY348" fmla="*/ 646371 h 1078499"/>
                  <a:gd name="connsiteX349" fmla="*/ 2298268 w 3024845"/>
                  <a:gd name="connsiteY349" fmla="*/ 652857 h 1078499"/>
                  <a:gd name="connsiteX350" fmla="*/ 2318535 w 3024845"/>
                  <a:gd name="connsiteY350" fmla="*/ 652857 h 1078499"/>
                  <a:gd name="connsiteX351" fmla="*/ 2318535 w 3024845"/>
                  <a:gd name="connsiteY351" fmla="*/ 698254 h 1078499"/>
                  <a:gd name="connsiteX352" fmla="*/ 2332722 w 3024845"/>
                  <a:gd name="connsiteY352" fmla="*/ 698254 h 1078499"/>
                  <a:gd name="connsiteX353" fmla="*/ 2332722 w 3024845"/>
                  <a:gd name="connsiteY353" fmla="*/ 685283 h 1078499"/>
                  <a:gd name="connsiteX354" fmla="*/ 2348936 w 3024845"/>
                  <a:gd name="connsiteY354" fmla="*/ 685283 h 1078499"/>
                  <a:gd name="connsiteX355" fmla="*/ 2348936 w 3024845"/>
                  <a:gd name="connsiteY355" fmla="*/ 505856 h 1078499"/>
                  <a:gd name="connsiteX356" fmla="*/ 2355016 w 3024845"/>
                  <a:gd name="connsiteY356" fmla="*/ 499370 h 1078499"/>
                  <a:gd name="connsiteX357" fmla="*/ 2427977 w 3024845"/>
                  <a:gd name="connsiteY357" fmla="*/ 499370 h 1078499"/>
                  <a:gd name="connsiteX358" fmla="*/ 2427977 w 3024845"/>
                  <a:gd name="connsiteY358" fmla="*/ 508018 h 1078499"/>
                  <a:gd name="connsiteX359" fmla="*/ 2438110 w 3024845"/>
                  <a:gd name="connsiteY359" fmla="*/ 508018 h 1078499"/>
                  <a:gd name="connsiteX360" fmla="*/ 2438110 w 3024845"/>
                  <a:gd name="connsiteY360" fmla="*/ 622592 h 1078499"/>
                  <a:gd name="connsiteX361" fmla="*/ 2460404 w 3024845"/>
                  <a:gd name="connsiteY361" fmla="*/ 622592 h 1078499"/>
                  <a:gd name="connsiteX362" fmla="*/ 2460404 w 3024845"/>
                  <a:gd name="connsiteY362" fmla="*/ 555577 h 1078499"/>
                  <a:gd name="connsiteX363" fmla="*/ 2486751 w 3024845"/>
                  <a:gd name="connsiteY363" fmla="*/ 555577 h 1078499"/>
                  <a:gd name="connsiteX364" fmla="*/ 2490804 w 3024845"/>
                  <a:gd name="connsiteY364" fmla="*/ 551253 h 1078499"/>
                  <a:gd name="connsiteX365" fmla="*/ 2498911 w 3024845"/>
                  <a:gd name="connsiteY365" fmla="*/ 551253 h 1078499"/>
                  <a:gd name="connsiteX366" fmla="*/ 2502964 w 3024845"/>
                  <a:gd name="connsiteY366" fmla="*/ 555577 h 1078499"/>
                  <a:gd name="connsiteX367" fmla="*/ 2525258 w 3024845"/>
                  <a:gd name="connsiteY367" fmla="*/ 555577 h 1078499"/>
                  <a:gd name="connsiteX368" fmla="*/ 2525258 w 3024845"/>
                  <a:gd name="connsiteY368" fmla="*/ 438841 h 1078499"/>
                  <a:gd name="connsiteX369" fmla="*/ 2582005 w 3024845"/>
                  <a:gd name="connsiteY369" fmla="*/ 428032 h 1078499"/>
                  <a:gd name="connsiteX370" fmla="*/ 2582005 w 3024845"/>
                  <a:gd name="connsiteY370" fmla="*/ 429113 h 1078499"/>
                  <a:gd name="connsiteX371" fmla="*/ 2582005 w 3024845"/>
                  <a:gd name="connsiteY371" fmla="*/ 436679 h 1078499"/>
                  <a:gd name="connsiteX372" fmla="*/ 2608352 w 3024845"/>
                  <a:gd name="connsiteY372" fmla="*/ 436679 h 1078499"/>
                  <a:gd name="connsiteX373" fmla="*/ 2608352 w 3024845"/>
                  <a:gd name="connsiteY373" fmla="*/ 691769 h 1078499"/>
                  <a:gd name="connsiteX374" fmla="*/ 2630646 w 3024845"/>
                  <a:gd name="connsiteY374" fmla="*/ 691769 h 1078499"/>
                  <a:gd name="connsiteX375" fmla="*/ 2630646 w 3024845"/>
                  <a:gd name="connsiteY375" fmla="*/ 687445 h 1078499"/>
                  <a:gd name="connsiteX376" fmla="*/ 2642806 w 3024845"/>
                  <a:gd name="connsiteY376" fmla="*/ 687445 h 1078499"/>
                  <a:gd name="connsiteX377" fmla="*/ 2642806 w 3024845"/>
                  <a:gd name="connsiteY377" fmla="*/ 691769 h 1078499"/>
                  <a:gd name="connsiteX378" fmla="*/ 2667126 w 3024845"/>
                  <a:gd name="connsiteY378" fmla="*/ 691769 h 1078499"/>
                  <a:gd name="connsiteX379" fmla="*/ 2667126 w 3024845"/>
                  <a:gd name="connsiteY379" fmla="*/ 678798 h 1078499"/>
                  <a:gd name="connsiteX380" fmla="*/ 2695500 w 3024845"/>
                  <a:gd name="connsiteY380" fmla="*/ 678798 h 1078499"/>
                  <a:gd name="connsiteX381" fmla="*/ 2707660 w 3024845"/>
                  <a:gd name="connsiteY381" fmla="*/ 674474 h 1078499"/>
                  <a:gd name="connsiteX382" fmla="*/ 2727927 w 3024845"/>
                  <a:gd name="connsiteY382" fmla="*/ 678798 h 1078499"/>
                  <a:gd name="connsiteX383" fmla="*/ 2727927 w 3024845"/>
                  <a:gd name="connsiteY383" fmla="*/ 661504 h 1078499"/>
                  <a:gd name="connsiteX384" fmla="*/ 2736034 w 3024845"/>
                  <a:gd name="connsiteY384" fmla="*/ 661504 h 1078499"/>
                  <a:gd name="connsiteX385" fmla="*/ 2736034 w 3024845"/>
                  <a:gd name="connsiteY385" fmla="*/ 648533 h 1078499"/>
                  <a:gd name="connsiteX386" fmla="*/ 2792781 w 3024845"/>
                  <a:gd name="connsiteY386" fmla="*/ 648533 h 1078499"/>
                  <a:gd name="connsiteX387" fmla="*/ 2792781 w 3024845"/>
                  <a:gd name="connsiteY387" fmla="*/ 618268 h 1078499"/>
                  <a:gd name="connsiteX388" fmla="*/ 2811021 w 3024845"/>
                  <a:gd name="connsiteY388" fmla="*/ 618268 h 1078499"/>
                  <a:gd name="connsiteX389" fmla="*/ 2811021 w 3024845"/>
                  <a:gd name="connsiteY389" fmla="*/ 611783 h 1078499"/>
                  <a:gd name="connsiteX390" fmla="*/ 2823181 w 3024845"/>
                  <a:gd name="connsiteY390" fmla="*/ 611783 h 1078499"/>
                  <a:gd name="connsiteX391" fmla="*/ 2823181 w 3024845"/>
                  <a:gd name="connsiteY391" fmla="*/ 618268 h 1078499"/>
                  <a:gd name="connsiteX392" fmla="*/ 2839395 w 3024845"/>
                  <a:gd name="connsiteY392" fmla="*/ 618268 h 1078499"/>
                  <a:gd name="connsiteX393" fmla="*/ 2839395 w 3024845"/>
                  <a:gd name="connsiteY393" fmla="*/ 667989 h 1078499"/>
                  <a:gd name="connsiteX394" fmla="*/ 2871822 w 3024845"/>
                  <a:gd name="connsiteY394" fmla="*/ 667989 h 1078499"/>
                  <a:gd name="connsiteX395" fmla="*/ 2871822 w 3024845"/>
                  <a:gd name="connsiteY395" fmla="*/ 642048 h 1078499"/>
                  <a:gd name="connsiteX396" fmla="*/ 2910329 w 3024845"/>
                  <a:gd name="connsiteY396" fmla="*/ 642048 h 1078499"/>
                  <a:gd name="connsiteX397" fmla="*/ 2910329 w 3024845"/>
                  <a:gd name="connsiteY397" fmla="*/ 611783 h 1078499"/>
                  <a:gd name="connsiteX398" fmla="*/ 2958970 w 3024845"/>
                  <a:gd name="connsiteY398" fmla="*/ 611783 h 1078499"/>
                  <a:gd name="connsiteX399" fmla="*/ 2958970 w 3024845"/>
                  <a:gd name="connsiteY399" fmla="*/ 722939 h 1078499"/>
                  <a:gd name="connsiteX400" fmla="*/ 2958970 w 3024845"/>
                  <a:gd name="connsiteY400" fmla="*/ 736718 h 1078499"/>
                  <a:gd name="connsiteX401" fmla="*/ 3024845 w 3024845"/>
                  <a:gd name="connsiteY401" fmla="*/ 736718 h 1078499"/>
                  <a:gd name="connsiteX402" fmla="*/ 3024845 w 3024845"/>
                  <a:gd name="connsiteY402" fmla="*/ 1078499 h 1078499"/>
                  <a:gd name="connsiteX403" fmla="*/ 2054 w 3024845"/>
                  <a:gd name="connsiteY403" fmla="*/ 1076166 h 1078499"/>
                  <a:gd name="connsiteX404" fmla="*/ 0 w 3024845"/>
                  <a:gd name="connsiteY404" fmla="*/ 642048 h 1078499"/>
                  <a:gd name="connsiteX405" fmla="*/ 20267 w 3024845"/>
                  <a:gd name="connsiteY405" fmla="*/ 642048 h 1078499"/>
                  <a:gd name="connsiteX406" fmla="*/ 20774 w 3024845"/>
                  <a:gd name="connsiteY406" fmla="*/ 640967 h 1078499"/>
                  <a:gd name="connsiteX407" fmla="*/ 24320 w 3024845"/>
                  <a:gd name="connsiteY407" fmla="*/ 633401 h 1078499"/>
                  <a:gd name="connsiteX408" fmla="*/ 26094 w 3024845"/>
                  <a:gd name="connsiteY408" fmla="*/ 633671 h 1078499"/>
                  <a:gd name="connsiteX409" fmla="*/ 38507 w 3024845"/>
                  <a:gd name="connsiteY409" fmla="*/ 635562 h 1078499"/>
                  <a:gd name="connsiteX410" fmla="*/ 39014 w 3024845"/>
                  <a:gd name="connsiteY410" fmla="*/ 636914 h 1078499"/>
                  <a:gd name="connsiteX411" fmla="*/ 42560 w 3024845"/>
                  <a:gd name="connsiteY411" fmla="*/ 646371 h 1078499"/>
                  <a:gd name="connsiteX412" fmla="*/ 68907 w 3024845"/>
                  <a:gd name="connsiteY412" fmla="*/ 648533 h 1078499"/>
                  <a:gd name="connsiteX413" fmla="*/ 68907 w 3024845"/>
                  <a:gd name="connsiteY413" fmla="*/ 525312 h 1078499"/>
                  <a:gd name="connsiteX414" fmla="*/ 70934 w 3024845"/>
                  <a:gd name="connsiteY414" fmla="*/ 525312 h 1078499"/>
                  <a:gd name="connsiteX415" fmla="*/ 85121 w 3024845"/>
                  <a:gd name="connsiteY415" fmla="*/ 525312 h 1078499"/>
                  <a:gd name="connsiteX416" fmla="*/ 85121 w 3024845"/>
                  <a:gd name="connsiteY416" fmla="*/ 389120 h 1078499"/>
                  <a:gd name="connsiteX417" fmla="*/ 86894 w 3024845"/>
                  <a:gd name="connsiteY417" fmla="*/ 389120 h 1078499"/>
                  <a:gd name="connsiteX418" fmla="*/ 99308 w 3024845"/>
                  <a:gd name="connsiteY418" fmla="*/ 389120 h 1078499"/>
                  <a:gd name="connsiteX419" fmla="*/ 99308 w 3024845"/>
                  <a:gd name="connsiteY419" fmla="*/ 274546 h 1078499"/>
                  <a:gd name="connsiteX420" fmla="*/ 103361 w 3024845"/>
                  <a:gd name="connsiteY420" fmla="*/ 246442 h 1078499"/>
                  <a:gd name="connsiteX421" fmla="*/ 105388 w 3024845"/>
                  <a:gd name="connsiteY421" fmla="*/ 246442 h 1078499"/>
                  <a:gd name="connsiteX422" fmla="*/ 119575 w 3024845"/>
                  <a:gd name="connsiteY422"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58427 w 3024845"/>
                  <a:gd name="connsiteY325" fmla="*/ 17294 h 1078499"/>
                  <a:gd name="connsiteX326" fmla="*/ 2160453 w 3024845"/>
                  <a:gd name="connsiteY326" fmla="*/ 75662 h 1078499"/>
                  <a:gd name="connsiteX327" fmla="*/ 2162480 w 3024845"/>
                  <a:gd name="connsiteY327" fmla="*/ 138353 h 1078499"/>
                  <a:gd name="connsiteX328" fmla="*/ 2168560 w 3024845"/>
                  <a:gd name="connsiteY328" fmla="*/ 144839 h 1078499"/>
                  <a:gd name="connsiteX329" fmla="*/ 2166533 w 3024845"/>
                  <a:gd name="connsiteY329" fmla="*/ 151324 h 1078499"/>
                  <a:gd name="connsiteX330" fmla="*/ 2166533 w 3024845"/>
                  <a:gd name="connsiteY330" fmla="*/ 229148 h 1078499"/>
                  <a:gd name="connsiteX331" fmla="*/ 2168560 w 3024845"/>
                  <a:gd name="connsiteY331" fmla="*/ 233472 h 1078499"/>
                  <a:gd name="connsiteX332" fmla="*/ 2168560 w 3024845"/>
                  <a:gd name="connsiteY332" fmla="*/ 255090 h 1078499"/>
                  <a:gd name="connsiteX333" fmla="*/ 2182747 w 3024845"/>
                  <a:gd name="connsiteY333" fmla="*/ 255090 h 1078499"/>
                  <a:gd name="connsiteX334" fmla="*/ 2182747 w 3024845"/>
                  <a:gd name="connsiteY334" fmla="*/ 272384 h 1078499"/>
                  <a:gd name="connsiteX335" fmla="*/ 2190854 w 3024845"/>
                  <a:gd name="connsiteY335" fmla="*/ 296163 h 1078499"/>
                  <a:gd name="connsiteX336" fmla="*/ 2184774 w 3024845"/>
                  <a:gd name="connsiteY336" fmla="*/ 300487 h 1078499"/>
                  <a:gd name="connsiteX337" fmla="*/ 2172613 w 3024845"/>
                  <a:gd name="connsiteY337" fmla="*/ 322105 h 1078499"/>
                  <a:gd name="connsiteX338" fmla="*/ 2180720 w 3024845"/>
                  <a:gd name="connsiteY338" fmla="*/ 575033 h 1078499"/>
                  <a:gd name="connsiteX339" fmla="*/ 2245574 w 3024845"/>
                  <a:gd name="connsiteY339" fmla="*/ 575033 h 1078499"/>
                  <a:gd name="connsiteX340" fmla="*/ 2245574 w 3024845"/>
                  <a:gd name="connsiteY340" fmla="*/ 650695 h 1078499"/>
                  <a:gd name="connsiteX341" fmla="*/ 2253681 w 3024845"/>
                  <a:gd name="connsiteY341" fmla="*/ 650695 h 1078499"/>
                  <a:gd name="connsiteX342" fmla="*/ 2255708 w 3024845"/>
                  <a:gd name="connsiteY342" fmla="*/ 644210 h 1078499"/>
                  <a:gd name="connsiteX343" fmla="*/ 2261788 w 3024845"/>
                  <a:gd name="connsiteY343" fmla="*/ 644210 h 1078499"/>
                  <a:gd name="connsiteX344" fmla="*/ 2263815 w 3024845"/>
                  <a:gd name="connsiteY344" fmla="*/ 652857 h 1078499"/>
                  <a:gd name="connsiteX345" fmla="*/ 2275975 w 3024845"/>
                  <a:gd name="connsiteY345" fmla="*/ 652857 h 1078499"/>
                  <a:gd name="connsiteX346" fmla="*/ 2275975 w 3024845"/>
                  <a:gd name="connsiteY346" fmla="*/ 646371 h 1078499"/>
                  <a:gd name="connsiteX347" fmla="*/ 2298268 w 3024845"/>
                  <a:gd name="connsiteY347" fmla="*/ 646371 h 1078499"/>
                  <a:gd name="connsiteX348" fmla="*/ 2298268 w 3024845"/>
                  <a:gd name="connsiteY348" fmla="*/ 652857 h 1078499"/>
                  <a:gd name="connsiteX349" fmla="*/ 2318535 w 3024845"/>
                  <a:gd name="connsiteY349" fmla="*/ 652857 h 1078499"/>
                  <a:gd name="connsiteX350" fmla="*/ 2318535 w 3024845"/>
                  <a:gd name="connsiteY350" fmla="*/ 698254 h 1078499"/>
                  <a:gd name="connsiteX351" fmla="*/ 2332722 w 3024845"/>
                  <a:gd name="connsiteY351" fmla="*/ 698254 h 1078499"/>
                  <a:gd name="connsiteX352" fmla="*/ 2332722 w 3024845"/>
                  <a:gd name="connsiteY352" fmla="*/ 685283 h 1078499"/>
                  <a:gd name="connsiteX353" fmla="*/ 2348936 w 3024845"/>
                  <a:gd name="connsiteY353" fmla="*/ 685283 h 1078499"/>
                  <a:gd name="connsiteX354" fmla="*/ 2348936 w 3024845"/>
                  <a:gd name="connsiteY354" fmla="*/ 505856 h 1078499"/>
                  <a:gd name="connsiteX355" fmla="*/ 2355016 w 3024845"/>
                  <a:gd name="connsiteY355" fmla="*/ 499370 h 1078499"/>
                  <a:gd name="connsiteX356" fmla="*/ 2427977 w 3024845"/>
                  <a:gd name="connsiteY356" fmla="*/ 499370 h 1078499"/>
                  <a:gd name="connsiteX357" fmla="*/ 2427977 w 3024845"/>
                  <a:gd name="connsiteY357" fmla="*/ 508018 h 1078499"/>
                  <a:gd name="connsiteX358" fmla="*/ 2438110 w 3024845"/>
                  <a:gd name="connsiteY358" fmla="*/ 508018 h 1078499"/>
                  <a:gd name="connsiteX359" fmla="*/ 2438110 w 3024845"/>
                  <a:gd name="connsiteY359" fmla="*/ 622592 h 1078499"/>
                  <a:gd name="connsiteX360" fmla="*/ 2460404 w 3024845"/>
                  <a:gd name="connsiteY360" fmla="*/ 622592 h 1078499"/>
                  <a:gd name="connsiteX361" fmla="*/ 2460404 w 3024845"/>
                  <a:gd name="connsiteY361" fmla="*/ 555577 h 1078499"/>
                  <a:gd name="connsiteX362" fmla="*/ 2486751 w 3024845"/>
                  <a:gd name="connsiteY362" fmla="*/ 555577 h 1078499"/>
                  <a:gd name="connsiteX363" fmla="*/ 2490804 w 3024845"/>
                  <a:gd name="connsiteY363" fmla="*/ 551253 h 1078499"/>
                  <a:gd name="connsiteX364" fmla="*/ 2498911 w 3024845"/>
                  <a:gd name="connsiteY364" fmla="*/ 551253 h 1078499"/>
                  <a:gd name="connsiteX365" fmla="*/ 2502964 w 3024845"/>
                  <a:gd name="connsiteY365" fmla="*/ 555577 h 1078499"/>
                  <a:gd name="connsiteX366" fmla="*/ 2525258 w 3024845"/>
                  <a:gd name="connsiteY366" fmla="*/ 555577 h 1078499"/>
                  <a:gd name="connsiteX367" fmla="*/ 2525258 w 3024845"/>
                  <a:gd name="connsiteY367" fmla="*/ 438841 h 1078499"/>
                  <a:gd name="connsiteX368" fmla="*/ 2582005 w 3024845"/>
                  <a:gd name="connsiteY368" fmla="*/ 428032 h 1078499"/>
                  <a:gd name="connsiteX369" fmla="*/ 2582005 w 3024845"/>
                  <a:gd name="connsiteY369" fmla="*/ 429113 h 1078499"/>
                  <a:gd name="connsiteX370" fmla="*/ 2582005 w 3024845"/>
                  <a:gd name="connsiteY370" fmla="*/ 436679 h 1078499"/>
                  <a:gd name="connsiteX371" fmla="*/ 2608352 w 3024845"/>
                  <a:gd name="connsiteY371" fmla="*/ 436679 h 1078499"/>
                  <a:gd name="connsiteX372" fmla="*/ 2608352 w 3024845"/>
                  <a:gd name="connsiteY372" fmla="*/ 691769 h 1078499"/>
                  <a:gd name="connsiteX373" fmla="*/ 2630646 w 3024845"/>
                  <a:gd name="connsiteY373" fmla="*/ 691769 h 1078499"/>
                  <a:gd name="connsiteX374" fmla="*/ 2630646 w 3024845"/>
                  <a:gd name="connsiteY374" fmla="*/ 687445 h 1078499"/>
                  <a:gd name="connsiteX375" fmla="*/ 2642806 w 3024845"/>
                  <a:gd name="connsiteY375" fmla="*/ 687445 h 1078499"/>
                  <a:gd name="connsiteX376" fmla="*/ 2642806 w 3024845"/>
                  <a:gd name="connsiteY376" fmla="*/ 691769 h 1078499"/>
                  <a:gd name="connsiteX377" fmla="*/ 2667126 w 3024845"/>
                  <a:gd name="connsiteY377" fmla="*/ 691769 h 1078499"/>
                  <a:gd name="connsiteX378" fmla="*/ 2667126 w 3024845"/>
                  <a:gd name="connsiteY378" fmla="*/ 678798 h 1078499"/>
                  <a:gd name="connsiteX379" fmla="*/ 2695500 w 3024845"/>
                  <a:gd name="connsiteY379" fmla="*/ 678798 h 1078499"/>
                  <a:gd name="connsiteX380" fmla="*/ 2707660 w 3024845"/>
                  <a:gd name="connsiteY380" fmla="*/ 674474 h 1078499"/>
                  <a:gd name="connsiteX381" fmla="*/ 2727927 w 3024845"/>
                  <a:gd name="connsiteY381" fmla="*/ 678798 h 1078499"/>
                  <a:gd name="connsiteX382" fmla="*/ 2727927 w 3024845"/>
                  <a:gd name="connsiteY382" fmla="*/ 661504 h 1078499"/>
                  <a:gd name="connsiteX383" fmla="*/ 2736034 w 3024845"/>
                  <a:gd name="connsiteY383" fmla="*/ 661504 h 1078499"/>
                  <a:gd name="connsiteX384" fmla="*/ 2736034 w 3024845"/>
                  <a:gd name="connsiteY384" fmla="*/ 648533 h 1078499"/>
                  <a:gd name="connsiteX385" fmla="*/ 2792781 w 3024845"/>
                  <a:gd name="connsiteY385" fmla="*/ 648533 h 1078499"/>
                  <a:gd name="connsiteX386" fmla="*/ 2792781 w 3024845"/>
                  <a:gd name="connsiteY386" fmla="*/ 618268 h 1078499"/>
                  <a:gd name="connsiteX387" fmla="*/ 2811021 w 3024845"/>
                  <a:gd name="connsiteY387" fmla="*/ 618268 h 1078499"/>
                  <a:gd name="connsiteX388" fmla="*/ 2811021 w 3024845"/>
                  <a:gd name="connsiteY388" fmla="*/ 611783 h 1078499"/>
                  <a:gd name="connsiteX389" fmla="*/ 2823181 w 3024845"/>
                  <a:gd name="connsiteY389" fmla="*/ 611783 h 1078499"/>
                  <a:gd name="connsiteX390" fmla="*/ 2823181 w 3024845"/>
                  <a:gd name="connsiteY390" fmla="*/ 618268 h 1078499"/>
                  <a:gd name="connsiteX391" fmla="*/ 2839395 w 3024845"/>
                  <a:gd name="connsiteY391" fmla="*/ 618268 h 1078499"/>
                  <a:gd name="connsiteX392" fmla="*/ 2839395 w 3024845"/>
                  <a:gd name="connsiteY392" fmla="*/ 667989 h 1078499"/>
                  <a:gd name="connsiteX393" fmla="*/ 2871822 w 3024845"/>
                  <a:gd name="connsiteY393" fmla="*/ 667989 h 1078499"/>
                  <a:gd name="connsiteX394" fmla="*/ 2871822 w 3024845"/>
                  <a:gd name="connsiteY394" fmla="*/ 642048 h 1078499"/>
                  <a:gd name="connsiteX395" fmla="*/ 2910329 w 3024845"/>
                  <a:gd name="connsiteY395" fmla="*/ 642048 h 1078499"/>
                  <a:gd name="connsiteX396" fmla="*/ 2910329 w 3024845"/>
                  <a:gd name="connsiteY396" fmla="*/ 611783 h 1078499"/>
                  <a:gd name="connsiteX397" fmla="*/ 2958970 w 3024845"/>
                  <a:gd name="connsiteY397" fmla="*/ 611783 h 1078499"/>
                  <a:gd name="connsiteX398" fmla="*/ 2958970 w 3024845"/>
                  <a:gd name="connsiteY398" fmla="*/ 722939 h 1078499"/>
                  <a:gd name="connsiteX399" fmla="*/ 2958970 w 3024845"/>
                  <a:gd name="connsiteY399" fmla="*/ 736718 h 1078499"/>
                  <a:gd name="connsiteX400" fmla="*/ 3024845 w 3024845"/>
                  <a:gd name="connsiteY400" fmla="*/ 736718 h 1078499"/>
                  <a:gd name="connsiteX401" fmla="*/ 3024845 w 3024845"/>
                  <a:gd name="connsiteY401" fmla="*/ 1078499 h 1078499"/>
                  <a:gd name="connsiteX402" fmla="*/ 2054 w 3024845"/>
                  <a:gd name="connsiteY402" fmla="*/ 1076166 h 1078499"/>
                  <a:gd name="connsiteX403" fmla="*/ 0 w 3024845"/>
                  <a:gd name="connsiteY403" fmla="*/ 642048 h 1078499"/>
                  <a:gd name="connsiteX404" fmla="*/ 20267 w 3024845"/>
                  <a:gd name="connsiteY404" fmla="*/ 642048 h 1078499"/>
                  <a:gd name="connsiteX405" fmla="*/ 20774 w 3024845"/>
                  <a:gd name="connsiteY405" fmla="*/ 640967 h 1078499"/>
                  <a:gd name="connsiteX406" fmla="*/ 24320 w 3024845"/>
                  <a:gd name="connsiteY406" fmla="*/ 633401 h 1078499"/>
                  <a:gd name="connsiteX407" fmla="*/ 26094 w 3024845"/>
                  <a:gd name="connsiteY407" fmla="*/ 633671 h 1078499"/>
                  <a:gd name="connsiteX408" fmla="*/ 38507 w 3024845"/>
                  <a:gd name="connsiteY408" fmla="*/ 635562 h 1078499"/>
                  <a:gd name="connsiteX409" fmla="*/ 39014 w 3024845"/>
                  <a:gd name="connsiteY409" fmla="*/ 636914 h 1078499"/>
                  <a:gd name="connsiteX410" fmla="*/ 42560 w 3024845"/>
                  <a:gd name="connsiteY410" fmla="*/ 646371 h 1078499"/>
                  <a:gd name="connsiteX411" fmla="*/ 68907 w 3024845"/>
                  <a:gd name="connsiteY411" fmla="*/ 648533 h 1078499"/>
                  <a:gd name="connsiteX412" fmla="*/ 68907 w 3024845"/>
                  <a:gd name="connsiteY412" fmla="*/ 525312 h 1078499"/>
                  <a:gd name="connsiteX413" fmla="*/ 70934 w 3024845"/>
                  <a:gd name="connsiteY413" fmla="*/ 525312 h 1078499"/>
                  <a:gd name="connsiteX414" fmla="*/ 85121 w 3024845"/>
                  <a:gd name="connsiteY414" fmla="*/ 525312 h 1078499"/>
                  <a:gd name="connsiteX415" fmla="*/ 85121 w 3024845"/>
                  <a:gd name="connsiteY415" fmla="*/ 389120 h 1078499"/>
                  <a:gd name="connsiteX416" fmla="*/ 86894 w 3024845"/>
                  <a:gd name="connsiteY416" fmla="*/ 389120 h 1078499"/>
                  <a:gd name="connsiteX417" fmla="*/ 99308 w 3024845"/>
                  <a:gd name="connsiteY417" fmla="*/ 389120 h 1078499"/>
                  <a:gd name="connsiteX418" fmla="*/ 99308 w 3024845"/>
                  <a:gd name="connsiteY418" fmla="*/ 274546 h 1078499"/>
                  <a:gd name="connsiteX419" fmla="*/ 103361 w 3024845"/>
                  <a:gd name="connsiteY419" fmla="*/ 246442 h 1078499"/>
                  <a:gd name="connsiteX420" fmla="*/ 105388 w 3024845"/>
                  <a:gd name="connsiteY420" fmla="*/ 246442 h 1078499"/>
                  <a:gd name="connsiteX421" fmla="*/ 119575 w 3024845"/>
                  <a:gd name="connsiteY421"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60453 w 3024845"/>
                  <a:gd name="connsiteY325" fmla="*/ 75662 h 1078499"/>
                  <a:gd name="connsiteX326" fmla="*/ 2162480 w 3024845"/>
                  <a:gd name="connsiteY326" fmla="*/ 138353 h 1078499"/>
                  <a:gd name="connsiteX327" fmla="*/ 2168560 w 3024845"/>
                  <a:gd name="connsiteY327" fmla="*/ 144839 h 1078499"/>
                  <a:gd name="connsiteX328" fmla="*/ 2166533 w 3024845"/>
                  <a:gd name="connsiteY328" fmla="*/ 151324 h 1078499"/>
                  <a:gd name="connsiteX329" fmla="*/ 2166533 w 3024845"/>
                  <a:gd name="connsiteY329" fmla="*/ 229148 h 1078499"/>
                  <a:gd name="connsiteX330" fmla="*/ 2168560 w 3024845"/>
                  <a:gd name="connsiteY330" fmla="*/ 233472 h 1078499"/>
                  <a:gd name="connsiteX331" fmla="*/ 2168560 w 3024845"/>
                  <a:gd name="connsiteY331" fmla="*/ 255090 h 1078499"/>
                  <a:gd name="connsiteX332" fmla="*/ 2182747 w 3024845"/>
                  <a:gd name="connsiteY332" fmla="*/ 255090 h 1078499"/>
                  <a:gd name="connsiteX333" fmla="*/ 2182747 w 3024845"/>
                  <a:gd name="connsiteY333" fmla="*/ 272384 h 1078499"/>
                  <a:gd name="connsiteX334" fmla="*/ 2190854 w 3024845"/>
                  <a:gd name="connsiteY334" fmla="*/ 296163 h 1078499"/>
                  <a:gd name="connsiteX335" fmla="*/ 2184774 w 3024845"/>
                  <a:gd name="connsiteY335" fmla="*/ 300487 h 1078499"/>
                  <a:gd name="connsiteX336" fmla="*/ 2172613 w 3024845"/>
                  <a:gd name="connsiteY336" fmla="*/ 322105 h 1078499"/>
                  <a:gd name="connsiteX337" fmla="*/ 2180720 w 3024845"/>
                  <a:gd name="connsiteY337" fmla="*/ 575033 h 1078499"/>
                  <a:gd name="connsiteX338" fmla="*/ 2245574 w 3024845"/>
                  <a:gd name="connsiteY338" fmla="*/ 575033 h 1078499"/>
                  <a:gd name="connsiteX339" fmla="*/ 2245574 w 3024845"/>
                  <a:gd name="connsiteY339" fmla="*/ 650695 h 1078499"/>
                  <a:gd name="connsiteX340" fmla="*/ 2253681 w 3024845"/>
                  <a:gd name="connsiteY340" fmla="*/ 650695 h 1078499"/>
                  <a:gd name="connsiteX341" fmla="*/ 2255708 w 3024845"/>
                  <a:gd name="connsiteY341" fmla="*/ 644210 h 1078499"/>
                  <a:gd name="connsiteX342" fmla="*/ 2261788 w 3024845"/>
                  <a:gd name="connsiteY342" fmla="*/ 644210 h 1078499"/>
                  <a:gd name="connsiteX343" fmla="*/ 2263815 w 3024845"/>
                  <a:gd name="connsiteY343" fmla="*/ 652857 h 1078499"/>
                  <a:gd name="connsiteX344" fmla="*/ 2275975 w 3024845"/>
                  <a:gd name="connsiteY344" fmla="*/ 652857 h 1078499"/>
                  <a:gd name="connsiteX345" fmla="*/ 2275975 w 3024845"/>
                  <a:gd name="connsiteY345" fmla="*/ 646371 h 1078499"/>
                  <a:gd name="connsiteX346" fmla="*/ 2298268 w 3024845"/>
                  <a:gd name="connsiteY346" fmla="*/ 646371 h 1078499"/>
                  <a:gd name="connsiteX347" fmla="*/ 2298268 w 3024845"/>
                  <a:gd name="connsiteY347" fmla="*/ 652857 h 1078499"/>
                  <a:gd name="connsiteX348" fmla="*/ 2318535 w 3024845"/>
                  <a:gd name="connsiteY348" fmla="*/ 652857 h 1078499"/>
                  <a:gd name="connsiteX349" fmla="*/ 2318535 w 3024845"/>
                  <a:gd name="connsiteY349" fmla="*/ 698254 h 1078499"/>
                  <a:gd name="connsiteX350" fmla="*/ 2332722 w 3024845"/>
                  <a:gd name="connsiteY350" fmla="*/ 698254 h 1078499"/>
                  <a:gd name="connsiteX351" fmla="*/ 2332722 w 3024845"/>
                  <a:gd name="connsiteY351" fmla="*/ 685283 h 1078499"/>
                  <a:gd name="connsiteX352" fmla="*/ 2348936 w 3024845"/>
                  <a:gd name="connsiteY352" fmla="*/ 685283 h 1078499"/>
                  <a:gd name="connsiteX353" fmla="*/ 2348936 w 3024845"/>
                  <a:gd name="connsiteY353" fmla="*/ 505856 h 1078499"/>
                  <a:gd name="connsiteX354" fmla="*/ 2355016 w 3024845"/>
                  <a:gd name="connsiteY354" fmla="*/ 499370 h 1078499"/>
                  <a:gd name="connsiteX355" fmla="*/ 2427977 w 3024845"/>
                  <a:gd name="connsiteY355" fmla="*/ 499370 h 1078499"/>
                  <a:gd name="connsiteX356" fmla="*/ 2427977 w 3024845"/>
                  <a:gd name="connsiteY356" fmla="*/ 508018 h 1078499"/>
                  <a:gd name="connsiteX357" fmla="*/ 2438110 w 3024845"/>
                  <a:gd name="connsiteY357" fmla="*/ 508018 h 1078499"/>
                  <a:gd name="connsiteX358" fmla="*/ 2438110 w 3024845"/>
                  <a:gd name="connsiteY358" fmla="*/ 622592 h 1078499"/>
                  <a:gd name="connsiteX359" fmla="*/ 2460404 w 3024845"/>
                  <a:gd name="connsiteY359" fmla="*/ 622592 h 1078499"/>
                  <a:gd name="connsiteX360" fmla="*/ 2460404 w 3024845"/>
                  <a:gd name="connsiteY360" fmla="*/ 555577 h 1078499"/>
                  <a:gd name="connsiteX361" fmla="*/ 2486751 w 3024845"/>
                  <a:gd name="connsiteY361" fmla="*/ 555577 h 1078499"/>
                  <a:gd name="connsiteX362" fmla="*/ 2490804 w 3024845"/>
                  <a:gd name="connsiteY362" fmla="*/ 551253 h 1078499"/>
                  <a:gd name="connsiteX363" fmla="*/ 2498911 w 3024845"/>
                  <a:gd name="connsiteY363" fmla="*/ 551253 h 1078499"/>
                  <a:gd name="connsiteX364" fmla="*/ 2502964 w 3024845"/>
                  <a:gd name="connsiteY364" fmla="*/ 555577 h 1078499"/>
                  <a:gd name="connsiteX365" fmla="*/ 2525258 w 3024845"/>
                  <a:gd name="connsiteY365" fmla="*/ 555577 h 1078499"/>
                  <a:gd name="connsiteX366" fmla="*/ 2525258 w 3024845"/>
                  <a:gd name="connsiteY366" fmla="*/ 438841 h 1078499"/>
                  <a:gd name="connsiteX367" fmla="*/ 2582005 w 3024845"/>
                  <a:gd name="connsiteY367" fmla="*/ 428032 h 1078499"/>
                  <a:gd name="connsiteX368" fmla="*/ 2582005 w 3024845"/>
                  <a:gd name="connsiteY368" fmla="*/ 429113 h 1078499"/>
                  <a:gd name="connsiteX369" fmla="*/ 2582005 w 3024845"/>
                  <a:gd name="connsiteY369" fmla="*/ 436679 h 1078499"/>
                  <a:gd name="connsiteX370" fmla="*/ 2608352 w 3024845"/>
                  <a:gd name="connsiteY370" fmla="*/ 436679 h 1078499"/>
                  <a:gd name="connsiteX371" fmla="*/ 2608352 w 3024845"/>
                  <a:gd name="connsiteY371" fmla="*/ 691769 h 1078499"/>
                  <a:gd name="connsiteX372" fmla="*/ 2630646 w 3024845"/>
                  <a:gd name="connsiteY372" fmla="*/ 691769 h 1078499"/>
                  <a:gd name="connsiteX373" fmla="*/ 2630646 w 3024845"/>
                  <a:gd name="connsiteY373" fmla="*/ 687445 h 1078499"/>
                  <a:gd name="connsiteX374" fmla="*/ 2642806 w 3024845"/>
                  <a:gd name="connsiteY374" fmla="*/ 687445 h 1078499"/>
                  <a:gd name="connsiteX375" fmla="*/ 2642806 w 3024845"/>
                  <a:gd name="connsiteY375" fmla="*/ 691769 h 1078499"/>
                  <a:gd name="connsiteX376" fmla="*/ 2667126 w 3024845"/>
                  <a:gd name="connsiteY376" fmla="*/ 691769 h 1078499"/>
                  <a:gd name="connsiteX377" fmla="*/ 2667126 w 3024845"/>
                  <a:gd name="connsiteY377" fmla="*/ 678798 h 1078499"/>
                  <a:gd name="connsiteX378" fmla="*/ 2695500 w 3024845"/>
                  <a:gd name="connsiteY378" fmla="*/ 678798 h 1078499"/>
                  <a:gd name="connsiteX379" fmla="*/ 2707660 w 3024845"/>
                  <a:gd name="connsiteY379" fmla="*/ 674474 h 1078499"/>
                  <a:gd name="connsiteX380" fmla="*/ 2727927 w 3024845"/>
                  <a:gd name="connsiteY380" fmla="*/ 678798 h 1078499"/>
                  <a:gd name="connsiteX381" fmla="*/ 2727927 w 3024845"/>
                  <a:gd name="connsiteY381" fmla="*/ 661504 h 1078499"/>
                  <a:gd name="connsiteX382" fmla="*/ 2736034 w 3024845"/>
                  <a:gd name="connsiteY382" fmla="*/ 661504 h 1078499"/>
                  <a:gd name="connsiteX383" fmla="*/ 2736034 w 3024845"/>
                  <a:gd name="connsiteY383" fmla="*/ 648533 h 1078499"/>
                  <a:gd name="connsiteX384" fmla="*/ 2792781 w 3024845"/>
                  <a:gd name="connsiteY384" fmla="*/ 648533 h 1078499"/>
                  <a:gd name="connsiteX385" fmla="*/ 2792781 w 3024845"/>
                  <a:gd name="connsiteY385" fmla="*/ 618268 h 1078499"/>
                  <a:gd name="connsiteX386" fmla="*/ 2811021 w 3024845"/>
                  <a:gd name="connsiteY386" fmla="*/ 618268 h 1078499"/>
                  <a:gd name="connsiteX387" fmla="*/ 2811021 w 3024845"/>
                  <a:gd name="connsiteY387" fmla="*/ 611783 h 1078499"/>
                  <a:gd name="connsiteX388" fmla="*/ 2823181 w 3024845"/>
                  <a:gd name="connsiteY388" fmla="*/ 611783 h 1078499"/>
                  <a:gd name="connsiteX389" fmla="*/ 2823181 w 3024845"/>
                  <a:gd name="connsiteY389" fmla="*/ 618268 h 1078499"/>
                  <a:gd name="connsiteX390" fmla="*/ 2839395 w 3024845"/>
                  <a:gd name="connsiteY390" fmla="*/ 618268 h 1078499"/>
                  <a:gd name="connsiteX391" fmla="*/ 2839395 w 3024845"/>
                  <a:gd name="connsiteY391" fmla="*/ 667989 h 1078499"/>
                  <a:gd name="connsiteX392" fmla="*/ 2871822 w 3024845"/>
                  <a:gd name="connsiteY392" fmla="*/ 667989 h 1078499"/>
                  <a:gd name="connsiteX393" fmla="*/ 2871822 w 3024845"/>
                  <a:gd name="connsiteY393" fmla="*/ 642048 h 1078499"/>
                  <a:gd name="connsiteX394" fmla="*/ 2910329 w 3024845"/>
                  <a:gd name="connsiteY394" fmla="*/ 642048 h 1078499"/>
                  <a:gd name="connsiteX395" fmla="*/ 2910329 w 3024845"/>
                  <a:gd name="connsiteY395" fmla="*/ 611783 h 1078499"/>
                  <a:gd name="connsiteX396" fmla="*/ 2958970 w 3024845"/>
                  <a:gd name="connsiteY396" fmla="*/ 611783 h 1078499"/>
                  <a:gd name="connsiteX397" fmla="*/ 2958970 w 3024845"/>
                  <a:gd name="connsiteY397" fmla="*/ 722939 h 1078499"/>
                  <a:gd name="connsiteX398" fmla="*/ 2958970 w 3024845"/>
                  <a:gd name="connsiteY398" fmla="*/ 736718 h 1078499"/>
                  <a:gd name="connsiteX399" fmla="*/ 3024845 w 3024845"/>
                  <a:gd name="connsiteY399" fmla="*/ 736718 h 1078499"/>
                  <a:gd name="connsiteX400" fmla="*/ 3024845 w 3024845"/>
                  <a:gd name="connsiteY400" fmla="*/ 1078499 h 1078499"/>
                  <a:gd name="connsiteX401" fmla="*/ 2054 w 3024845"/>
                  <a:gd name="connsiteY401" fmla="*/ 1076166 h 1078499"/>
                  <a:gd name="connsiteX402" fmla="*/ 0 w 3024845"/>
                  <a:gd name="connsiteY402" fmla="*/ 642048 h 1078499"/>
                  <a:gd name="connsiteX403" fmla="*/ 20267 w 3024845"/>
                  <a:gd name="connsiteY403" fmla="*/ 642048 h 1078499"/>
                  <a:gd name="connsiteX404" fmla="*/ 20774 w 3024845"/>
                  <a:gd name="connsiteY404" fmla="*/ 640967 h 1078499"/>
                  <a:gd name="connsiteX405" fmla="*/ 24320 w 3024845"/>
                  <a:gd name="connsiteY405" fmla="*/ 633401 h 1078499"/>
                  <a:gd name="connsiteX406" fmla="*/ 26094 w 3024845"/>
                  <a:gd name="connsiteY406" fmla="*/ 633671 h 1078499"/>
                  <a:gd name="connsiteX407" fmla="*/ 38507 w 3024845"/>
                  <a:gd name="connsiteY407" fmla="*/ 635562 h 1078499"/>
                  <a:gd name="connsiteX408" fmla="*/ 39014 w 3024845"/>
                  <a:gd name="connsiteY408" fmla="*/ 636914 h 1078499"/>
                  <a:gd name="connsiteX409" fmla="*/ 42560 w 3024845"/>
                  <a:gd name="connsiteY409" fmla="*/ 646371 h 1078499"/>
                  <a:gd name="connsiteX410" fmla="*/ 68907 w 3024845"/>
                  <a:gd name="connsiteY410" fmla="*/ 648533 h 1078499"/>
                  <a:gd name="connsiteX411" fmla="*/ 68907 w 3024845"/>
                  <a:gd name="connsiteY411" fmla="*/ 525312 h 1078499"/>
                  <a:gd name="connsiteX412" fmla="*/ 70934 w 3024845"/>
                  <a:gd name="connsiteY412" fmla="*/ 525312 h 1078499"/>
                  <a:gd name="connsiteX413" fmla="*/ 85121 w 3024845"/>
                  <a:gd name="connsiteY413" fmla="*/ 525312 h 1078499"/>
                  <a:gd name="connsiteX414" fmla="*/ 85121 w 3024845"/>
                  <a:gd name="connsiteY414" fmla="*/ 389120 h 1078499"/>
                  <a:gd name="connsiteX415" fmla="*/ 86894 w 3024845"/>
                  <a:gd name="connsiteY415" fmla="*/ 389120 h 1078499"/>
                  <a:gd name="connsiteX416" fmla="*/ 99308 w 3024845"/>
                  <a:gd name="connsiteY416" fmla="*/ 389120 h 1078499"/>
                  <a:gd name="connsiteX417" fmla="*/ 99308 w 3024845"/>
                  <a:gd name="connsiteY417" fmla="*/ 274546 h 1078499"/>
                  <a:gd name="connsiteX418" fmla="*/ 103361 w 3024845"/>
                  <a:gd name="connsiteY418" fmla="*/ 246442 h 1078499"/>
                  <a:gd name="connsiteX419" fmla="*/ 105388 w 3024845"/>
                  <a:gd name="connsiteY419" fmla="*/ 246442 h 1078499"/>
                  <a:gd name="connsiteX420" fmla="*/ 119575 w 3024845"/>
                  <a:gd name="connsiteY420"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62480 w 3024845"/>
                  <a:gd name="connsiteY325" fmla="*/ 138353 h 1078499"/>
                  <a:gd name="connsiteX326" fmla="*/ 2168560 w 3024845"/>
                  <a:gd name="connsiteY326" fmla="*/ 144839 h 1078499"/>
                  <a:gd name="connsiteX327" fmla="*/ 2166533 w 3024845"/>
                  <a:gd name="connsiteY327" fmla="*/ 151324 h 1078499"/>
                  <a:gd name="connsiteX328" fmla="*/ 2166533 w 3024845"/>
                  <a:gd name="connsiteY328" fmla="*/ 229148 h 1078499"/>
                  <a:gd name="connsiteX329" fmla="*/ 2168560 w 3024845"/>
                  <a:gd name="connsiteY329" fmla="*/ 233472 h 1078499"/>
                  <a:gd name="connsiteX330" fmla="*/ 2168560 w 3024845"/>
                  <a:gd name="connsiteY330" fmla="*/ 255090 h 1078499"/>
                  <a:gd name="connsiteX331" fmla="*/ 2182747 w 3024845"/>
                  <a:gd name="connsiteY331" fmla="*/ 255090 h 1078499"/>
                  <a:gd name="connsiteX332" fmla="*/ 2182747 w 3024845"/>
                  <a:gd name="connsiteY332" fmla="*/ 272384 h 1078499"/>
                  <a:gd name="connsiteX333" fmla="*/ 2190854 w 3024845"/>
                  <a:gd name="connsiteY333" fmla="*/ 296163 h 1078499"/>
                  <a:gd name="connsiteX334" fmla="*/ 2184774 w 3024845"/>
                  <a:gd name="connsiteY334" fmla="*/ 300487 h 1078499"/>
                  <a:gd name="connsiteX335" fmla="*/ 2172613 w 3024845"/>
                  <a:gd name="connsiteY335" fmla="*/ 322105 h 1078499"/>
                  <a:gd name="connsiteX336" fmla="*/ 2180720 w 3024845"/>
                  <a:gd name="connsiteY336" fmla="*/ 575033 h 1078499"/>
                  <a:gd name="connsiteX337" fmla="*/ 2245574 w 3024845"/>
                  <a:gd name="connsiteY337" fmla="*/ 575033 h 1078499"/>
                  <a:gd name="connsiteX338" fmla="*/ 2245574 w 3024845"/>
                  <a:gd name="connsiteY338" fmla="*/ 650695 h 1078499"/>
                  <a:gd name="connsiteX339" fmla="*/ 2253681 w 3024845"/>
                  <a:gd name="connsiteY339" fmla="*/ 650695 h 1078499"/>
                  <a:gd name="connsiteX340" fmla="*/ 2255708 w 3024845"/>
                  <a:gd name="connsiteY340" fmla="*/ 644210 h 1078499"/>
                  <a:gd name="connsiteX341" fmla="*/ 2261788 w 3024845"/>
                  <a:gd name="connsiteY341" fmla="*/ 644210 h 1078499"/>
                  <a:gd name="connsiteX342" fmla="*/ 2263815 w 3024845"/>
                  <a:gd name="connsiteY342" fmla="*/ 652857 h 1078499"/>
                  <a:gd name="connsiteX343" fmla="*/ 2275975 w 3024845"/>
                  <a:gd name="connsiteY343" fmla="*/ 652857 h 1078499"/>
                  <a:gd name="connsiteX344" fmla="*/ 2275975 w 3024845"/>
                  <a:gd name="connsiteY344" fmla="*/ 646371 h 1078499"/>
                  <a:gd name="connsiteX345" fmla="*/ 2298268 w 3024845"/>
                  <a:gd name="connsiteY345" fmla="*/ 646371 h 1078499"/>
                  <a:gd name="connsiteX346" fmla="*/ 2298268 w 3024845"/>
                  <a:gd name="connsiteY346" fmla="*/ 652857 h 1078499"/>
                  <a:gd name="connsiteX347" fmla="*/ 2318535 w 3024845"/>
                  <a:gd name="connsiteY347" fmla="*/ 652857 h 1078499"/>
                  <a:gd name="connsiteX348" fmla="*/ 2318535 w 3024845"/>
                  <a:gd name="connsiteY348" fmla="*/ 698254 h 1078499"/>
                  <a:gd name="connsiteX349" fmla="*/ 2332722 w 3024845"/>
                  <a:gd name="connsiteY349" fmla="*/ 698254 h 1078499"/>
                  <a:gd name="connsiteX350" fmla="*/ 2332722 w 3024845"/>
                  <a:gd name="connsiteY350" fmla="*/ 685283 h 1078499"/>
                  <a:gd name="connsiteX351" fmla="*/ 2348936 w 3024845"/>
                  <a:gd name="connsiteY351" fmla="*/ 685283 h 1078499"/>
                  <a:gd name="connsiteX352" fmla="*/ 2348936 w 3024845"/>
                  <a:gd name="connsiteY352" fmla="*/ 505856 h 1078499"/>
                  <a:gd name="connsiteX353" fmla="*/ 2355016 w 3024845"/>
                  <a:gd name="connsiteY353" fmla="*/ 499370 h 1078499"/>
                  <a:gd name="connsiteX354" fmla="*/ 2427977 w 3024845"/>
                  <a:gd name="connsiteY354" fmla="*/ 499370 h 1078499"/>
                  <a:gd name="connsiteX355" fmla="*/ 2427977 w 3024845"/>
                  <a:gd name="connsiteY355" fmla="*/ 508018 h 1078499"/>
                  <a:gd name="connsiteX356" fmla="*/ 2438110 w 3024845"/>
                  <a:gd name="connsiteY356" fmla="*/ 508018 h 1078499"/>
                  <a:gd name="connsiteX357" fmla="*/ 2438110 w 3024845"/>
                  <a:gd name="connsiteY357" fmla="*/ 622592 h 1078499"/>
                  <a:gd name="connsiteX358" fmla="*/ 2460404 w 3024845"/>
                  <a:gd name="connsiteY358" fmla="*/ 622592 h 1078499"/>
                  <a:gd name="connsiteX359" fmla="*/ 2460404 w 3024845"/>
                  <a:gd name="connsiteY359" fmla="*/ 555577 h 1078499"/>
                  <a:gd name="connsiteX360" fmla="*/ 2486751 w 3024845"/>
                  <a:gd name="connsiteY360" fmla="*/ 555577 h 1078499"/>
                  <a:gd name="connsiteX361" fmla="*/ 2490804 w 3024845"/>
                  <a:gd name="connsiteY361" fmla="*/ 551253 h 1078499"/>
                  <a:gd name="connsiteX362" fmla="*/ 2498911 w 3024845"/>
                  <a:gd name="connsiteY362" fmla="*/ 551253 h 1078499"/>
                  <a:gd name="connsiteX363" fmla="*/ 2502964 w 3024845"/>
                  <a:gd name="connsiteY363" fmla="*/ 555577 h 1078499"/>
                  <a:gd name="connsiteX364" fmla="*/ 2525258 w 3024845"/>
                  <a:gd name="connsiteY364" fmla="*/ 555577 h 1078499"/>
                  <a:gd name="connsiteX365" fmla="*/ 2525258 w 3024845"/>
                  <a:gd name="connsiteY365" fmla="*/ 438841 h 1078499"/>
                  <a:gd name="connsiteX366" fmla="*/ 2582005 w 3024845"/>
                  <a:gd name="connsiteY366" fmla="*/ 428032 h 1078499"/>
                  <a:gd name="connsiteX367" fmla="*/ 2582005 w 3024845"/>
                  <a:gd name="connsiteY367" fmla="*/ 429113 h 1078499"/>
                  <a:gd name="connsiteX368" fmla="*/ 2582005 w 3024845"/>
                  <a:gd name="connsiteY368" fmla="*/ 436679 h 1078499"/>
                  <a:gd name="connsiteX369" fmla="*/ 2608352 w 3024845"/>
                  <a:gd name="connsiteY369" fmla="*/ 436679 h 1078499"/>
                  <a:gd name="connsiteX370" fmla="*/ 2608352 w 3024845"/>
                  <a:gd name="connsiteY370" fmla="*/ 691769 h 1078499"/>
                  <a:gd name="connsiteX371" fmla="*/ 2630646 w 3024845"/>
                  <a:gd name="connsiteY371" fmla="*/ 691769 h 1078499"/>
                  <a:gd name="connsiteX372" fmla="*/ 2630646 w 3024845"/>
                  <a:gd name="connsiteY372" fmla="*/ 687445 h 1078499"/>
                  <a:gd name="connsiteX373" fmla="*/ 2642806 w 3024845"/>
                  <a:gd name="connsiteY373" fmla="*/ 687445 h 1078499"/>
                  <a:gd name="connsiteX374" fmla="*/ 2642806 w 3024845"/>
                  <a:gd name="connsiteY374" fmla="*/ 691769 h 1078499"/>
                  <a:gd name="connsiteX375" fmla="*/ 2667126 w 3024845"/>
                  <a:gd name="connsiteY375" fmla="*/ 691769 h 1078499"/>
                  <a:gd name="connsiteX376" fmla="*/ 2667126 w 3024845"/>
                  <a:gd name="connsiteY376" fmla="*/ 678798 h 1078499"/>
                  <a:gd name="connsiteX377" fmla="*/ 2695500 w 3024845"/>
                  <a:gd name="connsiteY377" fmla="*/ 678798 h 1078499"/>
                  <a:gd name="connsiteX378" fmla="*/ 2707660 w 3024845"/>
                  <a:gd name="connsiteY378" fmla="*/ 674474 h 1078499"/>
                  <a:gd name="connsiteX379" fmla="*/ 2727927 w 3024845"/>
                  <a:gd name="connsiteY379" fmla="*/ 678798 h 1078499"/>
                  <a:gd name="connsiteX380" fmla="*/ 2727927 w 3024845"/>
                  <a:gd name="connsiteY380" fmla="*/ 661504 h 1078499"/>
                  <a:gd name="connsiteX381" fmla="*/ 2736034 w 3024845"/>
                  <a:gd name="connsiteY381" fmla="*/ 661504 h 1078499"/>
                  <a:gd name="connsiteX382" fmla="*/ 2736034 w 3024845"/>
                  <a:gd name="connsiteY382" fmla="*/ 648533 h 1078499"/>
                  <a:gd name="connsiteX383" fmla="*/ 2792781 w 3024845"/>
                  <a:gd name="connsiteY383" fmla="*/ 648533 h 1078499"/>
                  <a:gd name="connsiteX384" fmla="*/ 2792781 w 3024845"/>
                  <a:gd name="connsiteY384" fmla="*/ 618268 h 1078499"/>
                  <a:gd name="connsiteX385" fmla="*/ 2811021 w 3024845"/>
                  <a:gd name="connsiteY385" fmla="*/ 618268 h 1078499"/>
                  <a:gd name="connsiteX386" fmla="*/ 2811021 w 3024845"/>
                  <a:gd name="connsiteY386" fmla="*/ 611783 h 1078499"/>
                  <a:gd name="connsiteX387" fmla="*/ 2823181 w 3024845"/>
                  <a:gd name="connsiteY387" fmla="*/ 611783 h 1078499"/>
                  <a:gd name="connsiteX388" fmla="*/ 2823181 w 3024845"/>
                  <a:gd name="connsiteY388" fmla="*/ 618268 h 1078499"/>
                  <a:gd name="connsiteX389" fmla="*/ 2839395 w 3024845"/>
                  <a:gd name="connsiteY389" fmla="*/ 618268 h 1078499"/>
                  <a:gd name="connsiteX390" fmla="*/ 2839395 w 3024845"/>
                  <a:gd name="connsiteY390" fmla="*/ 667989 h 1078499"/>
                  <a:gd name="connsiteX391" fmla="*/ 2871822 w 3024845"/>
                  <a:gd name="connsiteY391" fmla="*/ 667989 h 1078499"/>
                  <a:gd name="connsiteX392" fmla="*/ 2871822 w 3024845"/>
                  <a:gd name="connsiteY392" fmla="*/ 642048 h 1078499"/>
                  <a:gd name="connsiteX393" fmla="*/ 2910329 w 3024845"/>
                  <a:gd name="connsiteY393" fmla="*/ 642048 h 1078499"/>
                  <a:gd name="connsiteX394" fmla="*/ 2910329 w 3024845"/>
                  <a:gd name="connsiteY394" fmla="*/ 611783 h 1078499"/>
                  <a:gd name="connsiteX395" fmla="*/ 2958970 w 3024845"/>
                  <a:gd name="connsiteY395" fmla="*/ 611783 h 1078499"/>
                  <a:gd name="connsiteX396" fmla="*/ 2958970 w 3024845"/>
                  <a:gd name="connsiteY396" fmla="*/ 722939 h 1078499"/>
                  <a:gd name="connsiteX397" fmla="*/ 2958970 w 3024845"/>
                  <a:gd name="connsiteY397" fmla="*/ 736718 h 1078499"/>
                  <a:gd name="connsiteX398" fmla="*/ 3024845 w 3024845"/>
                  <a:gd name="connsiteY398" fmla="*/ 736718 h 1078499"/>
                  <a:gd name="connsiteX399" fmla="*/ 3024845 w 3024845"/>
                  <a:gd name="connsiteY399" fmla="*/ 1078499 h 1078499"/>
                  <a:gd name="connsiteX400" fmla="*/ 2054 w 3024845"/>
                  <a:gd name="connsiteY400" fmla="*/ 1076166 h 1078499"/>
                  <a:gd name="connsiteX401" fmla="*/ 0 w 3024845"/>
                  <a:gd name="connsiteY401" fmla="*/ 642048 h 1078499"/>
                  <a:gd name="connsiteX402" fmla="*/ 20267 w 3024845"/>
                  <a:gd name="connsiteY402" fmla="*/ 642048 h 1078499"/>
                  <a:gd name="connsiteX403" fmla="*/ 20774 w 3024845"/>
                  <a:gd name="connsiteY403" fmla="*/ 640967 h 1078499"/>
                  <a:gd name="connsiteX404" fmla="*/ 24320 w 3024845"/>
                  <a:gd name="connsiteY404" fmla="*/ 633401 h 1078499"/>
                  <a:gd name="connsiteX405" fmla="*/ 26094 w 3024845"/>
                  <a:gd name="connsiteY405" fmla="*/ 633671 h 1078499"/>
                  <a:gd name="connsiteX406" fmla="*/ 38507 w 3024845"/>
                  <a:gd name="connsiteY406" fmla="*/ 635562 h 1078499"/>
                  <a:gd name="connsiteX407" fmla="*/ 39014 w 3024845"/>
                  <a:gd name="connsiteY407" fmla="*/ 636914 h 1078499"/>
                  <a:gd name="connsiteX408" fmla="*/ 42560 w 3024845"/>
                  <a:gd name="connsiteY408" fmla="*/ 646371 h 1078499"/>
                  <a:gd name="connsiteX409" fmla="*/ 68907 w 3024845"/>
                  <a:gd name="connsiteY409" fmla="*/ 648533 h 1078499"/>
                  <a:gd name="connsiteX410" fmla="*/ 68907 w 3024845"/>
                  <a:gd name="connsiteY410" fmla="*/ 525312 h 1078499"/>
                  <a:gd name="connsiteX411" fmla="*/ 70934 w 3024845"/>
                  <a:gd name="connsiteY411" fmla="*/ 525312 h 1078499"/>
                  <a:gd name="connsiteX412" fmla="*/ 85121 w 3024845"/>
                  <a:gd name="connsiteY412" fmla="*/ 525312 h 1078499"/>
                  <a:gd name="connsiteX413" fmla="*/ 85121 w 3024845"/>
                  <a:gd name="connsiteY413" fmla="*/ 389120 h 1078499"/>
                  <a:gd name="connsiteX414" fmla="*/ 86894 w 3024845"/>
                  <a:gd name="connsiteY414" fmla="*/ 389120 h 1078499"/>
                  <a:gd name="connsiteX415" fmla="*/ 99308 w 3024845"/>
                  <a:gd name="connsiteY415" fmla="*/ 389120 h 1078499"/>
                  <a:gd name="connsiteX416" fmla="*/ 99308 w 3024845"/>
                  <a:gd name="connsiteY416" fmla="*/ 274546 h 1078499"/>
                  <a:gd name="connsiteX417" fmla="*/ 103361 w 3024845"/>
                  <a:gd name="connsiteY417" fmla="*/ 246442 h 1078499"/>
                  <a:gd name="connsiteX418" fmla="*/ 105388 w 3024845"/>
                  <a:gd name="connsiteY418" fmla="*/ 246442 h 1078499"/>
                  <a:gd name="connsiteX419" fmla="*/ 119575 w 3024845"/>
                  <a:gd name="connsiteY419" fmla="*/ 246442 h 1078499"/>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4774 w 3024845"/>
                  <a:gd name="connsiteY333" fmla="*/ 281031 h 1059043"/>
                  <a:gd name="connsiteX334" fmla="*/ 2172613 w 3024845"/>
                  <a:gd name="connsiteY334" fmla="*/ 302649 h 1059043"/>
                  <a:gd name="connsiteX335" fmla="*/ 2180720 w 3024845"/>
                  <a:gd name="connsiteY335" fmla="*/ 555577 h 1059043"/>
                  <a:gd name="connsiteX336" fmla="*/ 2245574 w 3024845"/>
                  <a:gd name="connsiteY336" fmla="*/ 555577 h 1059043"/>
                  <a:gd name="connsiteX337" fmla="*/ 2245574 w 3024845"/>
                  <a:gd name="connsiteY337" fmla="*/ 631239 h 1059043"/>
                  <a:gd name="connsiteX338" fmla="*/ 2253681 w 3024845"/>
                  <a:gd name="connsiteY338" fmla="*/ 631239 h 1059043"/>
                  <a:gd name="connsiteX339" fmla="*/ 2255708 w 3024845"/>
                  <a:gd name="connsiteY339" fmla="*/ 624754 h 1059043"/>
                  <a:gd name="connsiteX340" fmla="*/ 2261788 w 3024845"/>
                  <a:gd name="connsiteY340" fmla="*/ 624754 h 1059043"/>
                  <a:gd name="connsiteX341" fmla="*/ 2263815 w 3024845"/>
                  <a:gd name="connsiteY341" fmla="*/ 633401 h 1059043"/>
                  <a:gd name="connsiteX342" fmla="*/ 2275975 w 3024845"/>
                  <a:gd name="connsiteY342" fmla="*/ 633401 h 1059043"/>
                  <a:gd name="connsiteX343" fmla="*/ 2275975 w 3024845"/>
                  <a:gd name="connsiteY343" fmla="*/ 626915 h 1059043"/>
                  <a:gd name="connsiteX344" fmla="*/ 2298268 w 3024845"/>
                  <a:gd name="connsiteY344" fmla="*/ 626915 h 1059043"/>
                  <a:gd name="connsiteX345" fmla="*/ 2298268 w 3024845"/>
                  <a:gd name="connsiteY345" fmla="*/ 633401 h 1059043"/>
                  <a:gd name="connsiteX346" fmla="*/ 2318535 w 3024845"/>
                  <a:gd name="connsiteY346" fmla="*/ 633401 h 1059043"/>
                  <a:gd name="connsiteX347" fmla="*/ 2318535 w 3024845"/>
                  <a:gd name="connsiteY347" fmla="*/ 678798 h 1059043"/>
                  <a:gd name="connsiteX348" fmla="*/ 2332722 w 3024845"/>
                  <a:gd name="connsiteY348" fmla="*/ 678798 h 1059043"/>
                  <a:gd name="connsiteX349" fmla="*/ 2332722 w 3024845"/>
                  <a:gd name="connsiteY349" fmla="*/ 665827 h 1059043"/>
                  <a:gd name="connsiteX350" fmla="*/ 2348936 w 3024845"/>
                  <a:gd name="connsiteY350" fmla="*/ 665827 h 1059043"/>
                  <a:gd name="connsiteX351" fmla="*/ 2348936 w 3024845"/>
                  <a:gd name="connsiteY351" fmla="*/ 486400 h 1059043"/>
                  <a:gd name="connsiteX352" fmla="*/ 2355016 w 3024845"/>
                  <a:gd name="connsiteY352" fmla="*/ 479914 h 1059043"/>
                  <a:gd name="connsiteX353" fmla="*/ 2427977 w 3024845"/>
                  <a:gd name="connsiteY353" fmla="*/ 479914 h 1059043"/>
                  <a:gd name="connsiteX354" fmla="*/ 2427977 w 3024845"/>
                  <a:gd name="connsiteY354" fmla="*/ 488562 h 1059043"/>
                  <a:gd name="connsiteX355" fmla="*/ 2438110 w 3024845"/>
                  <a:gd name="connsiteY355" fmla="*/ 488562 h 1059043"/>
                  <a:gd name="connsiteX356" fmla="*/ 2438110 w 3024845"/>
                  <a:gd name="connsiteY356" fmla="*/ 603136 h 1059043"/>
                  <a:gd name="connsiteX357" fmla="*/ 2460404 w 3024845"/>
                  <a:gd name="connsiteY357" fmla="*/ 603136 h 1059043"/>
                  <a:gd name="connsiteX358" fmla="*/ 2460404 w 3024845"/>
                  <a:gd name="connsiteY358" fmla="*/ 536121 h 1059043"/>
                  <a:gd name="connsiteX359" fmla="*/ 2486751 w 3024845"/>
                  <a:gd name="connsiteY359" fmla="*/ 536121 h 1059043"/>
                  <a:gd name="connsiteX360" fmla="*/ 2490804 w 3024845"/>
                  <a:gd name="connsiteY360" fmla="*/ 531797 h 1059043"/>
                  <a:gd name="connsiteX361" fmla="*/ 2498911 w 3024845"/>
                  <a:gd name="connsiteY361" fmla="*/ 531797 h 1059043"/>
                  <a:gd name="connsiteX362" fmla="*/ 2502964 w 3024845"/>
                  <a:gd name="connsiteY362" fmla="*/ 536121 h 1059043"/>
                  <a:gd name="connsiteX363" fmla="*/ 2525258 w 3024845"/>
                  <a:gd name="connsiteY363" fmla="*/ 536121 h 1059043"/>
                  <a:gd name="connsiteX364" fmla="*/ 2525258 w 3024845"/>
                  <a:gd name="connsiteY364" fmla="*/ 419385 h 1059043"/>
                  <a:gd name="connsiteX365" fmla="*/ 2582005 w 3024845"/>
                  <a:gd name="connsiteY365" fmla="*/ 408576 h 1059043"/>
                  <a:gd name="connsiteX366" fmla="*/ 2582005 w 3024845"/>
                  <a:gd name="connsiteY366" fmla="*/ 409657 h 1059043"/>
                  <a:gd name="connsiteX367" fmla="*/ 2582005 w 3024845"/>
                  <a:gd name="connsiteY367" fmla="*/ 417223 h 1059043"/>
                  <a:gd name="connsiteX368" fmla="*/ 2608352 w 3024845"/>
                  <a:gd name="connsiteY368" fmla="*/ 417223 h 1059043"/>
                  <a:gd name="connsiteX369" fmla="*/ 2608352 w 3024845"/>
                  <a:gd name="connsiteY369" fmla="*/ 672313 h 1059043"/>
                  <a:gd name="connsiteX370" fmla="*/ 2630646 w 3024845"/>
                  <a:gd name="connsiteY370" fmla="*/ 672313 h 1059043"/>
                  <a:gd name="connsiteX371" fmla="*/ 2630646 w 3024845"/>
                  <a:gd name="connsiteY371" fmla="*/ 667989 h 1059043"/>
                  <a:gd name="connsiteX372" fmla="*/ 2642806 w 3024845"/>
                  <a:gd name="connsiteY372" fmla="*/ 667989 h 1059043"/>
                  <a:gd name="connsiteX373" fmla="*/ 2642806 w 3024845"/>
                  <a:gd name="connsiteY373" fmla="*/ 672313 h 1059043"/>
                  <a:gd name="connsiteX374" fmla="*/ 2667126 w 3024845"/>
                  <a:gd name="connsiteY374" fmla="*/ 672313 h 1059043"/>
                  <a:gd name="connsiteX375" fmla="*/ 2667126 w 3024845"/>
                  <a:gd name="connsiteY375" fmla="*/ 659342 h 1059043"/>
                  <a:gd name="connsiteX376" fmla="*/ 2695500 w 3024845"/>
                  <a:gd name="connsiteY376" fmla="*/ 659342 h 1059043"/>
                  <a:gd name="connsiteX377" fmla="*/ 2707660 w 3024845"/>
                  <a:gd name="connsiteY377" fmla="*/ 655018 h 1059043"/>
                  <a:gd name="connsiteX378" fmla="*/ 2727927 w 3024845"/>
                  <a:gd name="connsiteY378" fmla="*/ 659342 h 1059043"/>
                  <a:gd name="connsiteX379" fmla="*/ 2727927 w 3024845"/>
                  <a:gd name="connsiteY379" fmla="*/ 642048 h 1059043"/>
                  <a:gd name="connsiteX380" fmla="*/ 2736034 w 3024845"/>
                  <a:gd name="connsiteY380" fmla="*/ 642048 h 1059043"/>
                  <a:gd name="connsiteX381" fmla="*/ 2736034 w 3024845"/>
                  <a:gd name="connsiteY381" fmla="*/ 629077 h 1059043"/>
                  <a:gd name="connsiteX382" fmla="*/ 2792781 w 3024845"/>
                  <a:gd name="connsiteY382" fmla="*/ 629077 h 1059043"/>
                  <a:gd name="connsiteX383" fmla="*/ 2792781 w 3024845"/>
                  <a:gd name="connsiteY383" fmla="*/ 598812 h 1059043"/>
                  <a:gd name="connsiteX384" fmla="*/ 2811021 w 3024845"/>
                  <a:gd name="connsiteY384" fmla="*/ 598812 h 1059043"/>
                  <a:gd name="connsiteX385" fmla="*/ 2811021 w 3024845"/>
                  <a:gd name="connsiteY385" fmla="*/ 592327 h 1059043"/>
                  <a:gd name="connsiteX386" fmla="*/ 2823181 w 3024845"/>
                  <a:gd name="connsiteY386" fmla="*/ 592327 h 1059043"/>
                  <a:gd name="connsiteX387" fmla="*/ 2823181 w 3024845"/>
                  <a:gd name="connsiteY387" fmla="*/ 598812 h 1059043"/>
                  <a:gd name="connsiteX388" fmla="*/ 2839395 w 3024845"/>
                  <a:gd name="connsiteY388" fmla="*/ 598812 h 1059043"/>
                  <a:gd name="connsiteX389" fmla="*/ 2839395 w 3024845"/>
                  <a:gd name="connsiteY389" fmla="*/ 648533 h 1059043"/>
                  <a:gd name="connsiteX390" fmla="*/ 2871822 w 3024845"/>
                  <a:gd name="connsiteY390" fmla="*/ 648533 h 1059043"/>
                  <a:gd name="connsiteX391" fmla="*/ 2871822 w 3024845"/>
                  <a:gd name="connsiteY391" fmla="*/ 622592 h 1059043"/>
                  <a:gd name="connsiteX392" fmla="*/ 2910329 w 3024845"/>
                  <a:gd name="connsiteY392" fmla="*/ 622592 h 1059043"/>
                  <a:gd name="connsiteX393" fmla="*/ 2910329 w 3024845"/>
                  <a:gd name="connsiteY393" fmla="*/ 592327 h 1059043"/>
                  <a:gd name="connsiteX394" fmla="*/ 2958970 w 3024845"/>
                  <a:gd name="connsiteY394" fmla="*/ 592327 h 1059043"/>
                  <a:gd name="connsiteX395" fmla="*/ 2958970 w 3024845"/>
                  <a:gd name="connsiteY395" fmla="*/ 703483 h 1059043"/>
                  <a:gd name="connsiteX396" fmla="*/ 2958970 w 3024845"/>
                  <a:gd name="connsiteY396" fmla="*/ 717262 h 1059043"/>
                  <a:gd name="connsiteX397" fmla="*/ 3024845 w 3024845"/>
                  <a:gd name="connsiteY397" fmla="*/ 717262 h 1059043"/>
                  <a:gd name="connsiteX398" fmla="*/ 3024845 w 3024845"/>
                  <a:gd name="connsiteY398" fmla="*/ 1059043 h 1059043"/>
                  <a:gd name="connsiteX399" fmla="*/ 2054 w 3024845"/>
                  <a:gd name="connsiteY399" fmla="*/ 1056710 h 1059043"/>
                  <a:gd name="connsiteX400" fmla="*/ 0 w 3024845"/>
                  <a:gd name="connsiteY400" fmla="*/ 622592 h 1059043"/>
                  <a:gd name="connsiteX401" fmla="*/ 20267 w 3024845"/>
                  <a:gd name="connsiteY401" fmla="*/ 622592 h 1059043"/>
                  <a:gd name="connsiteX402" fmla="*/ 20774 w 3024845"/>
                  <a:gd name="connsiteY402" fmla="*/ 621511 h 1059043"/>
                  <a:gd name="connsiteX403" fmla="*/ 24320 w 3024845"/>
                  <a:gd name="connsiteY403" fmla="*/ 613945 h 1059043"/>
                  <a:gd name="connsiteX404" fmla="*/ 26094 w 3024845"/>
                  <a:gd name="connsiteY404" fmla="*/ 614215 h 1059043"/>
                  <a:gd name="connsiteX405" fmla="*/ 38507 w 3024845"/>
                  <a:gd name="connsiteY405" fmla="*/ 616106 h 1059043"/>
                  <a:gd name="connsiteX406" fmla="*/ 39014 w 3024845"/>
                  <a:gd name="connsiteY406" fmla="*/ 617458 h 1059043"/>
                  <a:gd name="connsiteX407" fmla="*/ 42560 w 3024845"/>
                  <a:gd name="connsiteY407" fmla="*/ 626915 h 1059043"/>
                  <a:gd name="connsiteX408" fmla="*/ 68907 w 3024845"/>
                  <a:gd name="connsiteY408" fmla="*/ 629077 h 1059043"/>
                  <a:gd name="connsiteX409" fmla="*/ 68907 w 3024845"/>
                  <a:gd name="connsiteY409" fmla="*/ 505856 h 1059043"/>
                  <a:gd name="connsiteX410" fmla="*/ 70934 w 3024845"/>
                  <a:gd name="connsiteY410" fmla="*/ 505856 h 1059043"/>
                  <a:gd name="connsiteX411" fmla="*/ 85121 w 3024845"/>
                  <a:gd name="connsiteY411" fmla="*/ 505856 h 1059043"/>
                  <a:gd name="connsiteX412" fmla="*/ 85121 w 3024845"/>
                  <a:gd name="connsiteY412" fmla="*/ 369664 h 1059043"/>
                  <a:gd name="connsiteX413" fmla="*/ 86894 w 3024845"/>
                  <a:gd name="connsiteY413" fmla="*/ 369664 h 1059043"/>
                  <a:gd name="connsiteX414" fmla="*/ 99308 w 3024845"/>
                  <a:gd name="connsiteY414" fmla="*/ 369664 h 1059043"/>
                  <a:gd name="connsiteX415" fmla="*/ 99308 w 3024845"/>
                  <a:gd name="connsiteY415" fmla="*/ 255090 h 1059043"/>
                  <a:gd name="connsiteX416" fmla="*/ 103361 w 3024845"/>
                  <a:gd name="connsiteY416" fmla="*/ 226986 h 1059043"/>
                  <a:gd name="connsiteX417" fmla="*/ 105388 w 3024845"/>
                  <a:gd name="connsiteY417" fmla="*/ 226986 h 1059043"/>
                  <a:gd name="connsiteX418" fmla="*/ 119575 w 3024845"/>
                  <a:gd name="connsiteY41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4774 w 3024845"/>
                  <a:gd name="connsiteY333" fmla="*/ 281031 h 1059043"/>
                  <a:gd name="connsiteX334" fmla="*/ 2180720 w 3024845"/>
                  <a:gd name="connsiteY334" fmla="*/ 555577 h 1059043"/>
                  <a:gd name="connsiteX335" fmla="*/ 2245574 w 3024845"/>
                  <a:gd name="connsiteY335" fmla="*/ 555577 h 1059043"/>
                  <a:gd name="connsiteX336" fmla="*/ 2245574 w 3024845"/>
                  <a:gd name="connsiteY336" fmla="*/ 631239 h 1059043"/>
                  <a:gd name="connsiteX337" fmla="*/ 2253681 w 3024845"/>
                  <a:gd name="connsiteY337" fmla="*/ 631239 h 1059043"/>
                  <a:gd name="connsiteX338" fmla="*/ 2255708 w 3024845"/>
                  <a:gd name="connsiteY338" fmla="*/ 624754 h 1059043"/>
                  <a:gd name="connsiteX339" fmla="*/ 2261788 w 3024845"/>
                  <a:gd name="connsiteY339" fmla="*/ 624754 h 1059043"/>
                  <a:gd name="connsiteX340" fmla="*/ 2263815 w 3024845"/>
                  <a:gd name="connsiteY340" fmla="*/ 633401 h 1059043"/>
                  <a:gd name="connsiteX341" fmla="*/ 2275975 w 3024845"/>
                  <a:gd name="connsiteY341" fmla="*/ 633401 h 1059043"/>
                  <a:gd name="connsiteX342" fmla="*/ 2275975 w 3024845"/>
                  <a:gd name="connsiteY342" fmla="*/ 626915 h 1059043"/>
                  <a:gd name="connsiteX343" fmla="*/ 2298268 w 3024845"/>
                  <a:gd name="connsiteY343" fmla="*/ 626915 h 1059043"/>
                  <a:gd name="connsiteX344" fmla="*/ 2298268 w 3024845"/>
                  <a:gd name="connsiteY344" fmla="*/ 633401 h 1059043"/>
                  <a:gd name="connsiteX345" fmla="*/ 2318535 w 3024845"/>
                  <a:gd name="connsiteY345" fmla="*/ 633401 h 1059043"/>
                  <a:gd name="connsiteX346" fmla="*/ 2318535 w 3024845"/>
                  <a:gd name="connsiteY346" fmla="*/ 678798 h 1059043"/>
                  <a:gd name="connsiteX347" fmla="*/ 2332722 w 3024845"/>
                  <a:gd name="connsiteY347" fmla="*/ 678798 h 1059043"/>
                  <a:gd name="connsiteX348" fmla="*/ 2332722 w 3024845"/>
                  <a:gd name="connsiteY348" fmla="*/ 665827 h 1059043"/>
                  <a:gd name="connsiteX349" fmla="*/ 2348936 w 3024845"/>
                  <a:gd name="connsiteY349" fmla="*/ 665827 h 1059043"/>
                  <a:gd name="connsiteX350" fmla="*/ 2348936 w 3024845"/>
                  <a:gd name="connsiteY350" fmla="*/ 486400 h 1059043"/>
                  <a:gd name="connsiteX351" fmla="*/ 2355016 w 3024845"/>
                  <a:gd name="connsiteY351" fmla="*/ 479914 h 1059043"/>
                  <a:gd name="connsiteX352" fmla="*/ 2427977 w 3024845"/>
                  <a:gd name="connsiteY352" fmla="*/ 479914 h 1059043"/>
                  <a:gd name="connsiteX353" fmla="*/ 2427977 w 3024845"/>
                  <a:gd name="connsiteY353" fmla="*/ 488562 h 1059043"/>
                  <a:gd name="connsiteX354" fmla="*/ 2438110 w 3024845"/>
                  <a:gd name="connsiteY354" fmla="*/ 488562 h 1059043"/>
                  <a:gd name="connsiteX355" fmla="*/ 2438110 w 3024845"/>
                  <a:gd name="connsiteY355" fmla="*/ 603136 h 1059043"/>
                  <a:gd name="connsiteX356" fmla="*/ 2460404 w 3024845"/>
                  <a:gd name="connsiteY356" fmla="*/ 603136 h 1059043"/>
                  <a:gd name="connsiteX357" fmla="*/ 2460404 w 3024845"/>
                  <a:gd name="connsiteY357" fmla="*/ 536121 h 1059043"/>
                  <a:gd name="connsiteX358" fmla="*/ 2486751 w 3024845"/>
                  <a:gd name="connsiteY358" fmla="*/ 536121 h 1059043"/>
                  <a:gd name="connsiteX359" fmla="*/ 2490804 w 3024845"/>
                  <a:gd name="connsiteY359" fmla="*/ 531797 h 1059043"/>
                  <a:gd name="connsiteX360" fmla="*/ 2498911 w 3024845"/>
                  <a:gd name="connsiteY360" fmla="*/ 531797 h 1059043"/>
                  <a:gd name="connsiteX361" fmla="*/ 2502964 w 3024845"/>
                  <a:gd name="connsiteY361" fmla="*/ 536121 h 1059043"/>
                  <a:gd name="connsiteX362" fmla="*/ 2525258 w 3024845"/>
                  <a:gd name="connsiteY362" fmla="*/ 536121 h 1059043"/>
                  <a:gd name="connsiteX363" fmla="*/ 2525258 w 3024845"/>
                  <a:gd name="connsiteY363" fmla="*/ 419385 h 1059043"/>
                  <a:gd name="connsiteX364" fmla="*/ 2582005 w 3024845"/>
                  <a:gd name="connsiteY364" fmla="*/ 408576 h 1059043"/>
                  <a:gd name="connsiteX365" fmla="*/ 2582005 w 3024845"/>
                  <a:gd name="connsiteY365" fmla="*/ 409657 h 1059043"/>
                  <a:gd name="connsiteX366" fmla="*/ 2582005 w 3024845"/>
                  <a:gd name="connsiteY366" fmla="*/ 417223 h 1059043"/>
                  <a:gd name="connsiteX367" fmla="*/ 2608352 w 3024845"/>
                  <a:gd name="connsiteY367" fmla="*/ 417223 h 1059043"/>
                  <a:gd name="connsiteX368" fmla="*/ 2608352 w 3024845"/>
                  <a:gd name="connsiteY368" fmla="*/ 672313 h 1059043"/>
                  <a:gd name="connsiteX369" fmla="*/ 2630646 w 3024845"/>
                  <a:gd name="connsiteY369" fmla="*/ 672313 h 1059043"/>
                  <a:gd name="connsiteX370" fmla="*/ 2630646 w 3024845"/>
                  <a:gd name="connsiteY370" fmla="*/ 667989 h 1059043"/>
                  <a:gd name="connsiteX371" fmla="*/ 2642806 w 3024845"/>
                  <a:gd name="connsiteY371" fmla="*/ 667989 h 1059043"/>
                  <a:gd name="connsiteX372" fmla="*/ 2642806 w 3024845"/>
                  <a:gd name="connsiteY372" fmla="*/ 672313 h 1059043"/>
                  <a:gd name="connsiteX373" fmla="*/ 2667126 w 3024845"/>
                  <a:gd name="connsiteY373" fmla="*/ 672313 h 1059043"/>
                  <a:gd name="connsiteX374" fmla="*/ 2667126 w 3024845"/>
                  <a:gd name="connsiteY374" fmla="*/ 659342 h 1059043"/>
                  <a:gd name="connsiteX375" fmla="*/ 2695500 w 3024845"/>
                  <a:gd name="connsiteY375" fmla="*/ 659342 h 1059043"/>
                  <a:gd name="connsiteX376" fmla="*/ 2707660 w 3024845"/>
                  <a:gd name="connsiteY376" fmla="*/ 655018 h 1059043"/>
                  <a:gd name="connsiteX377" fmla="*/ 2727927 w 3024845"/>
                  <a:gd name="connsiteY377" fmla="*/ 659342 h 1059043"/>
                  <a:gd name="connsiteX378" fmla="*/ 2727927 w 3024845"/>
                  <a:gd name="connsiteY378" fmla="*/ 642048 h 1059043"/>
                  <a:gd name="connsiteX379" fmla="*/ 2736034 w 3024845"/>
                  <a:gd name="connsiteY379" fmla="*/ 642048 h 1059043"/>
                  <a:gd name="connsiteX380" fmla="*/ 2736034 w 3024845"/>
                  <a:gd name="connsiteY380" fmla="*/ 629077 h 1059043"/>
                  <a:gd name="connsiteX381" fmla="*/ 2792781 w 3024845"/>
                  <a:gd name="connsiteY381" fmla="*/ 629077 h 1059043"/>
                  <a:gd name="connsiteX382" fmla="*/ 2792781 w 3024845"/>
                  <a:gd name="connsiteY382" fmla="*/ 598812 h 1059043"/>
                  <a:gd name="connsiteX383" fmla="*/ 2811021 w 3024845"/>
                  <a:gd name="connsiteY383" fmla="*/ 598812 h 1059043"/>
                  <a:gd name="connsiteX384" fmla="*/ 2811021 w 3024845"/>
                  <a:gd name="connsiteY384" fmla="*/ 592327 h 1059043"/>
                  <a:gd name="connsiteX385" fmla="*/ 2823181 w 3024845"/>
                  <a:gd name="connsiteY385" fmla="*/ 592327 h 1059043"/>
                  <a:gd name="connsiteX386" fmla="*/ 2823181 w 3024845"/>
                  <a:gd name="connsiteY386" fmla="*/ 598812 h 1059043"/>
                  <a:gd name="connsiteX387" fmla="*/ 2839395 w 3024845"/>
                  <a:gd name="connsiteY387" fmla="*/ 598812 h 1059043"/>
                  <a:gd name="connsiteX388" fmla="*/ 2839395 w 3024845"/>
                  <a:gd name="connsiteY388" fmla="*/ 648533 h 1059043"/>
                  <a:gd name="connsiteX389" fmla="*/ 2871822 w 3024845"/>
                  <a:gd name="connsiteY389" fmla="*/ 648533 h 1059043"/>
                  <a:gd name="connsiteX390" fmla="*/ 2871822 w 3024845"/>
                  <a:gd name="connsiteY390" fmla="*/ 622592 h 1059043"/>
                  <a:gd name="connsiteX391" fmla="*/ 2910329 w 3024845"/>
                  <a:gd name="connsiteY391" fmla="*/ 622592 h 1059043"/>
                  <a:gd name="connsiteX392" fmla="*/ 2910329 w 3024845"/>
                  <a:gd name="connsiteY392" fmla="*/ 592327 h 1059043"/>
                  <a:gd name="connsiteX393" fmla="*/ 2958970 w 3024845"/>
                  <a:gd name="connsiteY393" fmla="*/ 592327 h 1059043"/>
                  <a:gd name="connsiteX394" fmla="*/ 2958970 w 3024845"/>
                  <a:gd name="connsiteY394" fmla="*/ 703483 h 1059043"/>
                  <a:gd name="connsiteX395" fmla="*/ 2958970 w 3024845"/>
                  <a:gd name="connsiteY395" fmla="*/ 717262 h 1059043"/>
                  <a:gd name="connsiteX396" fmla="*/ 3024845 w 3024845"/>
                  <a:gd name="connsiteY396" fmla="*/ 717262 h 1059043"/>
                  <a:gd name="connsiteX397" fmla="*/ 3024845 w 3024845"/>
                  <a:gd name="connsiteY397" fmla="*/ 1059043 h 1059043"/>
                  <a:gd name="connsiteX398" fmla="*/ 2054 w 3024845"/>
                  <a:gd name="connsiteY398" fmla="*/ 1056710 h 1059043"/>
                  <a:gd name="connsiteX399" fmla="*/ 0 w 3024845"/>
                  <a:gd name="connsiteY399" fmla="*/ 622592 h 1059043"/>
                  <a:gd name="connsiteX400" fmla="*/ 20267 w 3024845"/>
                  <a:gd name="connsiteY400" fmla="*/ 622592 h 1059043"/>
                  <a:gd name="connsiteX401" fmla="*/ 20774 w 3024845"/>
                  <a:gd name="connsiteY401" fmla="*/ 621511 h 1059043"/>
                  <a:gd name="connsiteX402" fmla="*/ 24320 w 3024845"/>
                  <a:gd name="connsiteY402" fmla="*/ 613945 h 1059043"/>
                  <a:gd name="connsiteX403" fmla="*/ 26094 w 3024845"/>
                  <a:gd name="connsiteY403" fmla="*/ 614215 h 1059043"/>
                  <a:gd name="connsiteX404" fmla="*/ 38507 w 3024845"/>
                  <a:gd name="connsiteY404" fmla="*/ 616106 h 1059043"/>
                  <a:gd name="connsiteX405" fmla="*/ 39014 w 3024845"/>
                  <a:gd name="connsiteY405" fmla="*/ 617458 h 1059043"/>
                  <a:gd name="connsiteX406" fmla="*/ 42560 w 3024845"/>
                  <a:gd name="connsiteY406" fmla="*/ 626915 h 1059043"/>
                  <a:gd name="connsiteX407" fmla="*/ 68907 w 3024845"/>
                  <a:gd name="connsiteY407" fmla="*/ 629077 h 1059043"/>
                  <a:gd name="connsiteX408" fmla="*/ 68907 w 3024845"/>
                  <a:gd name="connsiteY408" fmla="*/ 505856 h 1059043"/>
                  <a:gd name="connsiteX409" fmla="*/ 70934 w 3024845"/>
                  <a:gd name="connsiteY409" fmla="*/ 505856 h 1059043"/>
                  <a:gd name="connsiteX410" fmla="*/ 85121 w 3024845"/>
                  <a:gd name="connsiteY410" fmla="*/ 505856 h 1059043"/>
                  <a:gd name="connsiteX411" fmla="*/ 85121 w 3024845"/>
                  <a:gd name="connsiteY411" fmla="*/ 369664 h 1059043"/>
                  <a:gd name="connsiteX412" fmla="*/ 86894 w 3024845"/>
                  <a:gd name="connsiteY412" fmla="*/ 369664 h 1059043"/>
                  <a:gd name="connsiteX413" fmla="*/ 99308 w 3024845"/>
                  <a:gd name="connsiteY413" fmla="*/ 369664 h 1059043"/>
                  <a:gd name="connsiteX414" fmla="*/ 99308 w 3024845"/>
                  <a:gd name="connsiteY414" fmla="*/ 255090 h 1059043"/>
                  <a:gd name="connsiteX415" fmla="*/ 103361 w 3024845"/>
                  <a:gd name="connsiteY415" fmla="*/ 226986 h 1059043"/>
                  <a:gd name="connsiteX416" fmla="*/ 105388 w 3024845"/>
                  <a:gd name="connsiteY416" fmla="*/ 226986 h 1059043"/>
                  <a:gd name="connsiteX417" fmla="*/ 119575 w 3024845"/>
                  <a:gd name="connsiteY417"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0720 w 3024845"/>
                  <a:gd name="connsiteY333" fmla="*/ 555577 h 1059043"/>
                  <a:gd name="connsiteX334" fmla="*/ 2245574 w 3024845"/>
                  <a:gd name="connsiteY334" fmla="*/ 555577 h 1059043"/>
                  <a:gd name="connsiteX335" fmla="*/ 2245574 w 3024845"/>
                  <a:gd name="connsiteY335" fmla="*/ 631239 h 1059043"/>
                  <a:gd name="connsiteX336" fmla="*/ 2253681 w 3024845"/>
                  <a:gd name="connsiteY336" fmla="*/ 631239 h 1059043"/>
                  <a:gd name="connsiteX337" fmla="*/ 2255708 w 3024845"/>
                  <a:gd name="connsiteY337" fmla="*/ 624754 h 1059043"/>
                  <a:gd name="connsiteX338" fmla="*/ 2261788 w 3024845"/>
                  <a:gd name="connsiteY338" fmla="*/ 624754 h 1059043"/>
                  <a:gd name="connsiteX339" fmla="*/ 2263815 w 3024845"/>
                  <a:gd name="connsiteY339" fmla="*/ 633401 h 1059043"/>
                  <a:gd name="connsiteX340" fmla="*/ 2275975 w 3024845"/>
                  <a:gd name="connsiteY340" fmla="*/ 633401 h 1059043"/>
                  <a:gd name="connsiteX341" fmla="*/ 2275975 w 3024845"/>
                  <a:gd name="connsiteY341" fmla="*/ 626915 h 1059043"/>
                  <a:gd name="connsiteX342" fmla="*/ 2298268 w 3024845"/>
                  <a:gd name="connsiteY342" fmla="*/ 626915 h 1059043"/>
                  <a:gd name="connsiteX343" fmla="*/ 2298268 w 3024845"/>
                  <a:gd name="connsiteY343" fmla="*/ 633401 h 1059043"/>
                  <a:gd name="connsiteX344" fmla="*/ 2318535 w 3024845"/>
                  <a:gd name="connsiteY344" fmla="*/ 633401 h 1059043"/>
                  <a:gd name="connsiteX345" fmla="*/ 2318535 w 3024845"/>
                  <a:gd name="connsiteY345" fmla="*/ 678798 h 1059043"/>
                  <a:gd name="connsiteX346" fmla="*/ 2332722 w 3024845"/>
                  <a:gd name="connsiteY346" fmla="*/ 678798 h 1059043"/>
                  <a:gd name="connsiteX347" fmla="*/ 2332722 w 3024845"/>
                  <a:gd name="connsiteY347" fmla="*/ 665827 h 1059043"/>
                  <a:gd name="connsiteX348" fmla="*/ 2348936 w 3024845"/>
                  <a:gd name="connsiteY348" fmla="*/ 665827 h 1059043"/>
                  <a:gd name="connsiteX349" fmla="*/ 2348936 w 3024845"/>
                  <a:gd name="connsiteY349" fmla="*/ 486400 h 1059043"/>
                  <a:gd name="connsiteX350" fmla="*/ 2355016 w 3024845"/>
                  <a:gd name="connsiteY350" fmla="*/ 479914 h 1059043"/>
                  <a:gd name="connsiteX351" fmla="*/ 2427977 w 3024845"/>
                  <a:gd name="connsiteY351" fmla="*/ 479914 h 1059043"/>
                  <a:gd name="connsiteX352" fmla="*/ 2427977 w 3024845"/>
                  <a:gd name="connsiteY352" fmla="*/ 488562 h 1059043"/>
                  <a:gd name="connsiteX353" fmla="*/ 2438110 w 3024845"/>
                  <a:gd name="connsiteY353" fmla="*/ 488562 h 1059043"/>
                  <a:gd name="connsiteX354" fmla="*/ 2438110 w 3024845"/>
                  <a:gd name="connsiteY354" fmla="*/ 603136 h 1059043"/>
                  <a:gd name="connsiteX355" fmla="*/ 2460404 w 3024845"/>
                  <a:gd name="connsiteY355" fmla="*/ 603136 h 1059043"/>
                  <a:gd name="connsiteX356" fmla="*/ 2460404 w 3024845"/>
                  <a:gd name="connsiteY356" fmla="*/ 536121 h 1059043"/>
                  <a:gd name="connsiteX357" fmla="*/ 2486751 w 3024845"/>
                  <a:gd name="connsiteY357" fmla="*/ 536121 h 1059043"/>
                  <a:gd name="connsiteX358" fmla="*/ 2490804 w 3024845"/>
                  <a:gd name="connsiteY358" fmla="*/ 531797 h 1059043"/>
                  <a:gd name="connsiteX359" fmla="*/ 2498911 w 3024845"/>
                  <a:gd name="connsiteY359" fmla="*/ 531797 h 1059043"/>
                  <a:gd name="connsiteX360" fmla="*/ 2502964 w 3024845"/>
                  <a:gd name="connsiteY360" fmla="*/ 536121 h 1059043"/>
                  <a:gd name="connsiteX361" fmla="*/ 2525258 w 3024845"/>
                  <a:gd name="connsiteY361" fmla="*/ 536121 h 1059043"/>
                  <a:gd name="connsiteX362" fmla="*/ 2525258 w 3024845"/>
                  <a:gd name="connsiteY362" fmla="*/ 419385 h 1059043"/>
                  <a:gd name="connsiteX363" fmla="*/ 2582005 w 3024845"/>
                  <a:gd name="connsiteY363" fmla="*/ 408576 h 1059043"/>
                  <a:gd name="connsiteX364" fmla="*/ 2582005 w 3024845"/>
                  <a:gd name="connsiteY364" fmla="*/ 409657 h 1059043"/>
                  <a:gd name="connsiteX365" fmla="*/ 2582005 w 3024845"/>
                  <a:gd name="connsiteY365" fmla="*/ 417223 h 1059043"/>
                  <a:gd name="connsiteX366" fmla="*/ 2608352 w 3024845"/>
                  <a:gd name="connsiteY366" fmla="*/ 417223 h 1059043"/>
                  <a:gd name="connsiteX367" fmla="*/ 2608352 w 3024845"/>
                  <a:gd name="connsiteY367" fmla="*/ 672313 h 1059043"/>
                  <a:gd name="connsiteX368" fmla="*/ 2630646 w 3024845"/>
                  <a:gd name="connsiteY368" fmla="*/ 672313 h 1059043"/>
                  <a:gd name="connsiteX369" fmla="*/ 2630646 w 3024845"/>
                  <a:gd name="connsiteY369" fmla="*/ 667989 h 1059043"/>
                  <a:gd name="connsiteX370" fmla="*/ 2642806 w 3024845"/>
                  <a:gd name="connsiteY370" fmla="*/ 667989 h 1059043"/>
                  <a:gd name="connsiteX371" fmla="*/ 2642806 w 3024845"/>
                  <a:gd name="connsiteY371" fmla="*/ 672313 h 1059043"/>
                  <a:gd name="connsiteX372" fmla="*/ 2667126 w 3024845"/>
                  <a:gd name="connsiteY372" fmla="*/ 672313 h 1059043"/>
                  <a:gd name="connsiteX373" fmla="*/ 2667126 w 3024845"/>
                  <a:gd name="connsiteY373" fmla="*/ 659342 h 1059043"/>
                  <a:gd name="connsiteX374" fmla="*/ 2695500 w 3024845"/>
                  <a:gd name="connsiteY374" fmla="*/ 659342 h 1059043"/>
                  <a:gd name="connsiteX375" fmla="*/ 2707660 w 3024845"/>
                  <a:gd name="connsiteY375" fmla="*/ 655018 h 1059043"/>
                  <a:gd name="connsiteX376" fmla="*/ 2727927 w 3024845"/>
                  <a:gd name="connsiteY376" fmla="*/ 659342 h 1059043"/>
                  <a:gd name="connsiteX377" fmla="*/ 2727927 w 3024845"/>
                  <a:gd name="connsiteY377" fmla="*/ 642048 h 1059043"/>
                  <a:gd name="connsiteX378" fmla="*/ 2736034 w 3024845"/>
                  <a:gd name="connsiteY378" fmla="*/ 642048 h 1059043"/>
                  <a:gd name="connsiteX379" fmla="*/ 2736034 w 3024845"/>
                  <a:gd name="connsiteY379" fmla="*/ 629077 h 1059043"/>
                  <a:gd name="connsiteX380" fmla="*/ 2792781 w 3024845"/>
                  <a:gd name="connsiteY380" fmla="*/ 629077 h 1059043"/>
                  <a:gd name="connsiteX381" fmla="*/ 2792781 w 3024845"/>
                  <a:gd name="connsiteY381" fmla="*/ 598812 h 1059043"/>
                  <a:gd name="connsiteX382" fmla="*/ 2811021 w 3024845"/>
                  <a:gd name="connsiteY382" fmla="*/ 598812 h 1059043"/>
                  <a:gd name="connsiteX383" fmla="*/ 2811021 w 3024845"/>
                  <a:gd name="connsiteY383" fmla="*/ 592327 h 1059043"/>
                  <a:gd name="connsiteX384" fmla="*/ 2823181 w 3024845"/>
                  <a:gd name="connsiteY384" fmla="*/ 592327 h 1059043"/>
                  <a:gd name="connsiteX385" fmla="*/ 2823181 w 3024845"/>
                  <a:gd name="connsiteY385" fmla="*/ 598812 h 1059043"/>
                  <a:gd name="connsiteX386" fmla="*/ 2839395 w 3024845"/>
                  <a:gd name="connsiteY386" fmla="*/ 598812 h 1059043"/>
                  <a:gd name="connsiteX387" fmla="*/ 2839395 w 3024845"/>
                  <a:gd name="connsiteY387" fmla="*/ 648533 h 1059043"/>
                  <a:gd name="connsiteX388" fmla="*/ 2871822 w 3024845"/>
                  <a:gd name="connsiteY388" fmla="*/ 648533 h 1059043"/>
                  <a:gd name="connsiteX389" fmla="*/ 2871822 w 3024845"/>
                  <a:gd name="connsiteY389" fmla="*/ 622592 h 1059043"/>
                  <a:gd name="connsiteX390" fmla="*/ 2910329 w 3024845"/>
                  <a:gd name="connsiteY390" fmla="*/ 622592 h 1059043"/>
                  <a:gd name="connsiteX391" fmla="*/ 2910329 w 3024845"/>
                  <a:gd name="connsiteY391" fmla="*/ 592327 h 1059043"/>
                  <a:gd name="connsiteX392" fmla="*/ 2958970 w 3024845"/>
                  <a:gd name="connsiteY392" fmla="*/ 592327 h 1059043"/>
                  <a:gd name="connsiteX393" fmla="*/ 2958970 w 3024845"/>
                  <a:gd name="connsiteY393" fmla="*/ 703483 h 1059043"/>
                  <a:gd name="connsiteX394" fmla="*/ 2958970 w 3024845"/>
                  <a:gd name="connsiteY394" fmla="*/ 717262 h 1059043"/>
                  <a:gd name="connsiteX395" fmla="*/ 3024845 w 3024845"/>
                  <a:gd name="connsiteY395" fmla="*/ 717262 h 1059043"/>
                  <a:gd name="connsiteX396" fmla="*/ 3024845 w 3024845"/>
                  <a:gd name="connsiteY396" fmla="*/ 1059043 h 1059043"/>
                  <a:gd name="connsiteX397" fmla="*/ 2054 w 3024845"/>
                  <a:gd name="connsiteY397" fmla="*/ 1056710 h 1059043"/>
                  <a:gd name="connsiteX398" fmla="*/ 0 w 3024845"/>
                  <a:gd name="connsiteY398" fmla="*/ 622592 h 1059043"/>
                  <a:gd name="connsiteX399" fmla="*/ 20267 w 3024845"/>
                  <a:gd name="connsiteY399" fmla="*/ 622592 h 1059043"/>
                  <a:gd name="connsiteX400" fmla="*/ 20774 w 3024845"/>
                  <a:gd name="connsiteY400" fmla="*/ 621511 h 1059043"/>
                  <a:gd name="connsiteX401" fmla="*/ 24320 w 3024845"/>
                  <a:gd name="connsiteY401" fmla="*/ 613945 h 1059043"/>
                  <a:gd name="connsiteX402" fmla="*/ 26094 w 3024845"/>
                  <a:gd name="connsiteY402" fmla="*/ 614215 h 1059043"/>
                  <a:gd name="connsiteX403" fmla="*/ 38507 w 3024845"/>
                  <a:gd name="connsiteY403" fmla="*/ 616106 h 1059043"/>
                  <a:gd name="connsiteX404" fmla="*/ 39014 w 3024845"/>
                  <a:gd name="connsiteY404" fmla="*/ 617458 h 1059043"/>
                  <a:gd name="connsiteX405" fmla="*/ 42560 w 3024845"/>
                  <a:gd name="connsiteY405" fmla="*/ 626915 h 1059043"/>
                  <a:gd name="connsiteX406" fmla="*/ 68907 w 3024845"/>
                  <a:gd name="connsiteY406" fmla="*/ 629077 h 1059043"/>
                  <a:gd name="connsiteX407" fmla="*/ 68907 w 3024845"/>
                  <a:gd name="connsiteY407" fmla="*/ 505856 h 1059043"/>
                  <a:gd name="connsiteX408" fmla="*/ 70934 w 3024845"/>
                  <a:gd name="connsiteY408" fmla="*/ 505856 h 1059043"/>
                  <a:gd name="connsiteX409" fmla="*/ 85121 w 3024845"/>
                  <a:gd name="connsiteY409" fmla="*/ 505856 h 1059043"/>
                  <a:gd name="connsiteX410" fmla="*/ 85121 w 3024845"/>
                  <a:gd name="connsiteY410" fmla="*/ 369664 h 1059043"/>
                  <a:gd name="connsiteX411" fmla="*/ 86894 w 3024845"/>
                  <a:gd name="connsiteY411" fmla="*/ 369664 h 1059043"/>
                  <a:gd name="connsiteX412" fmla="*/ 99308 w 3024845"/>
                  <a:gd name="connsiteY412" fmla="*/ 369664 h 1059043"/>
                  <a:gd name="connsiteX413" fmla="*/ 99308 w 3024845"/>
                  <a:gd name="connsiteY413" fmla="*/ 255090 h 1059043"/>
                  <a:gd name="connsiteX414" fmla="*/ 103361 w 3024845"/>
                  <a:gd name="connsiteY414" fmla="*/ 226986 h 1059043"/>
                  <a:gd name="connsiteX415" fmla="*/ 105388 w 3024845"/>
                  <a:gd name="connsiteY415" fmla="*/ 226986 h 1059043"/>
                  <a:gd name="connsiteX416" fmla="*/ 119575 w 3024845"/>
                  <a:gd name="connsiteY416"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35634 h 1059043"/>
                  <a:gd name="connsiteX330" fmla="*/ 2182747 w 3024845"/>
                  <a:gd name="connsiteY330" fmla="*/ 252928 h 1059043"/>
                  <a:gd name="connsiteX331" fmla="*/ 2190854 w 3024845"/>
                  <a:gd name="connsiteY331" fmla="*/ 276707 h 1059043"/>
                  <a:gd name="connsiteX332" fmla="*/ 2180720 w 3024845"/>
                  <a:gd name="connsiteY332" fmla="*/ 555577 h 1059043"/>
                  <a:gd name="connsiteX333" fmla="*/ 2245574 w 3024845"/>
                  <a:gd name="connsiteY333" fmla="*/ 555577 h 1059043"/>
                  <a:gd name="connsiteX334" fmla="*/ 2245574 w 3024845"/>
                  <a:gd name="connsiteY334" fmla="*/ 631239 h 1059043"/>
                  <a:gd name="connsiteX335" fmla="*/ 2253681 w 3024845"/>
                  <a:gd name="connsiteY335" fmla="*/ 631239 h 1059043"/>
                  <a:gd name="connsiteX336" fmla="*/ 2255708 w 3024845"/>
                  <a:gd name="connsiteY336" fmla="*/ 624754 h 1059043"/>
                  <a:gd name="connsiteX337" fmla="*/ 2261788 w 3024845"/>
                  <a:gd name="connsiteY337" fmla="*/ 624754 h 1059043"/>
                  <a:gd name="connsiteX338" fmla="*/ 2263815 w 3024845"/>
                  <a:gd name="connsiteY338" fmla="*/ 633401 h 1059043"/>
                  <a:gd name="connsiteX339" fmla="*/ 2275975 w 3024845"/>
                  <a:gd name="connsiteY339" fmla="*/ 633401 h 1059043"/>
                  <a:gd name="connsiteX340" fmla="*/ 2275975 w 3024845"/>
                  <a:gd name="connsiteY340" fmla="*/ 626915 h 1059043"/>
                  <a:gd name="connsiteX341" fmla="*/ 2298268 w 3024845"/>
                  <a:gd name="connsiteY341" fmla="*/ 626915 h 1059043"/>
                  <a:gd name="connsiteX342" fmla="*/ 2298268 w 3024845"/>
                  <a:gd name="connsiteY342" fmla="*/ 633401 h 1059043"/>
                  <a:gd name="connsiteX343" fmla="*/ 2318535 w 3024845"/>
                  <a:gd name="connsiteY343" fmla="*/ 633401 h 1059043"/>
                  <a:gd name="connsiteX344" fmla="*/ 2318535 w 3024845"/>
                  <a:gd name="connsiteY344" fmla="*/ 678798 h 1059043"/>
                  <a:gd name="connsiteX345" fmla="*/ 2332722 w 3024845"/>
                  <a:gd name="connsiteY345" fmla="*/ 678798 h 1059043"/>
                  <a:gd name="connsiteX346" fmla="*/ 2332722 w 3024845"/>
                  <a:gd name="connsiteY346" fmla="*/ 665827 h 1059043"/>
                  <a:gd name="connsiteX347" fmla="*/ 2348936 w 3024845"/>
                  <a:gd name="connsiteY347" fmla="*/ 665827 h 1059043"/>
                  <a:gd name="connsiteX348" fmla="*/ 2348936 w 3024845"/>
                  <a:gd name="connsiteY348" fmla="*/ 486400 h 1059043"/>
                  <a:gd name="connsiteX349" fmla="*/ 2355016 w 3024845"/>
                  <a:gd name="connsiteY349" fmla="*/ 479914 h 1059043"/>
                  <a:gd name="connsiteX350" fmla="*/ 2427977 w 3024845"/>
                  <a:gd name="connsiteY350" fmla="*/ 479914 h 1059043"/>
                  <a:gd name="connsiteX351" fmla="*/ 2427977 w 3024845"/>
                  <a:gd name="connsiteY351" fmla="*/ 488562 h 1059043"/>
                  <a:gd name="connsiteX352" fmla="*/ 2438110 w 3024845"/>
                  <a:gd name="connsiteY352" fmla="*/ 488562 h 1059043"/>
                  <a:gd name="connsiteX353" fmla="*/ 2438110 w 3024845"/>
                  <a:gd name="connsiteY353" fmla="*/ 603136 h 1059043"/>
                  <a:gd name="connsiteX354" fmla="*/ 2460404 w 3024845"/>
                  <a:gd name="connsiteY354" fmla="*/ 603136 h 1059043"/>
                  <a:gd name="connsiteX355" fmla="*/ 2460404 w 3024845"/>
                  <a:gd name="connsiteY355" fmla="*/ 536121 h 1059043"/>
                  <a:gd name="connsiteX356" fmla="*/ 2486751 w 3024845"/>
                  <a:gd name="connsiteY356" fmla="*/ 536121 h 1059043"/>
                  <a:gd name="connsiteX357" fmla="*/ 2490804 w 3024845"/>
                  <a:gd name="connsiteY357" fmla="*/ 531797 h 1059043"/>
                  <a:gd name="connsiteX358" fmla="*/ 2498911 w 3024845"/>
                  <a:gd name="connsiteY358" fmla="*/ 531797 h 1059043"/>
                  <a:gd name="connsiteX359" fmla="*/ 2502964 w 3024845"/>
                  <a:gd name="connsiteY359" fmla="*/ 536121 h 1059043"/>
                  <a:gd name="connsiteX360" fmla="*/ 2525258 w 3024845"/>
                  <a:gd name="connsiteY360" fmla="*/ 536121 h 1059043"/>
                  <a:gd name="connsiteX361" fmla="*/ 2525258 w 3024845"/>
                  <a:gd name="connsiteY361" fmla="*/ 419385 h 1059043"/>
                  <a:gd name="connsiteX362" fmla="*/ 2582005 w 3024845"/>
                  <a:gd name="connsiteY362" fmla="*/ 408576 h 1059043"/>
                  <a:gd name="connsiteX363" fmla="*/ 2582005 w 3024845"/>
                  <a:gd name="connsiteY363" fmla="*/ 409657 h 1059043"/>
                  <a:gd name="connsiteX364" fmla="*/ 2582005 w 3024845"/>
                  <a:gd name="connsiteY364" fmla="*/ 417223 h 1059043"/>
                  <a:gd name="connsiteX365" fmla="*/ 2608352 w 3024845"/>
                  <a:gd name="connsiteY365" fmla="*/ 417223 h 1059043"/>
                  <a:gd name="connsiteX366" fmla="*/ 2608352 w 3024845"/>
                  <a:gd name="connsiteY366" fmla="*/ 672313 h 1059043"/>
                  <a:gd name="connsiteX367" fmla="*/ 2630646 w 3024845"/>
                  <a:gd name="connsiteY367" fmla="*/ 672313 h 1059043"/>
                  <a:gd name="connsiteX368" fmla="*/ 2630646 w 3024845"/>
                  <a:gd name="connsiteY368" fmla="*/ 667989 h 1059043"/>
                  <a:gd name="connsiteX369" fmla="*/ 2642806 w 3024845"/>
                  <a:gd name="connsiteY369" fmla="*/ 667989 h 1059043"/>
                  <a:gd name="connsiteX370" fmla="*/ 2642806 w 3024845"/>
                  <a:gd name="connsiteY370" fmla="*/ 672313 h 1059043"/>
                  <a:gd name="connsiteX371" fmla="*/ 2667126 w 3024845"/>
                  <a:gd name="connsiteY371" fmla="*/ 672313 h 1059043"/>
                  <a:gd name="connsiteX372" fmla="*/ 2667126 w 3024845"/>
                  <a:gd name="connsiteY372" fmla="*/ 659342 h 1059043"/>
                  <a:gd name="connsiteX373" fmla="*/ 2695500 w 3024845"/>
                  <a:gd name="connsiteY373" fmla="*/ 659342 h 1059043"/>
                  <a:gd name="connsiteX374" fmla="*/ 2707660 w 3024845"/>
                  <a:gd name="connsiteY374" fmla="*/ 655018 h 1059043"/>
                  <a:gd name="connsiteX375" fmla="*/ 2727927 w 3024845"/>
                  <a:gd name="connsiteY375" fmla="*/ 659342 h 1059043"/>
                  <a:gd name="connsiteX376" fmla="*/ 2727927 w 3024845"/>
                  <a:gd name="connsiteY376" fmla="*/ 642048 h 1059043"/>
                  <a:gd name="connsiteX377" fmla="*/ 2736034 w 3024845"/>
                  <a:gd name="connsiteY377" fmla="*/ 642048 h 1059043"/>
                  <a:gd name="connsiteX378" fmla="*/ 2736034 w 3024845"/>
                  <a:gd name="connsiteY378" fmla="*/ 629077 h 1059043"/>
                  <a:gd name="connsiteX379" fmla="*/ 2792781 w 3024845"/>
                  <a:gd name="connsiteY379" fmla="*/ 629077 h 1059043"/>
                  <a:gd name="connsiteX380" fmla="*/ 2792781 w 3024845"/>
                  <a:gd name="connsiteY380" fmla="*/ 598812 h 1059043"/>
                  <a:gd name="connsiteX381" fmla="*/ 2811021 w 3024845"/>
                  <a:gd name="connsiteY381" fmla="*/ 598812 h 1059043"/>
                  <a:gd name="connsiteX382" fmla="*/ 2811021 w 3024845"/>
                  <a:gd name="connsiteY382" fmla="*/ 592327 h 1059043"/>
                  <a:gd name="connsiteX383" fmla="*/ 2823181 w 3024845"/>
                  <a:gd name="connsiteY383" fmla="*/ 592327 h 1059043"/>
                  <a:gd name="connsiteX384" fmla="*/ 2823181 w 3024845"/>
                  <a:gd name="connsiteY384" fmla="*/ 598812 h 1059043"/>
                  <a:gd name="connsiteX385" fmla="*/ 2839395 w 3024845"/>
                  <a:gd name="connsiteY385" fmla="*/ 598812 h 1059043"/>
                  <a:gd name="connsiteX386" fmla="*/ 2839395 w 3024845"/>
                  <a:gd name="connsiteY386" fmla="*/ 648533 h 1059043"/>
                  <a:gd name="connsiteX387" fmla="*/ 2871822 w 3024845"/>
                  <a:gd name="connsiteY387" fmla="*/ 648533 h 1059043"/>
                  <a:gd name="connsiteX388" fmla="*/ 2871822 w 3024845"/>
                  <a:gd name="connsiteY388" fmla="*/ 622592 h 1059043"/>
                  <a:gd name="connsiteX389" fmla="*/ 2910329 w 3024845"/>
                  <a:gd name="connsiteY389" fmla="*/ 622592 h 1059043"/>
                  <a:gd name="connsiteX390" fmla="*/ 2910329 w 3024845"/>
                  <a:gd name="connsiteY390" fmla="*/ 592327 h 1059043"/>
                  <a:gd name="connsiteX391" fmla="*/ 2958970 w 3024845"/>
                  <a:gd name="connsiteY391" fmla="*/ 592327 h 1059043"/>
                  <a:gd name="connsiteX392" fmla="*/ 2958970 w 3024845"/>
                  <a:gd name="connsiteY392" fmla="*/ 703483 h 1059043"/>
                  <a:gd name="connsiteX393" fmla="*/ 2958970 w 3024845"/>
                  <a:gd name="connsiteY393" fmla="*/ 717262 h 1059043"/>
                  <a:gd name="connsiteX394" fmla="*/ 3024845 w 3024845"/>
                  <a:gd name="connsiteY394" fmla="*/ 717262 h 1059043"/>
                  <a:gd name="connsiteX395" fmla="*/ 3024845 w 3024845"/>
                  <a:gd name="connsiteY395" fmla="*/ 1059043 h 1059043"/>
                  <a:gd name="connsiteX396" fmla="*/ 2054 w 3024845"/>
                  <a:gd name="connsiteY396" fmla="*/ 1056710 h 1059043"/>
                  <a:gd name="connsiteX397" fmla="*/ 0 w 3024845"/>
                  <a:gd name="connsiteY397" fmla="*/ 622592 h 1059043"/>
                  <a:gd name="connsiteX398" fmla="*/ 20267 w 3024845"/>
                  <a:gd name="connsiteY398" fmla="*/ 622592 h 1059043"/>
                  <a:gd name="connsiteX399" fmla="*/ 20774 w 3024845"/>
                  <a:gd name="connsiteY399" fmla="*/ 621511 h 1059043"/>
                  <a:gd name="connsiteX400" fmla="*/ 24320 w 3024845"/>
                  <a:gd name="connsiteY400" fmla="*/ 613945 h 1059043"/>
                  <a:gd name="connsiteX401" fmla="*/ 26094 w 3024845"/>
                  <a:gd name="connsiteY401" fmla="*/ 614215 h 1059043"/>
                  <a:gd name="connsiteX402" fmla="*/ 38507 w 3024845"/>
                  <a:gd name="connsiteY402" fmla="*/ 616106 h 1059043"/>
                  <a:gd name="connsiteX403" fmla="*/ 39014 w 3024845"/>
                  <a:gd name="connsiteY403" fmla="*/ 617458 h 1059043"/>
                  <a:gd name="connsiteX404" fmla="*/ 42560 w 3024845"/>
                  <a:gd name="connsiteY404" fmla="*/ 626915 h 1059043"/>
                  <a:gd name="connsiteX405" fmla="*/ 68907 w 3024845"/>
                  <a:gd name="connsiteY405" fmla="*/ 629077 h 1059043"/>
                  <a:gd name="connsiteX406" fmla="*/ 68907 w 3024845"/>
                  <a:gd name="connsiteY406" fmla="*/ 505856 h 1059043"/>
                  <a:gd name="connsiteX407" fmla="*/ 70934 w 3024845"/>
                  <a:gd name="connsiteY407" fmla="*/ 505856 h 1059043"/>
                  <a:gd name="connsiteX408" fmla="*/ 85121 w 3024845"/>
                  <a:gd name="connsiteY408" fmla="*/ 505856 h 1059043"/>
                  <a:gd name="connsiteX409" fmla="*/ 85121 w 3024845"/>
                  <a:gd name="connsiteY409" fmla="*/ 369664 h 1059043"/>
                  <a:gd name="connsiteX410" fmla="*/ 86894 w 3024845"/>
                  <a:gd name="connsiteY410" fmla="*/ 369664 h 1059043"/>
                  <a:gd name="connsiteX411" fmla="*/ 99308 w 3024845"/>
                  <a:gd name="connsiteY411" fmla="*/ 369664 h 1059043"/>
                  <a:gd name="connsiteX412" fmla="*/ 99308 w 3024845"/>
                  <a:gd name="connsiteY412" fmla="*/ 255090 h 1059043"/>
                  <a:gd name="connsiteX413" fmla="*/ 103361 w 3024845"/>
                  <a:gd name="connsiteY413" fmla="*/ 226986 h 1059043"/>
                  <a:gd name="connsiteX414" fmla="*/ 105388 w 3024845"/>
                  <a:gd name="connsiteY414" fmla="*/ 226986 h 1059043"/>
                  <a:gd name="connsiteX415" fmla="*/ 119575 w 3024845"/>
                  <a:gd name="connsiteY415"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52928 h 1059043"/>
                  <a:gd name="connsiteX330" fmla="*/ 2190854 w 3024845"/>
                  <a:gd name="connsiteY330" fmla="*/ 276707 h 1059043"/>
                  <a:gd name="connsiteX331" fmla="*/ 2180720 w 3024845"/>
                  <a:gd name="connsiteY331" fmla="*/ 555577 h 1059043"/>
                  <a:gd name="connsiteX332" fmla="*/ 2245574 w 3024845"/>
                  <a:gd name="connsiteY332" fmla="*/ 555577 h 1059043"/>
                  <a:gd name="connsiteX333" fmla="*/ 2245574 w 3024845"/>
                  <a:gd name="connsiteY333" fmla="*/ 631239 h 1059043"/>
                  <a:gd name="connsiteX334" fmla="*/ 2253681 w 3024845"/>
                  <a:gd name="connsiteY334" fmla="*/ 631239 h 1059043"/>
                  <a:gd name="connsiteX335" fmla="*/ 2255708 w 3024845"/>
                  <a:gd name="connsiteY335" fmla="*/ 624754 h 1059043"/>
                  <a:gd name="connsiteX336" fmla="*/ 2261788 w 3024845"/>
                  <a:gd name="connsiteY336" fmla="*/ 624754 h 1059043"/>
                  <a:gd name="connsiteX337" fmla="*/ 2263815 w 3024845"/>
                  <a:gd name="connsiteY337" fmla="*/ 633401 h 1059043"/>
                  <a:gd name="connsiteX338" fmla="*/ 2275975 w 3024845"/>
                  <a:gd name="connsiteY338" fmla="*/ 633401 h 1059043"/>
                  <a:gd name="connsiteX339" fmla="*/ 2275975 w 3024845"/>
                  <a:gd name="connsiteY339" fmla="*/ 626915 h 1059043"/>
                  <a:gd name="connsiteX340" fmla="*/ 2298268 w 3024845"/>
                  <a:gd name="connsiteY340" fmla="*/ 626915 h 1059043"/>
                  <a:gd name="connsiteX341" fmla="*/ 2298268 w 3024845"/>
                  <a:gd name="connsiteY341" fmla="*/ 633401 h 1059043"/>
                  <a:gd name="connsiteX342" fmla="*/ 2318535 w 3024845"/>
                  <a:gd name="connsiteY342" fmla="*/ 633401 h 1059043"/>
                  <a:gd name="connsiteX343" fmla="*/ 2318535 w 3024845"/>
                  <a:gd name="connsiteY343" fmla="*/ 678798 h 1059043"/>
                  <a:gd name="connsiteX344" fmla="*/ 2332722 w 3024845"/>
                  <a:gd name="connsiteY344" fmla="*/ 678798 h 1059043"/>
                  <a:gd name="connsiteX345" fmla="*/ 2332722 w 3024845"/>
                  <a:gd name="connsiteY345" fmla="*/ 665827 h 1059043"/>
                  <a:gd name="connsiteX346" fmla="*/ 2348936 w 3024845"/>
                  <a:gd name="connsiteY346" fmla="*/ 665827 h 1059043"/>
                  <a:gd name="connsiteX347" fmla="*/ 2348936 w 3024845"/>
                  <a:gd name="connsiteY347" fmla="*/ 486400 h 1059043"/>
                  <a:gd name="connsiteX348" fmla="*/ 2355016 w 3024845"/>
                  <a:gd name="connsiteY348" fmla="*/ 479914 h 1059043"/>
                  <a:gd name="connsiteX349" fmla="*/ 2427977 w 3024845"/>
                  <a:gd name="connsiteY349" fmla="*/ 479914 h 1059043"/>
                  <a:gd name="connsiteX350" fmla="*/ 2427977 w 3024845"/>
                  <a:gd name="connsiteY350" fmla="*/ 488562 h 1059043"/>
                  <a:gd name="connsiteX351" fmla="*/ 2438110 w 3024845"/>
                  <a:gd name="connsiteY351" fmla="*/ 488562 h 1059043"/>
                  <a:gd name="connsiteX352" fmla="*/ 2438110 w 3024845"/>
                  <a:gd name="connsiteY352" fmla="*/ 603136 h 1059043"/>
                  <a:gd name="connsiteX353" fmla="*/ 2460404 w 3024845"/>
                  <a:gd name="connsiteY353" fmla="*/ 603136 h 1059043"/>
                  <a:gd name="connsiteX354" fmla="*/ 2460404 w 3024845"/>
                  <a:gd name="connsiteY354" fmla="*/ 536121 h 1059043"/>
                  <a:gd name="connsiteX355" fmla="*/ 2486751 w 3024845"/>
                  <a:gd name="connsiteY355" fmla="*/ 536121 h 1059043"/>
                  <a:gd name="connsiteX356" fmla="*/ 2490804 w 3024845"/>
                  <a:gd name="connsiteY356" fmla="*/ 531797 h 1059043"/>
                  <a:gd name="connsiteX357" fmla="*/ 2498911 w 3024845"/>
                  <a:gd name="connsiteY357" fmla="*/ 531797 h 1059043"/>
                  <a:gd name="connsiteX358" fmla="*/ 2502964 w 3024845"/>
                  <a:gd name="connsiteY358" fmla="*/ 536121 h 1059043"/>
                  <a:gd name="connsiteX359" fmla="*/ 2525258 w 3024845"/>
                  <a:gd name="connsiteY359" fmla="*/ 536121 h 1059043"/>
                  <a:gd name="connsiteX360" fmla="*/ 2525258 w 3024845"/>
                  <a:gd name="connsiteY360" fmla="*/ 419385 h 1059043"/>
                  <a:gd name="connsiteX361" fmla="*/ 2582005 w 3024845"/>
                  <a:gd name="connsiteY361" fmla="*/ 408576 h 1059043"/>
                  <a:gd name="connsiteX362" fmla="*/ 2582005 w 3024845"/>
                  <a:gd name="connsiteY362" fmla="*/ 409657 h 1059043"/>
                  <a:gd name="connsiteX363" fmla="*/ 2582005 w 3024845"/>
                  <a:gd name="connsiteY363" fmla="*/ 417223 h 1059043"/>
                  <a:gd name="connsiteX364" fmla="*/ 2608352 w 3024845"/>
                  <a:gd name="connsiteY364" fmla="*/ 417223 h 1059043"/>
                  <a:gd name="connsiteX365" fmla="*/ 2608352 w 3024845"/>
                  <a:gd name="connsiteY365" fmla="*/ 672313 h 1059043"/>
                  <a:gd name="connsiteX366" fmla="*/ 2630646 w 3024845"/>
                  <a:gd name="connsiteY366" fmla="*/ 672313 h 1059043"/>
                  <a:gd name="connsiteX367" fmla="*/ 2630646 w 3024845"/>
                  <a:gd name="connsiteY367" fmla="*/ 667989 h 1059043"/>
                  <a:gd name="connsiteX368" fmla="*/ 2642806 w 3024845"/>
                  <a:gd name="connsiteY368" fmla="*/ 667989 h 1059043"/>
                  <a:gd name="connsiteX369" fmla="*/ 2642806 w 3024845"/>
                  <a:gd name="connsiteY369" fmla="*/ 672313 h 1059043"/>
                  <a:gd name="connsiteX370" fmla="*/ 2667126 w 3024845"/>
                  <a:gd name="connsiteY370" fmla="*/ 672313 h 1059043"/>
                  <a:gd name="connsiteX371" fmla="*/ 2667126 w 3024845"/>
                  <a:gd name="connsiteY371" fmla="*/ 659342 h 1059043"/>
                  <a:gd name="connsiteX372" fmla="*/ 2695500 w 3024845"/>
                  <a:gd name="connsiteY372" fmla="*/ 659342 h 1059043"/>
                  <a:gd name="connsiteX373" fmla="*/ 2707660 w 3024845"/>
                  <a:gd name="connsiteY373" fmla="*/ 655018 h 1059043"/>
                  <a:gd name="connsiteX374" fmla="*/ 2727927 w 3024845"/>
                  <a:gd name="connsiteY374" fmla="*/ 659342 h 1059043"/>
                  <a:gd name="connsiteX375" fmla="*/ 2727927 w 3024845"/>
                  <a:gd name="connsiteY375" fmla="*/ 642048 h 1059043"/>
                  <a:gd name="connsiteX376" fmla="*/ 2736034 w 3024845"/>
                  <a:gd name="connsiteY376" fmla="*/ 642048 h 1059043"/>
                  <a:gd name="connsiteX377" fmla="*/ 2736034 w 3024845"/>
                  <a:gd name="connsiteY377" fmla="*/ 629077 h 1059043"/>
                  <a:gd name="connsiteX378" fmla="*/ 2792781 w 3024845"/>
                  <a:gd name="connsiteY378" fmla="*/ 629077 h 1059043"/>
                  <a:gd name="connsiteX379" fmla="*/ 2792781 w 3024845"/>
                  <a:gd name="connsiteY379" fmla="*/ 598812 h 1059043"/>
                  <a:gd name="connsiteX380" fmla="*/ 2811021 w 3024845"/>
                  <a:gd name="connsiteY380" fmla="*/ 598812 h 1059043"/>
                  <a:gd name="connsiteX381" fmla="*/ 2811021 w 3024845"/>
                  <a:gd name="connsiteY381" fmla="*/ 592327 h 1059043"/>
                  <a:gd name="connsiteX382" fmla="*/ 2823181 w 3024845"/>
                  <a:gd name="connsiteY382" fmla="*/ 592327 h 1059043"/>
                  <a:gd name="connsiteX383" fmla="*/ 2823181 w 3024845"/>
                  <a:gd name="connsiteY383" fmla="*/ 598812 h 1059043"/>
                  <a:gd name="connsiteX384" fmla="*/ 2839395 w 3024845"/>
                  <a:gd name="connsiteY384" fmla="*/ 598812 h 1059043"/>
                  <a:gd name="connsiteX385" fmla="*/ 2839395 w 3024845"/>
                  <a:gd name="connsiteY385" fmla="*/ 648533 h 1059043"/>
                  <a:gd name="connsiteX386" fmla="*/ 2871822 w 3024845"/>
                  <a:gd name="connsiteY386" fmla="*/ 648533 h 1059043"/>
                  <a:gd name="connsiteX387" fmla="*/ 2871822 w 3024845"/>
                  <a:gd name="connsiteY387" fmla="*/ 622592 h 1059043"/>
                  <a:gd name="connsiteX388" fmla="*/ 2910329 w 3024845"/>
                  <a:gd name="connsiteY388" fmla="*/ 622592 h 1059043"/>
                  <a:gd name="connsiteX389" fmla="*/ 2910329 w 3024845"/>
                  <a:gd name="connsiteY389" fmla="*/ 592327 h 1059043"/>
                  <a:gd name="connsiteX390" fmla="*/ 2958970 w 3024845"/>
                  <a:gd name="connsiteY390" fmla="*/ 592327 h 1059043"/>
                  <a:gd name="connsiteX391" fmla="*/ 2958970 w 3024845"/>
                  <a:gd name="connsiteY391" fmla="*/ 703483 h 1059043"/>
                  <a:gd name="connsiteX392" fmla="*/ 2958970 w 3024845"/>
                  <a:gd name="connsiteY392" fmla="*/ 717262 h 1059043"/>
                  <a:gd name="connsiteX393" fmla="*/ 3024845 w 3024845"/>
                  <a:gd name="connsiteY393" fmla="*/ 717262 h 1059043"/>
                  <a:gd name="connsiteX394" fmla="*/ 3024845 w 3024845"/>
                  <a:gd name="connsiteY394" fmla="*/ 1059043 h 1059043"/>
                  <a:gd name="connsiteX395" fmla="*/ 2054 w 3024845"/>
                  <a:gd name="connsiteY395" fmla="*/ 1056710 h 1059043"/>
                  <a:gd name="connsiteX396" fmla="*/ 0 w 3024845"/>
                  <a:gd name="connsiteY396" fmla="*/ 622592 h 1059043"/>
                  <a:gd name="connsiteX397" fmla="*/ 20267 w 3024845"/>
                  <a:gd name="connsiteY397" fmla="*/ 622592 h 1059043"/>
                  <a:gd name="connsiteX398" fmla="*/ 20774 w 3024845"/>
                  <a:gd name="connsiteY398" fmla="*/ 621511 h 1059043"/>
                  <a:gd name="connsiteX399" fmla="*/ 24320 w 3024845"/>
                  <a:gd name="connsiteY399" fmla="*/ 613945 h 1059043"/>
                  <a:gd name="connsiteX400" fmla="*/ 26094 w 3024845"/>
                  <a:gd name="connsiteY400" fmla="*/ 614215 h 1059043"/>
                  <a:gd name="connsiteX401" fmla="*/ 38507 w 3024845"/>
                  <a:gd name="connsiteY401" fmla="*/ 616106 h 1059043"/>
                  <a:gd name="connsiteX402" fmla="*/ 39014 w 3024845"/>
                  <a:gd name="connsiteY402" fmla="*/ 617458 h 1059043"/>
                  <a:gd name="connsiteX403" fmla="*/ 42560 w 3024845"/>
                  <a:gd name="connsiteY403" fmla="*/ 626915 h 1059043"/>
                  <a:gd name="connsiteX404" fmla="*/ 68907 w 3024845"/>
                  <a:gd name="connsiteY404" fmla="*/ 629077 h 1059043"/>
                  <a:gd name="connsiteX405" fmla="*/ 68907 w 3024845"/>
                  <a:gd name="connsiteY405" fmla="*/ 505856 h 1059043"/>
                  <a:gd name="connsiteX406" fmla="*/ 70934 w 3024845"/>
                  <a:gd name="connsiteY406" fmla="*/ 505856 h 1059043"/>
                  <a:gd name="connsiteX407" fmla="*/ 85121 w 3024845"/>
                  <a:gd name="connsiteY407" fmla="*/ 505856 h 1059043"/>
                  <a:gd name="connsiteX408" fmla="*/ 85121 w 3024845"/>
                  <a:gd name="connsiteY408" fmla="*/ 369664 h 1059043"/>
                  <a:gd name="connsiteX409" fmla="*/ 86894 w 3024845"/>
                  <a:gd name="connsiteY409" fmla="*/ 369664 h 1059043"/>
                  <a:gd name="connsiteX410" fmla="*/ 99308 w 3024845"/>
                  <a:gd name="connsiteY410" fmla="*/ 369664 h 1059043"/>
                  <a:gd name="connsiteX411" fmla="*/ 99308 w 3024845"/>
                  <a:gd name="connsiteY411" fmla="*/ 255090 h 1059043"/>
                  <a:gd name="connsiteX412" fmla="*/ 103361 w 3024845"/>
                  <a:gd name="connsiteY412" fmla="*/ 226986 h 1059043"/>
                  <a:gd name="connsiteX413" fmla="*/ 105388 w 3024845"/>
                  <a:gd name="connsiteY413" fmla="*/ 226986 h 1059043"/>
                  <a:gd name="connsiteX414" fmla="*/ 119575 w 3024845"/>
                  <a:gd name="connsiteY414"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52928 h 1059043"/>
                  <a:gd name="connsiteX330" fmla="*/ 2180720 w 3024845"/>
                  <a:gd name="connsiteY330" fmla="*/ 555577 h 1059043"/>
                  <a:gd name="connsiteX331" fmla="*/ 2245574 w 3024845"/>
                  <a:gd name="connsiteY331" fmla="*/ 555577 h 1059043"/>
                  <a:gd name="connsiteX332" fmla="*/ 2245574 w 3024845"/>
                  <a:gd name="connsiteY332" fmla="*/ 631239 h 1059043"/>
                  <a:gd name="connsiteX333" fmla="*/ 2253681 w 3024845"/>
                  <a:gd name="connsiteY333" fmla="*/ 631239 h 1059043"/>
                  <a:gd name="connsiteX334" fmla="*/ 2255708 w 3024845"/>
                  <a:gd name="connsiteY334" fmla="*/ 624754 h 1059043"/>
                  <a:gd name="connsiteX335" fmla="*/ 2261788 w 3024845"/>
                  <a:gd name="connsiteY335" fmla="*/ 624754 h 1059043"/>
                  <a:gd name="connsiteX336" fmla="*/ 2263815 w 3024845"/>
                  <a:gd name="connsiteY336" fmla="*/ 633401 h 1059043"/>
                  <a:gd name="connsiteX337" fmla="*/ 2275975 w 3024845"/>
                  <a:gd name="connsiteY337" fmla="*/ 633401 h 1059043"/>
                  <a:gd name="connsiteX338" fmla="*/ 2275975 w 3024845"/>
                  <a:gd name="connsiteY338" fmla="*/ 626915 h 1059043"/>
                  <a:gd name="connsiteX339" fmla="*/ 2298268 w 3024845"/>
                  <a:gd name="connsiteY339" fmla="*/ 626915 h 1059043"/>
                  <a:gd name="connsiteX340" fmla="*/ 2298268 w 3024845"/>
                  <a:gd name="connsiteY340" fmla="*/ 633401 h 1059043"/>
                  <a:gd name="connsiteX341" fmla="*/ 2318535 w 3024845"/>
                  <a:gd name="connsiteY341" fmla="*/ 633401 h 1059043"/>
                  <a:gd name="connsiteX342" fmla="*/ 2318535 w 3024845"/>
                  <a:gd name="connsiteY342" fmla="*/ 678798 h 1059043"/>
                  <a:gd name="connsiteX343" fmla="*/ 2332722 w 3024845"/>
                  <a:gd name="connsiteY343" fmla="*/ 678798 h 1059043"/>
                  <a:gd name="connsiteX344" fmla="*/ 2332722 w 3024845"/>
                  <a:gd name="connsiteY344" fmla="*/ 665827 h 1059043"/>
                  <a:gd name="connsiteX345" fmla="*/ 2348936 w 3024845"/>
                  <a:gd name="connsiteY345" fmla="*/ 665827 h 1059043"/>
                  <a:gd name="connsiteX346" fmla="*/ 2348936 w 3024845"/>
                  <a:gd name="connsiteY346" fmla="*/ 486400 h 1059043"/>
                  <a:gd name="connsiteX347" fmla="*/ 2355016 w 3024845"/>
                  <a:gd name="connsiteY347" fmla="*/ 479914 h 1059043"/>
                  <a:gd name="connsiteX348" fmla="*/ 2427977 w 3024845"/>
                  <a:gd name="connsiteY348" fmla="*/ 479914 h 1059043"/>
                  <a:gd name="connsiteX349" fmla="*/ 2427977 w 3024845"/>
                  <a:gd name="connsiteY349" fmla="*/ 488562 h 1059043"/>
                  <a:gd name="connsiteX350" fmla="*/ 2438110 w 3024845"/>
                  <a:gd name="connsiteY350" fmla="*/ 488562 h 1059043"/>
                  <a:gd name="connsiteX351" fmla="*/ 2438110 w 3024845"/>
                  <a:gd name="connsiteY351" fmla="*/ 603136 h 1059043"/>
                  <a:gd name="connsiteX352" fmla="*/ 2460404 w 3024845"/>
                  <a:gd name="connsiteY352" fmla="*/ 603136 h 1059043"/>
                  <a:gd name="connsiteX353" fmla="*/ 2460404 w 3024845"/>
                  <a:gd name="connsiteY353" fmla="*/ 536121 h 1059043"/>
                  <a:gd name="connsiteX354" fmla="*/ 2486751 w 3024845"/>
                  <a:gd name="connsiteY354" fmla="*/ 536121 h 1059043"/>
                  <a:gd name="connsiteX355" fmla="*/ 2490804 w 3024845"/>
                  <a:gd name="connsiteY355" fmla="*/ 531797 h 1059043"/>
                  <a:gd name="connsiteX356" fmla="*/ 2498911 w 3024845"/>
                  <a:gd name="connsiteY356" fmla="*/ 531797 h 1059043"/>
                  <a:gd name="connsiteX357" fmla="*/ 2502964 w 3024845"/>
                  <a:gd name="connsiteY357" fmla="*/ 536121 h 1059043"/>
                  <a:gd name="connsiteX358" fmla="*/ 2525258 w 3024845"/>
                  <a:gd name="connsiteY358" fmla="*/ 536121 h 1059043"/>
                  <a:gd name="connsiteX359" fmla="*/ 2525258 w 3024845"/>
                  <a:gd name="connsiteY359" fmla="*/ 419385 h 1059043"/>
                  <a:gd name="connsiteX360" fmla="*/ 2582005 w 3024845"/>
                  <a:gd name="connsiteY360" fmla="*/ 408576 h 1059043"/>
                  <a:gd name="connsiteX361" fmla="*/ 2582005 w 3024845"/>
                  <a:gd name="connsiteY361" fmla="*/ 409657 h 1059043"/>
                  <a:gd name="connsiteX362" fmla="*/ 2582005 w 3024845"/>
                  <a:gd name="connsiteY362" fmla="*/ 417223 h 1059043"/>
                  <a:gd name="connsiteX363" fmla="*/ 2608352 w 3024845"/>
                  <a:gd name="connsiteY363" fmla="*/ 417223 h 1059043"/>
                  <a:gd name="connsiteX364" fmla="*/ 2608352 w 3024845"/>
                  <a:gd name="connsiteY364" fmla="*/ 672313 h 1059043"/>
                  <a:gd name="connsiteX365" fmla="*/ 2630646 w 3024845"/>
                  <a:gd name="connsiteY365" fmla="*/ 672313 h 1059043"/>
                  <a:gd name="connsiteX366" fmla="*/ 2630646 w 3024845"/>
                  <a:gd name="connsiteY366" fmla="*/ 667989 h 1059043"/>
                  <a:gd name="connsiteX367" fmla="*/ 2642806 w 3024845"/>
                  <a:gd name="connsiteY367" fmla="*/ 667989 h 1059043"/>
                  <a:gd name="connsiteX368" fmla="*/ 2642806 w 3024845"/>
                  <a:gd name="connsiteY368" fmla="*/ 672313 h 1059043"/>
                  <a:gd name="connsiteX369" fmla="*/ 2667126 w 3024845"/>
                  <a:gd name="connsiteY369" fmla="*/ 672313 h 1059043"/>
                  <a:gd name="connsiteX370" fmla="*/ 2667126 w 3024845"/>
                  <a:gd name="connsiteY370" fmla="*/ 659342 h 1059043"/>
                  <a:gd name="connsiteX371" fmla="*/ 2695500 w 3024845"/>
                  <a:gd name="connsiteY371" fmla="*/ 659342 h 1059043"/>
                  <a:gd name="connsiteX372" fmla="*/ 2707660 w 3024845"/>
                  <a:gd name="connsiteY372" fmla="*/ 655018 h 1059043"/>
                  <a:gd name="connsiteX373" fmla="*/ 2727927 w 3024845"/>
                  <a:gd name="connsiteY373" fmla="*/ 659342 h 1059043"/>
                  <a:gd name="connsiteX374" fmla="*/ 2727927 w 3024845"/>
                  <a:gd name="connsiteY374" fmla="*/ 642048 h 1059043"/>
                  <a:gd name="connsiteX375" fmla="*/ 2736034 w 3024845"/>
                  <a:gd name="connsiteY375" fmla="*/ 642048 h 1059043"/>
                  <a:gd name="connsiteX376" fmla="*/ 2736034 w 3024845"/>
                  <a:gd name="connsiteY376" fmla="*/ 629077 h 1059043"/>
                  <a:gd name="connsiteX377" fmla="*/ 2792781 w 3024845"/>
                  <a:gd name="connsiteY377" fmla="*/ 629077 h 1059043"/>
                  <a:gd name="connsiteX378" fmla="*/ 2792781 w 3024845"/>
                  <a:gd name="connsiteY378" fmla="*/ 598812 h 1059043"/>
                  <a:gd name="connsiteX379" fmla="*/ 2811021 w 3024845"/>
                  <a:gd name="connsiteY379" fmla="*/ 598812 h 1059043"/>
                  <a:gd name="connsiteX380" fmla="*/ 2811021 w 3024845"/>
                  <a:gd name="connsiteY380" fmla="*/ 592327 h 1059043"/>
                  <a:gd name="connsiteX381" fmla="*/ 2823181 w 3024845"/>
                  <a:gd name="connsiteY381" fmla="*/ 592327 h 1059043"/>
                  <a:gd name="connsiteX382" fmla="*/ 2823181 w 3024845"/>
                  <a:gd name="connsiteY382" fmla="*/ 598812 h 1059043"/>
                  <a:gd name="connsiteX383" fmla="*/ 2839395 w 3024845"/>
                  <a:gd name="connsiteY383" fmla="*/ 598812 h 1059043"/>
                  <a:gd name="connsiteX384" fmla="*/ 2839395 w 3024845"/>
                  <a:gd name="connsiteY384" fmla="*/ 648533 h 1059043"/>
                  <a:gd name="connsiteX385" fmla="*/ 2871822 w 3024845"/>
                  <a:gd name="connsiteY385" fmla="*/ 648533 h 1059043"/>
                  <a:gd name="connsiteX386" fmla="*/ 2871822 w 3024845"/>
                  <a:gd name="connsiteY386" fmla="*/ 622592 h 1059043"/>
                  <a:gd name="connsiteX387" fmla="*/ 2910329 w 3024845"/>
                  <a:gd name="connsiteY387" fmla="*/ 622592 h 1059043"/>
                  <a:gd name="connsiteX388" fmla="*/ 2910329 w 3024845"/>
                  <a:gd name="connsiteY388" fmla="*/ 592327 h 1059043"/>
                  <a:gd name="connsiteX389" fmla="*/ 2958970 w 3024845"/>
                  <a:gd name="connsiteY389" fmla="*/ 592327 h 1059043"/>
                  <a:gd name="connsiteX390" fmla="*/ 2958970 w 3024845"/>
                  <a:gd name="connsiteY390" fmla="*/ 703483 h 1059043"/>
                  <a:gd name="connsiteX391" fmla="*/ 2958970 w 3024845"/>
                  <a:gd name="connsiteY391" fmla="*/ 717262 h 1059043"/>
                  <a:gd name="connsiteX392" fmla="*/ 3024845 w 3024845"/>
                  <a:gd name="connsiteY392" fmla="*/ 717262 h 1059043"/>
                  <a:gd name="connsiteX393" fmla="*/ 3024845 w 3024845"/>
                  <a:gd name="connsiteY393" fmla="*/ 1059043 h 1059043"/>
                  <a:gd name="connsiteX394" fmla="*/ 2054 w 3024845"/>
                  <a:gd name="connsiteY394" fmla="*/ 1056710 h 1059043"/>
                  <a:gd name="connsiteX395" fmla="*/ 0 w 3024845"/>
                  <a:gd name="connsiteY395" fmla="*/ 622592 h 1059043"/>
                  <a:gd name="connsiteX396" fmla="*/ 20267 w 3024845"/>
                  <a:gd name="connsiteY396" fmla="*/ 622592 h 1059043"/>
                  <a:gd name="connsiteX397" fmla="*/ 20774 w 3024845"/>
                  <a:gd name="connsiteY397" fmla="*/ 621511 h 1059043"/>
                  <a:gd name="connsiteX398" fmla="*/ 24320 w 3024845"/>
                  <a:gd name="connsiteY398" fmla="*/ 613945 h 1059043"/>
                  <a:gd name="connsiteX399" fmla="*/ 26094 w 3024845"/>
                  <a:gd name="connsiteY399" fmla="*/ 614215 h 1059043"/>
                  <a:gd name="connsiteX400" fmla="*/ 38507 w 3024845"/>
                  <a:gd name="connsiteY400" fmla="*/ 616106 h 1059043"/>
                  <a:gd name="connsiteX401" fmla="*/ 39014 w 3024845"/>
                  <a:gd name="connsiteY401" fmla="*/ 617458 h 1059043"/>
                  <a:gd name="connsiteX402" fmla="*/ 42560 w 3024845"/>
                  <a:gd name="connsiteY402" fmla="*/ 626915 h 1059043"/>
                  <a:gd name="connsiteX403" fmla="*/ 68907 w 3024845"/>
                  <a:gd name="connsiteY403" fmla="*/ 629077 h 1059043"/>
                  <a:gd name="connsiteX404" fmla="*/ 68907 w 3024845"/>
                  <a:gd name="connsiteY404" fmla="*/ 505856 h 1059043"/>
                  <a:gd name="connsiteX405" fmla="*/ 70934 w 3024845"/>
                  <a:gd name="connsiteY405" fmla="*/ 505856 h 1059043"/>
                  <a:gd name="connsiteX406" fmla="*/ 85121 w 3024845"/>
                  <a:gd name="connsiteY406" fmla="*/ 505856 h 1059043"/>
                  <a:gd name="connsiteX407" fmla="*/ 85121 w 3024845"/>
                  <a:gd name="connsiteY407" fmla="*/ 369664 h 1059043"/>
                  <a:gd name="connsiteX408" fmla="*/ 86894 w 3024845"/>
                  <a:gd name="connsiteY408" fmla="*/ 369664 h 1059043"/>
                  <a:gd name="connsiteX409" fmla="*/ 99308 w 3024845"/>
                  <a:gd name="connsiteY409" fmla="*/ 369664 h 1059043"/>
                  <a:gd name="connsiteX410" fmla="*/ 99308 w 3024845"/>
                  <a:gd name="connsiteY410" fmla="*/ 255090 h 1059043"/>
                  <a:gd name="connsiteX411" fmla="*/ 103361 w 3024845"/>
                  <a:gd name="connsiteY411" fmla="*/ 226986 h 1059043"/>
                  <a:gd name="connsiteX412" fmla="*/ 105388 w 3024845"/>
                  <a:gd name="connsiteY412" fmla="*/ 226986 h 1059043"/>
                  <a:gd name="connsiteX413" fmla="*/ 119575 w 3024845"/>
                  <a:gd name="connsiteY413"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0720 w 3024845"/>
                  <a:gd name="connsiteY329" fmla="*/ 555577 h 1059043"/>
                  <a:gd name="connsiteX330" fmla="*/ 2245574 w 3024845"/>
                  <a:gd name="connsiteY330" fmla="*/ 555577 h 1059043"/>
                  <a:gd name="connsiteX331" fmla="*/ 2245574 w 3024845"/>
                  <a:gd name="connsiteY331" fmla="*/ 631239 h 1059043"/>
                  <a:gd name="connsiteX332" fmla="*/ 2253681 w 3024845"/>
                  <a:gd name="connsiteY332" fmla="*/ 631239 h 1059043"/>
                  <a:gd name="connsiteX333" fmla="*/ 2255708 w 3024845"/>
                  <a:gd name="connsiteY333" fmla="*/ 624754 h 1059043"/>
                  <a:gd name="connsiteX334" fmla="*/ 2261788 w 3024845"/>
                  <a:gd name="connsiteY334" fmla="*/ 624754 h 1059043"/>
                  <a:gd name="connsiteX335" fmla="*/ 2263815 w 3024845"/>
                  <a:gd name="connsiteY335" fmla="*/ 633401 h 1059043"/>
                  <a:gd name="connsiteX336" fmla="*/ 2275975 w 3024845"/>
                  <a:gd name="connsiteY336" fmla="*/ 633401 h 1059043"/>
                  <a:gd name="connsiteX337" fmla="*/ 2275975 w 3024845"/>
                  <a:gd name="connsiteY337" fmla="*/ 626915 h 1059043"/>
                  <a:gd name="connsiteX338" fmla="*/ 2298268 w 3024845"/>
                  <a:gd name="connsiteY338" fmla="*/ 626915 h 1059043"/>
                  <a:gd name="connsiteX339" fmla="*/ 2298268 w 3024845"/>
                  <a:gd name="connsiteY339" fmla="*/ 633401 h 1059043"/>
                  <a:gd name="connsiteX340" fmla="*/ 2318535 w 3024845"/>
                  <a:gd name="connsiteY340" fmla="*/ 633401 h 1059043"/>
                  <a:gd name="connsiteX341" fmla="*/ 2318535 w 3024845"/>
                  <a:gd name="connsiteY341" fmla="*/ 678798 h 1059043"/>
                  <a:gd name="connsiteX342" fmla="*/ 2332722 w 3024845"/>
                  <a:gd name="connsiteY342" fmla="*/ 678798 h 1059043"/>
                  <a:gd name="connsiteX343" fmla="*/ 2332722 w 3024845"/>
                  <a:gd name="connsiteY343" fmla="*/ 665827 h 1059043"/>
                  <a:gd name="connsiteX344" fmla="*/ 2348936 w 3024845"/>
                  <a:gd name="connsiteY344" fmla="*/ 665827 h 1059043"/>
                  <a:gd name="connsiteX345" fmla="*/ 2348936 w 3024845"/>
                  <a:gd name="connsiteY345" fmla="*/ 486400 h 1059043"/>
                  <a:gd name="connsiteX346" fmla="*/ 2355016 w 3024845"/>
                  <a:gd name="connsiteY346" fmla="*/ 479914 h 1059043"/>
                  <a:gd name="connsiteX347" fmla="*/ 2427977 w 3024845"/>
                  <a:gd name="connsiteY347" fmla="*/ 479914 h 1059043"/>
                  <a:gd name="connsiteX348" fmla="*/ 2427977 w 3024845"/>
                  <a:gd name="connsiteY348" fmla="*/ 488562 h 1059043"/>
                  <a:gd name="connsiteX349" fmla="*/ 2438110 w 3024845"/>
                  <a:gd name="connsiteY349" fmla="*/ 488562 h 1059043"/>
                  <a:gd name="connsiteX350" fmla="*/ 2438110 w 3024845"/>
                  <a:gd name="connsiteY350" fmla="*/ 603136 h 1059043"/>
                  <a:gd name="connsiteX351" fmla="*/ 2460404 w 3024845"/>
                  <a:gd name="connsiteY351" fmla="*/ 603136 h 1059043"/>
                  <a:gd name="connsiteX352" fmla="*/ 2460404 w 3024845"/>
                  <a:gd name="connsiteY352" fmla="*/ 536121 h 1059043"/>
                  <a:gd name="connsiteX353" fmla="*/ 2486751 w 3024845"/>
                  <a:gd name="connsiteY353" fmla="*/ 536121 h 1059043"/>
                  <a:gd name="connsiteX354" fmla="*/ 2490804 w 3024845"/>
                  <a:gd name="connsiteY354" fmla="*/ 531797 h 1059043"/>
                  <a:gd name="connsiteX355" fmla="*/ 2498911 w 3024845"/>
                  <a:gd name="connsiteY355" fmla="*/ 531797 h 1059043"/>
                  <a:gd name="connsiteX356" fmla="*/ 2502964 w 3024845"/>
                  <a:gd name="connsiteY356" fmla="*/ 536121 h 1059043"/>
                  <a:gd name="connsiteX357" fmla="*/ 2525258 w 3024845"/>
                  <a:gd name="connsiteY357" fmla="*/ 536121 h 1059043"/>
                  <a:gd name="connsiteX358" fmla="*/ 2525258 w 3024845"/>
                  <a:gd name="connsiteY358" fmla="*/ 419385 h 1059043"/>
                  <a:gd name="connsiteX359" fmla="*/ 2582005 w 3024845"/>
                  <a:gd name="connsiteY359" fmla="*/ 408576 h 1059043"/>
                  <a:gd name="connsiteX360" fmla="*/ 2582005 w 3024845"/>
                  <a:gd name="connsiteY360" fmla="*/ 409657 h 1059043"/>
                  <a:gd name="connsiteX361" fmla="*/ 2582005 w 3024845"/>
                  <a:gd name="connsiteY361" fmla="*/ 417223 h 1059043"/>
                  <a:gd name="connsiteX362" fmla="*/ 2608352 w 3024845"/>
                  <a:gd name="connsiteY362" fmla="*/ 417223 h 1059043"/>
                  <a:gd name="connsiteX363" fmla="*/ 2608352 w 3024845"/>
                  <a:gd name="connsiteY363" fmla="*/ 672313 h 1059043"/>
                  <a:gd name="connsiteX364" fmla="*/ 2630646 w 3024845"/>
                  <a:gd name="connsiteY364" fmla="*/ 672313 h 1059043"/>
                  <a:gd name="connsiteX365" fmla="*/ 2630646 w 3024845"/>
                  <a:gd name="connsiteY365" fmla="*/ 667989 h 1059043"/>
                  <a:gd name="connsiteX366" fmla="*/ 2642806 w 3024845"/>
                  <a:gd name="connsiteY366" fmla="*/ 667989 h 1059043"/>
                  <a:gd name="connsiteX367" fmla="*/ 2642806 w 3024845"/>
                  <a:gd name="connsiteY367" fmla="*/ 672313 h 1059043"/>
                  <a:gd name="connsiteX368" fmla="*/ 2667126 w 3024845"/>
                  <a:gd name="connsiteY368" fmla="*/ 672313 h 1059043"/>
                  <a:gd name="connsiteX369" fmla="*/ 2667126 w 3024845"/>
                  <a:gd name="connsiteY369" fmla="*/ 659342 h 1059043"/>
                  <a:gd name="connsiteX370" fmla="*/ 2695500 w 3024845"/>
                  <a:gd name="connsiteY370" fmla="*/ 659342 h 1059043"/>
                  <a:gd name="connsiteX371" fmla="*/ 2707660 w 3024845"/>
                  <a:gd name="connsiteY371" fmla="*/ 655018 h 1059043"/>
                  <a:gd name="connsiteX372" fmla="*/ 2727927 w 3024845"/>
                  <a:gd name="connsiteY372" fmla="*/ 659342 h 1059043"/>
                  <a:gd name="connsiteX373" fmla="*/ 2727927 w 3024845"/>
                  <a:gd name="connsiteY373" fmla="*/ 642048 h 1059043"/>
                  <a:gd name="connsiteX374" fmla="*/ 2736034 w 3024845"/>
                  <a:gd name="connsiteY374" fmla="*/ 642048 h 1059043"/>
                  <a:gd name="connsiteX375" fmla="*/ 2736034 w 3024845"/>
                  <a:gd name="connsiteY375" fmla="*/ 629077 h 1059043"/>
                  <a:gd name="connsiteX376" fmla="*/ 2792781 w 3024845"/>
                  <a:gd name="connsiteY376" fmla="*/ 629077 h 1059043"/>
                  <a:gd name="connsiteX377" fmla="*/ 2792781 w 3024845"/>
                  <a:gd name="connsiteY377" fmla="*/ 598812 h 1059043"/>
                  <a:gd name="connsiteX378" fmla="*/ 2811021 w 3024845"/>
                  <a:gd name="connsiteY378" fmla="*/ 598812 h 1059043"/>
                  <a:gd name="connsiteX379" fmla="*/ 2811021 w 3024845"/>
                  <a:gd name="connsiteY379" fmla="*/ 592327 h 1059043"/>
                  <a:gd name="connsiteX380" fmla="*/ 2823181 w 3024845"/>
                  <a:gd name="connsiteY380" fmla="*/ 592327 h 1059043"/>
                  <a:gd name="connsiteX381" fmla="*/ 2823181 w 3024845"/>
                  <a:gd name="connsiteY381" fmla="*/ 598812 h 1059043"/>
                  <a:gd name="connsiteX382" fmla="*/ 2839395 w 3024845"/>
                  <a:gd name="connsiteY382" fmla="*/ 598812 h 1059043"/>
                  <a:gd name="connsiteX383" fmla="*/ 2839395 w 3024845"/>
                  <a:gd name="connsiteY383" fmla="*/ 648533 h 1059043"/>
                  <a:gd name="connsiteX384" fmla="*/ 2871822 w 3024845"/>
                  <a:gd name="connsiteY384" fmla="*/ 648533 h 1059043"/>
                  <a:gd name="connsiteX385" fmla="*/ 2871822 w 3024845"/>
                  <a:gd name="connsiteY385" fmla="*/ 622592 h 1059043"/>
                  <a:gd name="connsiteX386" fmla="*/ 2910329 w 3024845"/>
                  <a:gd name="connsiteY386" fmla="*/ 622592 h 1059043"/>
                  <a:gd name="connsiteX387" fmla="*/ 2910329 w 3024845"/>
                  <a:gd name="connsiteY387" fmla="*/ 592327 h 1059043"/>
                  <a:gd name="connsiteX388" fmla="*/ 2958970 w 3024845"/>
                  <a:gd name="connsiteY388" fmla="*/ 592327 h 1059043"/>
                  <a:gd name="connsiteX389" fmla="*/ 2958970 w 3024845"/>
                  <a:gd name="connsiteY389" fmla="*/ 703483 h 1059043"/>
                  <a:gd name="connsiteX390" fmla="*/ 2958970 w 3024845"/>
                  <a:gd name="connsiteY390" fmla="*/ 717262 h 1059043"/>
                  <a:gd name="connsiteX391" fmla="*/ 3024845 w 3024845"/>
                  <a:gd name="connsiteY391" fmla="*/ 717262 h 1059043"/>
                  <a:gd name="connsiteX392" fmla="*/ 3024845 w 3024845"/>
                  <a:gd name="connsiteY392" fmla="*/ 1059043 h 1059043"/>
                  <a:gd name="connsiteX393" fmla="*/ 2054 w 3024845"/>
                  <a:gd name="connsiteY393" fmla="*/ 1056710 h 1059043"/>
                  <a:gd name="connsiteX394" fmla="*/ 0 w 3024845"/>
                  <a:gd name="connsiteY394" fmla="*/ 622592 h 1059043"/>
                  <a:gd name="connsiteX395" fmla="*/ 20267 w 3024845"/>
                  <a:gd name="connsiteY395" fmla="*/ 622592 h 1059043"/>
                  <a:gd name="connsiteX396" fmla="*/ 20774 w 3024845"/>
                  <a:gd name="connsiteY396" fmla="*/ 621511 h 1059043"/>
                  <a:gd name="connsiteX397" fmla="*/ 24320 w 3024845"/>
                  <a:gd name="connsiteY397" fmla="*/ 613945 h 1059043"/>
                  <a:gd name="connsiteX398" fmla="*/ 26094 w 3024845"/>
                  <a:gd name="connsiteY398" fmla="*/ 614215 h 1059043"/>
                  <a:gd name="connsiteX399" fmla="*/ 38507 w 3024845"/>
                  <a:gd name="connsiteY399" fmla="*/ 616106 h 1059043"/>
                  <a:gd name="connsiteX400" fmla="*/ 39014 w 3024845"/>
                  <a:gd name="connsiteY400" fmla="*/ 617458 h 1059043"/>
                  <a:gd name="connsiteX401" fmla="*/ 42560 w 3024845"/>
                  <a:gd name="connsiteY401" fmla="*/ 626915 h 1059043"/>
                  <a:gd name="connsiteX402" fmla="*/ 68907 w 3024845"/>
                  <a:gd name="connsiteY402" fmla="*/ 629077 h 1059043"/>
                  <a:gd name="connsiteX403" fmla="*/ 68907 w 3024845"/>
                  <a:gd name="connsiteY403" fmla="*/ 505856 h 1059043"/>
                  <a:gd name="connsiteX404" fmla="*/ 70934 w 3024845"/>
                  <a:gd name="connsiteY404" fmla="*/ 505856 h 1059043"/>
                  <a:gd name="connsiteX405" fmla="*/ 85121 w 3024845"/>
                  <a:gd name="connsiteY405" fmla="*/ 505856 h 1059043"/>
                  <a:gd name="connsiteX406" fmla="*/ 85121 w 3024845"/>
                  <a:gd name="connsiteY406" fmla="*/ 369664 h 1059043"/>
                  <a:gd name="connsiteX407" fmla="*/ 86894 w 3024845"/>
                  <a:gd name="connsiteY407" fmla="*/ 369664 h 1059043"/>
                  <a:gd name="connsiteX408" fmla="*/ 99308 w 3024845"/>
                  <a:gd name="connsiteY408" fmla="*/ 369664 h 1059043"/>
                  <a:gd name="connsiteX409" fmla="*/ 99308 w 3024845"/>
                  <a:gd name="connsiteY409" fmla="*/ 255090 h 1059043"/>
                  <a:gd name="connsiteX410" fmla="*/ 103361 w 3024845"/>
                  <a:gd name="connsiteY410" fmla="*/ 226986 h 1059043"/>
                  <a:gd name="connsiteX411" fmla="*/ 105388 w 3024845"/>
                  <a:gd name="connsiteY411" fmla="*/ 226986 h 1059043"/>
                  <a:gd name="connsiteX412" fmla="*/ 119575 w 3024845"/>
                  <a:gd name="connsiteY412"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35634 h 1059043"/>
                  <a:gd name="connsiteX328" fmla="*/ 2180720 w 3024845"/>
                  <a:gd name="connsiteY328" fmla="*/ 555577 h 1059043"/>
                  <a:gd name="connsiteX329" fmla="*/ 2245574 w 3024845"/>
                  <a:gd name="connsiteY329" fmla="*/ 555577 h 1059043"/>
                  <a:gd name="connsiteX330" fmla="*/ 2245574 w 3024845"/>
                  <a:gd name="connsiteY330" fmla="*/ 631239 h 1059043"/>
                  <a:gd name="connsiteX331" fmla="*/ 2253681 w 3024845"/>
                  <a:gd name="connsiteY331" fmla="*/ 631239 h 1059043"/>
                  <a:gd name="connsiteX332" fmla="*/ 2255708 w 3024845"/>
                  <a:gd name="connsiteY332" fmla="*/ 624754 h 1059043"/>
                  <a:gd name="connsiteX333" fmla="*/ 2261788 w 3024845"/>
                  <a:gd name="connsiteY333" fmla="*/ 624754 h 1059043"/>
                  <a:gd name="connsiteX334" fmla="*/ 2263815 w 3024845"/>
                  <a:gd name="connsiteY334" fmla="*/ 633401 h 1059043"/>
                  <a:gd name="connsiteX335" fmla="*/ 2275975 w 3024845"/>
                  <a:gd name="connsiteY335" fmla="*/ 633401 h 1059043"/>
                  <a:gd name="connsiteX336" fmla="*/ 2275975 w 3024845"/>
                  <a:gd name="connsiteY336" fmla="*/ 626915 h 1059043"/>
                  <a:gd name="connsiteX337" fmla="*/ 2298268 w 3024845"/>
                  <a:gd name="connsiteY337" fmla="*/ 626915 h 1059043"/>
                  <a:gd name="connsiteX338" fmla="*/ 2298268 w 3024845"/>
                  <a:gd name="connsiteY338" fmla="*/ 633401 h 1059043"/>
                  <a:gd name="connsiteX339" fmla="*/ 2318535 w 3024845"/>
                  <a:gd name="connsiteY339" fmla="*/ 633401 h 1059043"/>
                  <a:gd name="connsiteX340" fmla="*/ 2318535 w 3024845"/>
                  <a:gd name="connsiteY340" fmla="*/ 678798 h 1059043"/>
                  <a:gd name="connsiteX341" fmla="*/ 2332722 w 3024845"/>
                  <a:gd name="connsiteY341" fmla="*/ 678798 h 1059043"/>
                  <a:gd name="connsiteX342" fmla="*/ 2332722 w 3024845"/>
                  <a:gd name="connsiteY342" fmla="*/ 665827 h 1059043"/>
                  <a:gd name="connsiteX343" fmla="*/ 2348936 w 3024845"/>
                  <a:gd name="connsiteY343" fmla="*/ 665827 h 1059043"/>
                  <a:gd name="connsiteX344" fmla="*/ 2348936 w 3024845"/>
                  <a:gd name="connsiteY344" fmla="*/ 486400 h 1059043"/>
                  <a:gd name="connsiteX345" fmla="*/ 2355016 w 3024845"/>
                  <a:gd name="connsiteY345" fmla="*/ 479914 h 1059043"/>
                  <a:gd name="connsiteX346" fmla="*/ 2427977 w 3024845"/>
                  <a:gd name="connsiteY346" fmla="*/ 479914 h 1059043"/>
                  <a:gd name="connsiteX347" fmla="*/ 2427977 w 3024845"/>
                  <a:gd name="connsiteY347" fmla="*/ 488562 h 1059043"/>
                  <a:gd name="connsiteX348" fmla="*/ 2438110 w 3024845"/>
                  <a:gd name="connsiteY348" fmla="*/ 488562 h 1059043"/>
                  <a:gd name="connsiteX349" fmla="*/ 2438110 w 3024845"/>
                  <a:gd name="connsiteY349" fmla="*/ 603136 h 1059043"/>
                  <a:gd name="connsiteX350" fmla="*/ 2460404 w 3024845"/>
                  <a:gd name="connsiteY350" fmla="*/ 603136 h 1059043"/>
                  <a:gd name="connsiteX351" fmla="*/ 2460404 w 3024845"/>
                  <a:gd name="connsiteY351" fmla="*/ 536121 h 1059043"/>
                  <a:gd name="connsiteX352" fmla="*/ 2486751 w 3024845"/>
                  <a:gd name="connsiteY352" fmla="*/ 536121 h 1059043"/>
                  <a:gd name="connsiteX353" fmla="*/ 2490804 w 3024845"/>
                  <a:gd name="connsiteY353" fmla="*/ 531797 h 1059043"/>
                  <a:gd name="connsiteX354" fmla="*/ 2498911 w 3024845"/>
                  <a:gd name="connsiteY354" fmla="*/ 531797 h 1059043"/>
                  <a:gd name="connsiteX355" fmla="*/ 2502964 w 3024845"/>
                  <a:gd name="connsiteY355" fmla="*/ 536121 h 1059043"/>
                  <a:gd name="connsiteX356" fmla="*/ 2525258 w 3024845"/>
                  <a:gd name="connsiteY356" fmla="*/ 536121 h 1059043"/>
                  <a:gd name="connsiteX357" fmla="*/ 2525258 w 3024845"/>
                  <a:gd name="connsiteY357" fmla="*/ 419385 h 1059043"/>
                  <a:gd name="connsiteX358" fmla="*/ 2582005 w 3024845"/>
                  <a:gd name="connsiteY358" fmla="*/ 408576 h 1059043"/>
                  <a:gd name="connsiteX359" fmla="*/ 2582005 w 3024845"/>
                  <a:gd name="connsiteY359" fmla="*/ 409657 h 1059043"/>
                  <a:gd name="connsiteX360" fmla="*/ 2582005 w 3024845"/>
                  <a:gd name="connsiteY360" fmla="*/ 417223 h 1059043"/>
                  <a:gd name="connsiteX361" fmla="*/ 2608352 w 3024845"/>
                  <a:gd name="connsiteY361" fmla="*/ 417223 h 1059043"/>
                  <a:gd name="connsiteX362" fmla="*/ 2608352 w 3024845"/>
                  <a:gd name="connsiteY362" fmla="*/ 672313 h 1059043"/>
                  <a:gd name="connsiteX363" fmla="*/ 2630646 w 3024845"/>
                  <a:gd name="connsiteY363" fmla="*/ 672313 h 1059043"/>
                  <a:gd name="connsiteX364" fmla="*/ 2630646 w 3024845"/>
                  <a:gd name="connsiteY364" fmla="*/ 667989 h 1059043"/>
                  <a:gd name="connsiteX365" fmla="*/ 2642806 w 3024845"/>
                  <a:gd name="connsiteY365" fmla="*/ 667989 h 1059043"/>
                  <a:gd name="connsiteX366" fmla="*/ 2642806 w 3024845"/>
                  <a:gd name="connsiteY366" fmla="*/ 672313 h 1059043"/>
                  <a:gd name="connsiteX367" fmla="*/ 2667126 w 3024845"/>
                  <a:gd name="connsiteY367" fmla="*/ 672313 h 1059043"/>
                  <a:gd name="connsiteX368" fmla="*/ 2667126 w 3024845"/>
                  <a:gd name="connsiteY368" fmla="*/ 659342 h 1059043"/>
                  <a:gd name="connsiteX369" fmla="*/ 2695500 w 3024845"/>
                  <a:gd name="connsiteY369" fmla="*/ 659342 h 1059043"/>
                  <a:gd name="connsiteX370" fmla="*/ 2707660 w 3024845"/>
                  <a:gd name="connsiteY370" fmla="*/ 655018 h 1059043"/>
                  <a:gd name="connsiteX371" fmla="*/ 2727927 w 3024845"/>
                  <a:gd name="connsiteY371" fmla="*/ 659342 h 1059043"/>
                  <a:gd name="connsiteX372" fmla="*/ 2727927 w 3024845"/>
                  <a:gd name="connsiteY372" fmla="*/ 642048 h 1059043"/>
                  <a:gd name="connsiteX373" fmla="*/ 2736034 w 3024845"/>
                  <a:gd name="connsiteY373" fmla="*/ 642048 h 1059043"/>
                  <a:gd name="connsiteX374" fmla="*/ 2736034 w 3024845"/>
                  <a:gd name="connsiteY374" fmla="*/ 629077 h 1059043"/>
                  <a:gd name="connsiteX375" fmla="*/ 2792781 w 3024845"/>
                  <a:gd name="connsiteY375" fmla="*/ 629077 h 1059043"/>
                  <a:gd name="connsiteX376" fmla="*/ 2792781 w 3024845"/>
                  <a:gd name="connsiteY376" fmla="*/ 598812 h 1059043"/>
                  <a:gd name="connsiteX377" fmla="*/ 2811021 w 3024845"/>
                  <a:gd name="connsiteY377" fmla="*/ 598812 h 1059043"/>
                  <a:gd name="connsiteX378" fmla="*/ 2811021 w 3024845"/>
                  <a:gd name="connsiteY378" fmla="*/ 592327 h 1059043"/>
                  <a:gd name="connsiteX379" fmla="*/ 2823181 w 3024845"/>
                  <a:gd name="connsiteY379" fmla="*/ 592327 h 1059043"/>
                  <a:gd name="connsiteX380" fmla="*/ 2823181 w 3024845"/>
                  <a:gd name="connsiteY380" fmla="*/ 598812 h 1059043"/>
                  <a:gd name="connsiteX381" fmla="*/ 2839395 w 3024845"/>
                  <a:gd name="connsiteY381" fmla="*/ 598812 h 1059043"/>
                  <a:gd name="connsiteX382" fmla="*/ 2839395 w 3024845"/>
                  <a:gd name="connsiteY382" fmla="*/ 648533 h 1059043"/>
                  <a:gd name="connsiteX383" fmla="*/ 2871822 w 3024845"/>
                  <a:gd name="connsiteY383" fmla="*/ 648533 h 1059043"/>
                  <a:gd name="connsiteX384" fmla="*/ 2871822 w 3024845"/>
                  <a:gd name="connsiteY384" fmla="*/ 622592 h 1059043"/>
                  <a:gd name="connsiteX385" fmla="*/ 2910329 w 3024845"/>
                  <a:gd name="connsiteY385" fmla="*/ 622592 h 1059043"/>
                  <a:gd name="connsiteX386" fmla="*/ 2910329 w 3024845"/>
                  <a:gd name="connsiteY386" fmla="*/ 592327 h 1059043"/>
                  <a:gd name="connsiteX387" fmla="*/ 2958970 w 3024845"/>
                  <a:gd name="connsiteY387" fmla="*/ 592327 h 1059043"/>
                  <a:gd name="connsiteX388" fmla="*/ 2958970 w 3024845"/>
                  <a:gd name="connsiteY388" fmla="*/ 703483 h 1059043"/>
                  <a:gd name="connsiteX389" fmla="*/ 2958970 w 3024845"/>
                  <a:gd name="connsiteY389" fmla="*/ 717262 h 1059043"/>
                  <a:gd name="connsiteX390" fmla="*/ 3024845 w 3024845"/>
                  <a:gd name="connsiteY390" fmla="*/ 717262 h 1059043"/>
                  <a:gd name="connsiteX391" fmla="*/ 3024845 w 3024845"/>
                  <a:gd name="connsiteY391" fmla="*/ 1059043 h 1059043"/>
                  <a:gd name="connsiteX392" fmla="*/ 2054 w 3024845"/>
                  <a:gd name="connsiteY392" fmla="*/ 1056710 h 1059043"/>
                  <a:gd name="connsiteX393" fmla="*/ 0 w 3024845"/>
                  <a:gd name="connsiteY393" fmla="*/ 622592 h 1059043"/>
                  <a:gd name="connsiteX394" fmla="*/ 20267 w 3024845"/>
                  <a:gd name="connsiteY394" fmla="*/ 622592 h 1059043"/>
                  <a:gd name="connsiteX395" fmla="*/ 20774 w 3024845"/>
                  <a:gd name="connsiteY395" fmla="*/ 621511 h 1059043"/>
                  <a:gd name="connsiteX396" fmla="*/ 24320 w 3024845"/>
                  <a:gd name="connsiteY396" fmla="*/ 613945 h 1059043"/>
                  <a:gd name="connsiteX397" fmla="*/ 26094 w 3024845"/>
                  <a:gd name="connsiteY397" fmla="*/ 614215 h 1059043"/>
                  <a:gd name="connsiteX398" fmla="*/ 38507 w 3024845"/>
                  <a:gd name="connsiteY398" fmla="*/ 616106 h 1059043"/>
                  <a:gd name="connsiteX399" fmla="*/ 39014 w 3024845"/>
                  <a:gd name="connsiteY399" fmla="*/ 617458 h 1059043"/>
                  <a:gd name="connsiteX400" fmla="*/ 42560 w 3024845"/>
                  <a:gd name="connsiteY400" fmla="*/ 626915 h 1059043"/>
                  <a:gd name="connsiteX401" fmla="*/ 68907 w 3024845"/>
                  <a:gd name="connsiteY401" fmla="*/ 629077 h 1059043"/>
                  <a:gd name="connsiteX402" fmla="*/ 68907 w 3024845"/>
                  <a:gd name="connsiteY402" fmla="*/ 505856 h 1059043"/>
                  <a:gd name="connsiteX403" fmla="*/ 70934 w 3024845"/>
                  <a:gd name="connsiteY403" fmla="*/ 505856 h 1059043"/>
                  <a:gd name="connsiteX404" fmla="*/ 85121 w 3024845"/>
                  <a:gd name="connsiteY404" fmla="*/ 505856 h 1059043"/>
                  <a:gd name="connsiteX405" fmla="*/ 85121 w 3024845"/>
                  <a:gd name="connsiteY405" fmla="*/ 369664 h 1059043"/>
                  <a:gd name="connsiteX406" fmla="*/ 86894 w 3024845"/>
                  <a:gd name="connsiteY406" fmla="*/ 369664 h 1059043"/>
                  <a:gd name="connsiteX407" fmla="*/ 99308 w 3024845"/>
                  <a:gd name="connsiteY407" fmla="*/ 369664 h 1059043"/>
                  <a:gd name="connsiteX408" fmla="*/ 99308 w 3024845"/>
                  <a:gd name="connsiteY408" fmla="*/ 255090 h 1059043"/>
                  <a:gd name="connsiteX409" fmla="*/ 103361 w 3024845"/>
                  <a:gd name="connsiteY409" fmla="*/ 226986 h 1059043"/>
                  <a:gd name="connsiteX410" fmla="*/ 105388 w 3024845"/>
                  <a:gd name="connsiteY410" fmla="*/ 226986 h 1059043"/>
                  <a:gd name="connsiteX411" fmla="*/ 119575 w 3024845"/>
                  <a:gd name="connsiteY411"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80720 w 3024845"/>
                  <a:gd name="connsiteY327" fmla="*/ 555577 h 1059043"/>
                  <a:gd name="connsiteX328" fmla="*/ 2245574 w 3024845"/>
                  <a:gd name="connsiteY328" fmla="*/ 555577 h 1059043"/>
                  <a:gd name="connsiteX329" fmla="*/ 2245574 w 3024845"/>
                  <a:gd name="connsiteY329" fmla="*/ 631239 h 1059043"/>
                  <a:gd name="connsiteX330" fmla="*/ 2253681 w 3024845"/>
                  <a:gd name="connsiteY330" fmla="*/ 631239 h 1059043"/>
                  <a:gd name="connsiteX331" fmla="*/ 2255708 w 3024845"/>
                  <a:gd name="connsiteY331" fmla="*/ 624754 h 1059043"/>
                  <a:gd name="connsiteX332" fmla="*/ 2261788 w 3024845"/>
                  <a:gd name="connsiteY332" fmla="*/ 624754 h 1059043"/>
                  <a:gd name="connsiteX333" fmla="*/ 2263815 w 3024845"/>
                  <a:gd name="connsiteY333" fmla="*/ 633401 h 1059043"/>
                  <a:gd name="connsiteX334" fmla="*/ 2275975 w 3024845"/>
                  <a:gd name="connsiteY334" fmla="*/ 633401 h 1059043"/>
                  <a:gd name="connsiteX335" fmla="*/ 2275975 w 3024845"/>
                  <a:gd name="connsiteY335" fmla="*/ 626915 h 1059043"/>
                  <a:gd name="connsiteX336" fmla="*/ 2298268 w 3024845"/>
                  <a:gd name="connsiteY336" fmla="*/ 626915 h 1059043"/>
                  <a:gd name="connsiteX337" fmla="*/ 2298268 w 3024845"/>
                  <a:gd name="connsiteY337" fmla="*/ 633401 h 1059043"/>
                  <a:gd name="connsiteX338" fmla="*/ 2318535 w 3024845"/>
                  <a:gd name="connsiteY338" fmla="*/ 633401 h 1059043"/>
                  <a:gd name="connsiteX339" fmla="*/ 2318535 w 3024845"/>
                  <a:gd name="connsiteY339" fmla="*/ 678798 h 1059043"/>
                  <a:gd name="connsiteX340" fmla="*/ 2332722 w 3024845"/>
                  <a:gd name="connsiteY340" fmla="*/ 678798 h 1059043"/>
                  <a:gd name="connsiteX341" fmla="*/ 2332722 w 3024845"/>
                  <a:gd name="connsiteY341" fmla="*/ 665827 h 1059043"/>
                  <a:gd name="connsiteX342" fmla="*/ 2348936 w 3024845"/>
                  <a:gd name="connsiteY342" fmla="*/ 665827 h 1059043"/>
                  <a:gd name="connsiteX343" fmla="*/ 2348936 w 3024845"/>
                  <a:gd name="connsiteY343" fmla="*/ 486400 h 1059043"/>
                  <a:gd name="connsiteX344" fmla="*/ 2355016 w 3024845"/>
                  <a:gd name="connsiteY344" fmla="*/ 479914 h 1059043"/>
                  <a:gd name="connsiteX345" fmla="*/ 2427977 w 3024845"/>
                  <a:gd name="connsiteY345" fmla="*/ 479914 h 1059043"/>
                  <a:gd name="connsiteX346" fmla="*/ 2427977 w 3024845"/>
                  <a:gd name="connsiteY346" fmla="*/ 488562 h 1059043"/>
                  <a:gd name="connsiteX347" fmla="*/ 2438110 w 3024845"/>
                  <a:gd name="connsiteY347" fmla="*/ 488562 h 1059043"/>
                  <a:gd name="connsiteX348" fmla="*/ 2438110 w 3024845"/>
                  <a:gd name="connsiteY348" fmla="*/ 603136 h 1059043"/>
                  <a:gd name="connsiteX349" fmla="*/ 2460404 w 3024845"/>
                  <a:gd name="connsiteY349" fmla="*/ 603136 h 1059043"/>
                  <a:gd name="connsiteX350" fmla="*/ 2460404 w 3024845"/>
                  <a:gd name="connsiteY350" fmla="*/ 536121 h 1059043"/>
                  <a:gd name="connsiteX351" fmla="*/ 2486751 w 3024845"/>
                  <a:gd name="connsiteY351" fmla="*/ 536121 h 1059043"/>
                  <a:gd name="connsiteX352" fmla="*/ 2490804 w 3024845"/>
                  <a:gd name="connsiteY352" fmla="*/ 531797 h 1059043"/>
                  <a:gd name="connsiteX353" fmla="*/ 2498911 w 3024845"/>
                  <a:gd name="connsiteY353" fmla="*/ 531797 h 1059043"/>
                  <a:gd name="connsiteX354" fmla="*/ 2502964 w 3024845"/>
                  <a:gd name="connsiteY354" fmla="*/ 536121 h 1059043"/>
                  <a:gd name="connsiteX355" fmla="*/ 2525258 w 3024845"/>
                  <a:gd name="connsiteY355" fmla="*/ 536121 h 1059043"/>
                  <a:gd name="connsiteX356" fmla="*/ 2525258 w 3024845"/>
                  <a:gd name="connsiteY356" fmla="*/ 419385 h 1059043"/>
                  <a:gd name="connsiteX357" fmla="*/ 2582005 w 3024845"/>
                  <a:gd name="connsiteY357" fmla="*/ 408576 h 1059043"/>
                  <a:gd name="connsiteX358" fmla="*/ 2582005 w 3024845"/>
                  <a:gd name="connsiteY358" fmla="*/ 409657 h 1059043"/>
                  <a:gd name="connsiteX359" fmla="*/ 2582005 w 3024845"/>
                  <a:gd name="connsiteY359" fmla="*/ 417223 h 1059043"/>
                  <a:gd name="connsiteX360" fmla="*/ 2608352 w 3024845"/>
                  <a:gd name="connsiteY360" fmla="*/ 417223 h 1059043"/>
                  <a:gd name="connsiteX361" fmla="*/ 2608352 w 3024845"/>
                  <a:gd name="connsiteY361" fmla="*/ 672313 h 1059043"/>
                  <a:gd name="connsiteX362" fmla="*/ 2630646 w 3024845"/>
                  <a:gd name="connsiteY362" fmla="*/ 672313 h 1059043"/>
                  <a:gd name="connsiteX363" fmla="*/ 2630646 w 3024845"/>
                  <a:gd name="connsiteY363" fmla="*/ 667989 h 1059043"/>
                  <a:gd name="connsiteX364" fmla="*/ 2642806 w 3024845"/>
                  <a:gd name="connsiteY364" fmla="*/ 667989 h 1059043"/>
                  <a:gd name="connsiteX365" fmla="*/ 2642806 w 3024845"/>
                  <a:gd name="connsiteY365" fmla="*/ 672313 h 1059043"/>
                  <a:gd name="connsiteX366" fmla="*/ 2667126 w 3024845"/>
                  <a:gd name="connsiteY366" fmla="*/ 672313 h 1059043"/>
                  <a:gd name="connsiteX367" fmla="*/ 2667126 w 3024845"/>
                  <a:gd name="connsiteY367" fmla="*/ 659342 h 1059043"/>
                  <a:gd name="connsiteX368" fmla="*/ 2695500 w 3024845"/>
                  <a:gd name="connsiteY368" fmla="*/ 659342 h 1059043"/>
                  <a:gd name="connsiteX369" fmla="*/ 2707660 w 3024845"/>
                  <a:gd name="connsiteY369" fmla="*/ 655018 h 1059043"/>
                  <a:gd name="connsiteX370" fmla="*/ 2727927 w 3024845"/>
                  <a:gd name="connsiteY370" fmla="*/ 659342 h 1059043"/>
                  <a:gd name="connsiteX371" fmla="*/ 2727927 w 3024845"/>
                  <a:gd name="connsiteY371" fmla="*/ 642048 h 1059043"/>
                  <a:gd name="connsiteX372" fmla="*/ 2736034 w 3024845"/>
                  <a:gd name="connsiteY372" fmla="*/ 642048 h 1059043"/>
                  <a:gd name="connsiteX373" fmla="*/ 2736034 w 3024845"/>
                  <a:gd name="connsiteY373" fmla="*/ 629077 h 1059043"/>
                  <a:gd name="connsiteX374" fmla="*/ 2792781 w 3024845"/>
                  <a:gd name="connsiteY374" fmla="*/ 629077 h 1059043"/>
                  <a:gd name="connsiteX375" fmla="*/ 2792781 w 3024845"/>
                  <a:gd name="connsiteY375" fmla="*/ 598812 h 1059043"/>
                  <a:gd name="connsiteX376" fmla="*/ 2811021 w 3024845"/>
                  <a:gd name="connsiteY376" fmla="*/ 598812 h 1059043"/>
                  <a:gd name="connsiteX377" fmla="*/ 2811021 w 3024845"/>
                  <a:gd name="connsiteY377" fmla="*/ 592327 h 1059043"/>
                  <a:gd name="connsiteX378" fmla="*/ 2823181 w 3024845"/>
                  <a:gd name="connsiteY378" fmla="*/ 592327 h 1059043"/>
                  <a:gd name="connsiteX379" fmla="*/ 2823181 w 3024845"/>
                  <a:gd name="connsiteY379" fmla="*/ 598812 h 1059043"/>
                  <a:gd name="connsiteX380" fmla="*/ 2839395 w 3024845"/>
                  <a:gd name="connsiteY380" fmla="*/ 598812 h 1059043"/>
                  <a:gd name="connsiteX381" fmla="*/ 2839395 w 3024845"/>
                  <a:gd name="connsiteY381" fmla="*/ 648533 h 1059043"/>
                  <a:gd name="connsiteX382" fmla="*/ 2871822 w 3024845"/>
                  <a:gd name="connsiteY382" fmla="*/ 648533 h 1059043"/>
                  <a:gd name="connsiteX383" fmla="*/ 2871822 w 3024845"/>
                  <a:gd name="connsiteY383" fmla="*/ 622592 h 1059043"/>
                  <a:gd name="connsiteX384" fmla="*/ 2910329 w 3024845"/>
                  <a:gd name="connsiteY384" fmla="*/ 622592 h 1059043"/>
                  <a:gd name="connsiteX385" fmla="*/ 2910329 w 3024845"/>
                  <a:gd name="connsiteY385" fmla="*/ 592327 h 1059043"/>
                  <a:gd name="connsiteX386" fmla="*/ 2958970 w 3024845"/>
                  <a:gd name="connsiteY386" fmla="*/ 592327 h 1059043"/>
                  <a:gd name="connsiteX387" fmla="*/ 2958970 w 3024845"/>
                  <a:gd name="connsiteY387" fmla="*/ 703483 h 1059043"/>
                  <a:gd name="connsiteX388" fmla="*/ 2958970 w 3024845"/>
                  <a:gd name="connsiteY388" fmla="*/ 717262 h 1059043"/>
                  <a:gd name="connsiteX389" fmla="*/ 3024845 w 3024845"/>
                  <a:gd name="connsiteY389" fmla="*/ 717262 h 1059043"/>
                  <a:gd name="connsiteX390" fmla="*/ 3024845 w 3024845"/>
                  <a:gd name="connsiteY390" fmla="*/ 1059043 h 1059043"/>
                  <a:gd name="connsiteX391" fmla="*/ 2054 w 3024845"/>
                  <a:gd name="connsiteY391" fmla="*/ 1056710 h 1059043"/>
                  <a:gd name="connsiteX392" fmla="*/ 0 w 3024845"/>
                  <a:gd name="connsiteY392" fmla="*/ 622592 h 1059043"/>
                  <a:gd name="connsiteX393" fmla="*/ 20267 w 3024845"/>
                  <a:gd name="connsiteY393" fmla="*/ 622592 h 1059043"/>
                  <a:gd name="connsiteX394" fmla="*/ 20774 w 3024845"/>
                  <a:gd name="connsiteY394" fmla="*/ 621511 h 1059043"/>
                  <a:gd name="connsiteX395" fmla="*/ 24320 w 3024845"/>
                  <a:gd name="connsiteY395" fmla="*/ 613945 h 1059043"/>
                  <a:gd name="connsiteX396" fmla="*/ 26094 w 3024845"/>
                  <a:gd name="connsiteY396" fmla="*/ 614215 h 1059043"/>
                  <a:gd name="connsiteX397" fmla="*/ 38507 w 3024845"/>
                  <a:gd name="connsiteY397" fmla="*/ 616106 h 1059043"/>
                  <a:gd name="connsiteX398" fmla="*/ 39014 w 3024845"/>
                  <a:gd name="connsiteY398" fmla="*/ 617458 h 1059043"/>
                  <a:gd name="connsiteX399" fmla="*/ 42560 w 3024845"/>
                  <a:gd name="connsiteY399" fmla="*/ 626915 h 1059043"/>
                  <a:gd name="connsiteX400" fmla="*/ 68907 w 3024845"/>
                  <a:gd name="connsiteY400" fmla="*/ 629077 h 1059043"/>
                  <a:gd name="connsiteX401" fmla="*/ 68907 w 3024845"/>
                  <a:gd name="connsiteY401" fmla="*/ 505856 h 1059043"/>
                  <a:gd name="connsiteX402" fmla="*/ 70934 w 3024845"/>
                  <a:gd name="connsiteY402" fmla="*/ 505856 h 1059043"/>
                  <a:gd name="connsiteX403" fmla="*/ 85121 w 3024845"/>
                  <a:gd name="connsiteY403" fmla="*/ 505856 h 1059043"/>
                  <a:gd name="connsiteX404" fmla="*/ 85121 w 3024845"/>
                  <a:gd name="connsiteY404" fmla="*/ 369664 h 1059043"/>
                  <a:gd name="connsiteX405" fmla="*/ 86894 w 3024845"/>
                  <a:gd name="connsiteY405" fmla="*/ 369664 h 1059043"/>
                  <a:gd name="connsiteX406" fmla="*/ 99308 w 3024845"/>
                  <a:gd name="connsiteY406" fmla="*/ 369664 h 1059043"/>
                  <a:gd name="connsiteX407" fmla="*/ 99308 w 3024845"/>
                  <a:gd name="connsiteY407" fmla="*/ 255090 h 1059043"/>
                  <a:gd name="connsiteX408" fmla="*/ 103361 w 3024845"/>
                  <a:gd name="connsiteY408" fmla="*/ 226986 h 1059043"/>
                  <a:gd name="connsiteX409" fmla="*/ 105388 w 3024845"/>
                  <a:gd name="connsiteY409" fmla="*/ 226986 h 1059043"/>
                  <a:gd name="connsiteX410" fmla="*/ 119575 w 3024845"/>
                  <a:gd name="connsiteY410"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80720 w 3024845"/>
                  <a:gd name="connsiteY326" fmla="*/ 555577 h 1059043"/>
                  <a:gd name="connsiteX327" fmla="*/ 2245574 w 3024845"/>
                  <a:gd name="connsiteY327" fmla="*/ 555577 h 1059043"/>
                  <a:gd name="connsiteX328" fmla="*/ 2245574 w 3024845"/>
                  <a:gd name="connsiteY328" fmla="*/ 631239 h 1059043"/>
                  <a:gd name="connsiteX329" fmla="*/ 2253681 w 3024845"/>
                  <a:gd name="connsiteY329" fmla="*/ 631239 h 1059043"/>
                  <a:gd name="connsiteX330" fmla="*/ 2255708 w 3024845"/>
                  <a:gd name="connsiteY330" fmla="*/ 624754 h 1059043"/>
                  <a:gd name="connsiteX331" fmla="*/ 2261788 w 3024845"/>
                  <a:gd name="connsiteY331" fmla="*/ 624754 h 1059043"/>
                  <a:gd name="connsiteX332" fmla="*/ 2263815 w 3024845"/>
                  <a:gd name="connsiteY332" fmla="*/ 633401 h 1059043"/>
                  <a:gd name="connsiteX333" fmla="*/ 2275975 w 3024845"/>
                  <a:gd name="connsiteY333" fmla="*/ 633401 h 1059043"/>
                  <a:gd name="connsiteX334" fmla="*/ 2275975 w 3024845"/>
                  <a:gd name="connsiteY334" fmla="*/ 626915 h 1059043"/>
                  <a:gd name="connsiteX335" fmla="*/ 2298268 w 3024845"/>
                  <a:gd name="connsiteY335" fmla="*/ 626915 h 1059043"/>
                  <a:gd name="connsiteX336" fmla="*/ 2298268 w 3024845"/>
                  <a:gd name="connsiteY336" fmla="*/ 633401 h 1059043"/>
                  <a:gd name="connsiteX337" fmla="*/ 2318535 w 3024845"/>
                  <a:gd name="connsiteY337" fmla="*/ 633401 h 1059043"/>
                  <a:gd name="connsiteX338" fmla="*/ 2318535 w 3024845"/>
                  <a:gd name="connsiteY338" fmla="*/ 678798 h 1059043"/>
                  <a:gd name="connsiteX339" fmla="*/ 2332722 w 3024845"/>
                  <a:gd name="connsiteY339" fmla="*/ 678798 h 1059043"/>
                  <a:gd name="connsiteX340" fmla="*/ 2332722 w 3024845"/>
                  <a:gd name="connsiteY340" fmla="*/ 665827 h 1059043"/>
                  <a:gd name="connsiteX341" fmla="*/ 2348936 w 3024845"/>
                  <a:gd name="connsiteY341" fmla="*/ 665827 h 1059043"/>
                  <a:gd name="connsiteX342" fmla="*/ 2348936 w 3024845"/>
                  <a:gd name="connsiteY342" fmla="*/ 486400 h 1059043"/>
                  <a:gd name="connsiteX343" fmla="*/ 2355016 w 3024845"/>
                  <a:gd name="connsiteY343" fmla="*/ 479914 h 1059043"/>
                  <a:gd name="connsiteX344" fmla="*/ 2427977 w 3024845"/>
                  <a:gd name="connsiteY344" fmla="*/ 479914 h 1059043"/>
                  <a:gd name="connsiteX345" fmla="*/ 2427977 w 3024845"/>
                  <a:gd name="connsiteY345" fmla="*/ 488562 h 1059043"/>
                  <a:gd name="connsiteX346" fmla="*/ 2438110 w 3024845"/>
                  <a:gd name="connsiteY346" fmla="*/ 488562 h 1059043"/>
                  <a:gd name="connsiteX347" fmla="*/ 2438110 w 3024845"/>
                  <a:gd name="connsiteY347" fmla="*/ 603136 h 1059043"/>
                  <a:gd name="connsiteX348" fmla="*/ 2460404 w 3024845"/>
                  <a:gd name="connsiteY348" fmla="*/ 603136 h 1059043"/>
                  <a:gd name="connsiteX349" fmla="*/ 2460404 w 3024845"/>
                  <a:gd name="connsiteY349" fmla="*/ 536121 h 1059043"/>
                  <a:gd name="connsiteX350" fmla="*/ 2486751 w 3024845"/>
                  <a:gd name="connsiteY350" fmla="*/ 536121 h 1059043"/>
                  <a:gd name="connsiteX351" fmla="*/ 2490804 w 3024845"/>
                  <a:gd name="connsiteY351" fmla="*/ 531797 h 1059043"/>
                  <a:gd name="connsiteX352" fmla="*/ 2498911 w 3024845"/>
                  <a:gd name="connsiteY352" fmla="*/ 531797 h 1059043"/>
                  <a:gd name="connsiteX353" fmla="*/ 2502964 w 3024845"/>
                  <a:gd name="connsiteY353" fmla="*/ 536121 h 1059043"/>
                  <a:gd name="connsiteX354" fmla="*/ 2525258 w 3024845"/>
                  <a:gd name="connsiteY354" fmla="*/ 536121 h 1059043"/>
                  <a:gd name="connsiteX355" fmla="*/ 2525258 w 3024845"/>
                  <a:gd name="connsiteY355" fmla="*/ 419385 h 1059043"/>
                  <a:gd name="connsiteX356" fmla="*/ 2582005 w 3024845"/>
                  <a:gd name="connsiteY356" fmla="*/ 408576 h 1059043"/>
                  <a:gd name="connsiteX357" fmla="*/ 2582005 w 3024845"/>
                  <a:gd name="connsiteY357" fmla="*/ 409657 h 1059043"/>
                  <a:gd name="connsiteX358" fmla="*/ 2582005 w 3024845"/>
                  <a:gd name="connsiteY358" fmla="*/ 417223 h 1059043"/>
                  <a:gd name="connsiteX359" fmla="*/ 2608352 w 3024845"/>
                  <a:gd name="connsiteY359" fmla="*/ 417223 h 1059043"/>
                  <a:gd name="connsiteX360" fmla="*/ 2608352 w 3024845"/>
                  <a:gd name="connsiteY360" fmla="*/ 672313 h 1059043"/>
                  <a:gd name="connsiteX361" fmla="*/ 2630646 w 3024845"/>
                  <a:gd name="connsiteY361" fmla="*/ 672313 h 1059043"/>
                  <a:gd name="connsiteX362" fmla="*/ 2630646 w 3024845"/>
                  <a:gd name="connsiteY362" fmla="*/ 667989 h 1059043"/>
                  <a:gd name="connsiteX363" fmla="*/ 2642806 w 3024845"/>
                  <a:gd name="connsiteY363" fmla="*/ 667989 h 1059043"/>
                  <a:gd name="connsiteX364" fmla="*/ 2642806 w 3024845"/>
                  <a:gd name="connsiteY364" fmla="*/ 672313 h 1059043"/>
                  <a:gd name="connsiteX365" fmla="*/ 2667126 w 3024845"/>
                  <a:gd name="connsiteY365" fmla="*/ 672313 h 1059043"/>
                  <a:gd name="connsiteX366" fmla="*/ 2667126 w 3024845"/>
                  <a:gd name="connsiteY366" fmla="*/ 659342 h 1059043"/>
                  <a:gd name="connsiteX367" fmla="*/ 2695500 w 3024845"/>
                  <a:gd name="connsiteY367" fmla="*/ 659342 h 1059043"/>
                  <a:gd name="connsiteX368" fmla="*/ 2707660 w 3024845"/>
                  <a:gd name="connsiteY368" fmla="*/ 655018 h 1059043"/>
                  <a:gd name="connsiteX369" fmla="*/ 2727927 w 3024845"/>
                  <a:gd name="connsiteY369" fmla="*/ 659342 h 1059043"/>
                  <a:gd name="connsiteX370" fmla="*/ 2727927 w 3024845"/>
                  <a:gd name="connsiteY370" fmla="*/ 642048 h 1059043"/>
                  <a:gd name="connsiteX371" fmla="*/ 2736034 w 3024845"/>
                  <a:gd name="connsiteY371" fmla="*/ 642048 h 1059043"/>
                  <a:gd name="connsiteX372" fmla="*/ 2736034 w 3024845"/>
                  <a:gd name="connsiteY372" fmla="*/ 629077 h 1059043"/>
                  <a:gd name="connsiteX373" fmla="*/ 2792781 w 3024845"/>
                  <a:gd name="connsiteY373" fmla="*/ 629077 h 1059043"/>
                  <a:gd name="connsiteX374" fmla="*/ 2792781 w 3024845"/>
                  <a:gd name="connsiteY374" fmla="*/ 598812 h 1059043"/>
                  <a:gd name="connsiteX375" fmla="*/ 2811021 w 3024845"/>
                  <a:gd name="connsiteY375" fmla="*/ 598812 h 1059043"/>
                  <a:gd name="connsiteX376" fmla="*/ 2811021 w 3024845"/>
                  <a:gd name="connsiteY376" fmla="*/ 592327 h 1059043"/>
                  <a:gd name="connsiteX377" fmla="*/ 2823181 w 3024845"/>
                  <a:gd name="connsiteY377" fmla="*/ 592327 h 1059043"/>
                  <a:gd name="connsiteX378" fmla="*/ 2823181 w 3024845"/>
                  <a:gd name="connsiteY378" fmla="*/ 598812 h 1059043"/>
                  <a:gd name="connsiteX379" fmla="*/ 2839395 w 3024845"/>
                  <a:gd name="connsiteY379" fmla="*/ 598812 h 1059043"/>
                  <a:gd name="connsiteX380" fmla="*/ 2839395 w 3024845"/>
                  <a:gd name="connsiteY380" fmla="*/ 648533 h 1059043"/>
                  <a:gd name="connsiteX381" fmla="*/ 2871822 w 3024845"/>
                  <a:gd name="connsiteY381" fmla="*/ 648533 h 1059043"/>
                  <a:gd name="connsiteX382" fmla="*/ 2871822 w 3024845"/>
                  <a:gd name="connsiteY382" fmla="*/ 622592 h 1059043"/>
                  <a:gd name="connsiteX383" fmla="*/ 2910329 w 3024845"/>
                  <a:gd name="connsiteY383" fmla="*/ 622592 h 1059043"/>
                  <a:gd name="connsiteX384" fmla="*/ 2910329 w 3024845"/>
                  <a:gd name="connsiteY384" fmla="*/ 592327 h 1059043"/>
                  <a:gd name="connsiteX385" fmla="*/ 2958970 w 3024845"/>
                  <a:gd name="connsiteY385" fmla="*/ 592327 h 1059043"/>
                  <a:gd name="connsiteX386" fmla="*/ 2958970 w 3024845"/>
                  <a:gd name="connsiteY386" fmla="*/ 703483 h 1059043"/>
                  <a:gd name="connsiteX387" fmla="*/ 2958970 w 3024845"/>
                  <a:gd name="connsiteY387" fmla="*/ 717262 h 1059043"/>
                  <a:gd name="connsiteX388" fmla="*/ 3024845 w 3024845"/>
                  <a:gd name="connsiteY388" fmla="*/ 717262 h 1059043"/>
                  <a:gd name="connsiteX389" fmla="*/ 3024845 w 3024845"/>
                  <a:gd name="connsiteY389" fmla="*/ 1059043 h 1059043"/>
                  <a:gd name="connsiteX390" fmla="*/ 2054 w 3024845"/>
                  <a:gd name="connsiteY390" fmla="*/ 1056710 h 1059043"/>
                  <a:gd name="connsiteX391" fmla="*/ 0 w 3024845"/>
                  <a:gd name="connsiteY391" fmla="*/ 622592 h 1059043"/>
                  <a:gd name="connsiteX392" fmla="*/ 20267 w 3024845"/>
                  <a:gd name="connsiteY392" fmla="*/ 622592 h 1059043"/>
                  <a:gd name="connsiteX393" fmla="*/ 20774 w 3024845"/>
                  <a:gd name="connsiteY393" fmla="*/ 621511 h 1059043"/>
                  <a:gd name="connsiteX394" fmla="*/ 24320 w 3024845"/>
                  <a:gd name="connsiteY394" fmla="*/ 613945 h 1059043"/>
                  <a:gd name="connsiteX395" fmla="*/ 26094 w 3024845"/>
                  <a:gd name="connsiteY395" fmla="*/ 614215 h 1059043"/>
                  <a:gd name="connsiteX396" fmla="*/ 38507 w 3024845"/>
                  <a:gd name="connsiteY396" fmla="*/ 616106 h 1059043"/>
                  <a:gd name="connsiteX397" fmla="*/ 39014 w 3024845"/>
                  <a:gd name="connsiteY397" fmla="*/ 617458 h 1059043"/>
                  <a:gd name="connsiteX398" fmla="*/ 42560 w 3024845"/>
                  <a:gd name="connsiteY398" fmla="*/ 626915 h 1059043"/>
                  <a:gd name="connsiteX399" fmla="*/ 68907 w 3024845"/>
                  <a:gd name="connsiteY399" fmla="*/ 629077 h 1059043"/>
                  <a:gd name="connsiteX400" fmla="*/ 68907 w 3024845"/>
                  <a:gd name="connsiteY400" fmla="*/ 505856 h 1059043"/>
                  <a:gd name="connsiteX401" fmla="*/ 70934 w 3024845"/>
                  <a:gd name="connsiteY401" fmla="*/ 505856 h 1059043"/>
                  <a:gd name="connsiteX402" fmla="*/ 85121 w 3024845"/>
                  <a:gd name="connsiteY402" fmla="*/ 505856 h 1059043"/>
                  <a:gd name="connsiteX403" fmla="*/ 85121 w 3024845"/>
                  <a:gd name="connsiteY403" fmla="*/ 369664 h 1059043"/>
                  <a:gd name="connsiteX404" fmla="*/ 86894 w 3024845"/>
                  <a:gd name="connsiteY404" fmla="*/ 369664 h 1059043"/>
                  <a:gd name="connsiteX405" fmla="*/ 99308 w 3024845"/>
                  <a:gd name="connsiteY405" fmla="*/ 369664 h 1059043"/>
                  <a:gd name="connsiteX406" fmla="*/ 99308 w 3024845"/>
                  <a:gd name="connsiteY406" fmla="*/ 255090 h 1059043"/>
                  <a:gd name="connsiteX407" fmla="*/ 103361 w 3024845"/>
                  <a:gd name="connsiteY407" fmla="*/ 226986 h 1059043"/>
                  <a:gd name="connsiteX408" fmla="*/ 105388 w 3024845"/>
                  <a:gd name="connsiteY408" fmla="*/ 226986 h 1059043"/>
                  <a:gd name="connsiteX409" fmla="*/ 119575 w 3024845"/>
                  <a:gd name="connsiteY409"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131868 h 1059043"/>
                  <a:gd name="connsiteX317" fmla="*/ 2144240 w 3024845"/>
                  <a:gd name="connsiteY317" fmla="*/ 125383 h 1059043"/>
                  <a:gd name="connsiteX318" fmla="*/ 2150320 w 3024845"/>
                  <a:gd name="connsiteY318" fmla="*/ 118897 h 1059043"/>
                  <a:gd name="connsiteX319" fmla="*/ 2150320 w 3024845"/>
                  <a:gd name="connsiteY319" fmla="*/ 60529 h 1059043"/>
                  <a:gd name="connsiteX320" fmla="*/ 2152346 w 3024845"/>
                  <a:gd name="connsiteY320" fmla="*/ 56206 h 1059043"/>
                  <a:gd name="connsiteX321" fmla="*/ 2152346 w 3024845"/>
                  <a:gd name="connsiteY321" fmla="*/ 0 h 1059043"/>
                  <a:gd name="connsiteX322" fmla="*/ 2162480 w 3024845"/>
                  <a:gd name="connsiteY322" fmla="*/ 118897 h 1059043"/>
                  <a:gd name="connsiteX323" fmla="*/ 2168560 w 3024845"/>
                  <a:gd name="connsiteY323" fmla="*/ 125383 h 1059043"/>
                  <a:gd name="connsiteX324" fmla="*/ 2166533 w 3024845"/>
                  <a:gd name="connsiteY324" fmla="*/ 131868 h 1059043"/>
                  <a:gd name="connsiteX325" fmla="*/ 2180720 w 3024845"/>
                  <a:gd name="connsiteY325" fmla="*/ 555577 h 1059043"/>
                  <a:gd name="connsiteX326" fmla="*/ 2245574 w 3024845"/>
                  <a:gd name="connsiteY326" fmla="*/ 555577 h 1059043"/>
                  <a:gd name="connsiteX327" fmla="*/ 2245574 w 3024845"/>
                  <a:gd name="connsiteY327" fmla="*/ 631239 h 1059043"/>
                  <a:gd name="connsiteX328" fmla="*/ 2253681 w 3024845"/>
                  <a:gd name="connsiteY328" fmla="*/ 631239 h 1059043"/>
                  <a:gd name="connsiteX329" fmla="*/ 2255708 w 3024845"/>
                  <a:gd name="connsiteY329" fmla="*/ 624754 h 1059043"/>
                  <a:gd name="connsiteX330" fmla="*/ 2261788 w 3024845"/>
                  <a:gd name="connsiteY330" fmla="*/ 624754 h 1059043"/>
                  <a:gd name="connsiteX331" fmla="*/ 2263815 w 3024845"/>
                  <a:gd name="connsiteY331" fmla="*/ 633401 h 1059043"/>
                  <a:gd name="connsiteX332" fmla="*/ 2275975 w 3024845"/>
                  <a:gd name="connsiteY332" fmla="*/ 633401 h 1059043"/>
                  <a:gd name="connsiteX333" fmla="*/ 2275975 w 3024845"/>
                  <a:gd name="connsiteY333" fmla="*/ 626915 h 1059043"/>
                  <a:gd name="connsiteX334" fmla="*/ 2298268 w 3024845"/>
                  <a:gd name="connsiteY334" fmla="*/ 626915 h 1059043"/>
                  <a:gd name="connsiteX335" fmla="*/ 2298268 w 3024845"/>
                  <a:gd name="connsiteY335" fmla="*/ 633401 h 1059043"/>
                  <a:gd name="connsiteX336" fmla="*/ 2318535 w 3024845"/>
                  <a:gd name="connsiteY336" fmla="*/ 633401 h 1059043"/>
                  <a:gd name="connsiteX337" fmla="*/ 2318535 w 3024845"/>
                  <a:gd name="connsiteY337" fmla="*/ 678798 h 1059043"/>
                  <a:gd name="connsiteX338" fmla="*/ 2332722 w 3024845"/>
                  <a:gd name="connsiteY338" fmla="*/ 678798 h 1059043"/>
                  <a:gd name="connsiteX339" fmla="*/ 2332722 w 3024845"/>
                  <a:gd name="connsiteY339" fmla="*/ 665827 h 1059043"/>
                  <a:gd name="connsiteX340" fmla="*/ 2348936 w 3024845"/>
                  <a:gd name="connsiteY340" fmla="*/ 665827 h 1059043"/>
                  <a:gd name="connsiteX341" fmla="*/ 2348936 w 3024845"/>
                  <a:gd name="connsiteY341" fmla="*/ 486400 h 1059043"/>
                  <a:gd name="connsiteX342" fmla="*/ 2355016 w 3024845"/>
                  <a:gd name="connsiteY342" fmla="*/ 479914 h 1059043"/>
                  <a:gd name="connsiteX343" fmla="*/ 2427977 w 3024845"/>
                  <a:gd name="connsiteY343" fmla="*/ 479914 h 1059043"/>
                  <a:gd name="connsiteX344" fmla="*/ 2427977 w 3024845"/>
                  <a:gd name="connsiteY344" fmla="*/ 488562 h 1059043"/>
                  <a:gd name="connsiteX345" fmla="*/ 2438110 w 3024845"/>
                  <a:gd name="connsiteY345" fmla="*/ 488562 h 1059043"/>
                  <a:gd name="connsiteX346" fmla="*/ 2438110 w 3024845"/>
                  <a:gd name="connsiteY346" fmla="*/ 603136 h 1059043"/>
                  <a:gd name="connsiteX347" fmla="*/ 2460404 w 3024845"/>
                  <a:gd name="connsiteY347" fmla="*/ 603136 h 1059043"/>
                  <a:gd name="connsiteX348" fmla="*/ 2460404 w 3024845"/>
                  <a:gd name="connsiteY348" fmla="*/ 536121 h 1059043"/>
                  <a:gd name="connsiteX349" fmla="*/ 2486751 w 3024845"/>
                  <a:gd name="connsiteY349" fmla="*/ 536121 h 1059043"/>
                  <a:gd name="connsiteX350" fmla="*/ 2490804 w 3024845"/>
                  <a:gd name="connsiteY350" fmla="*/ 531797 h 1059043"/>
                  <a:gd name="connsiteX351" fmla="*/ 2498911 w 3024845"/>
                  <a:gd name="connsiteY351" fmla="*/ 531797 h 1059043"/>
                  <a:gd name="connsiteX352" fmla="*/ 2502964 w 3024845"/>
                  <a:gd name="connsiteY352" fmla="*/ 536121 h 1059043"/>
                  <a:gd name="connsiteX353" fmla="*/ 2525258 w 3024845"/>
                  <a:gd name="connsiteY353" fmla="*/ 536121 h 1059043"/>
                  <a:gd name="connsiteX354" fmla="*/ 2525258 w 3024845"/>
                  <a:gd name="connsiteY354" fmla="*/ 419385 h 1059043"/>
                  <a:gd name="connsiteX355" fmla="*/ 2582005 w 3024845"/>
                  <a:gd name="connsiteY355" fmla="*/ 408576 h 1059043"/>
                  <a:gd name="connsiteX356" fmla="*/ 2582005 w 3024845"/>
                  <a:gd name="connsiteY356" fmla="*/ 409657 h 1059043"/>
                  <a:gd name="connsiteX357" fmla="*/ 2582005 w 3024845"/>
                  <a:gd name="connsiteY357" fmla="*/ 417223 h 1059043"/>
                  <a:gd name="connsiteX358" fmla="*/ 2608352 w 3024845"/>
                  <a:gd name="connsiteY358" fmla="*/ 417223 h 1059043"/>
                  <a:gd name="connsiteX359" fmla="*/ 2608352 w 3024845"/>
                  <a:gd name="connsiteY359" fmla="*/ 672313 h 1059043"/>
                  <a:gd name="connsiteX360" fmla="*/ 2630646 w 3024845"/>
                  <a:gd name="connsiteY360" fmla="*/ 672313 h 1059043"/>
                  <a:gd name="connsiteX361" fmla="*/ 2630646 w 3024845"/>
                  <a:gd name="connsiteY361" fmla="*/ 667989 h 1059043"/>
                  <a:gd name="connsiteX362" fmla="*/ 2642806 w 3024845"/>
                  <a:gd name="connsiteY362" fmla="*/ 667989 h 1059043"/>
                  <a:gd name="connsiteX363" fmla="*/ 2642806 w 3024845"/>
                  <a:gd name="connsiteY363" fmla="*/ 672313 h 1059043"/>
                  <a:gd name="connsiteX364" fmla="*/ 2667126 w 3024845"/>
                  <a:gd name="connsiteY364" fmla="*/ 672313 h 1059043"/>
                  <a:gd name="connsiteX365" fmla="*/ 2667126 w 3024845"/>
                  <a:gd name="connsiteY365" fmla="*/ 659342 h 1059043"/>
                  <a:gd name="connsiteX366" fmla="*/ 2695500 w 3024845"/>
                  <a:gd name="connsiteY366" fmla="*/ 659342 h 1059043"/>
                  <a:gd name="connsiteX367" fmla="*/ 2707660 w 3024845"/>
                  <a:gd name="connsiteY367" fmla="*/ 655018 h 1059043"/>
                  <a:gd name="connsiteX368" fmla="*/ 2727927 w 3024845"/>
                  <a:gd name="connsiteY368" fmla="*/ 659342 h 1059043"/>
                  <a:gd name="connsiteX369" fmla="*/ 2727927 w 3024845"/>
                  <a:gd name="connsiteY369" fmla="*/ 642048 h 1059043"/>
                  <a:gd name="connsiteX370" fmla="*/ 2736034 w 3024845"/>
                  <a:gd name="connsiteY370" fmla="*/ 642048 h 1059043"/>
                  <a:gd name="connsiteX371" fmla="*/ 2736034 w 3024845"/>
                  <a:gd name="connsiteY371" fmla="*/ 629077 h 1059043"/>
                  <a:gd name="connsiteX372" fmla="*/ 2792781 w 3024845"/>
                  <a:gd name="connsiteY372" fmla="*/ 629077 h 1059043"/>
                  <a:gd name="connsiteX373" fmla="*/ 2792781 w 3024845"/>
                  <a:gd name="connsiteY373" fmla="*/ 598812 h 1059043"/>
                  <a:gd name="connsiteX374" fmla="*/ 2811021 w 3024845"/>
                  <a:gd name="connsiteY374" fmla="*/ 598812 h 1059043"/>
                  <a:gd name="connsiteX375" fmla="*/ 2811021 w 3024845"/>
                  <a:gd name="connsiteY375" fmla="*/ 592327 h 1059043"/>
                  <a:gd name="connsiteX376" fmla="*/ 2823181 w 3024845"/>
                  <a:gd name="connsiteY376" fmla="*/ 592327 h 1059043"/>
                  <a:gd name="connsiteX377" fmla="*/ 2823181 w 3024845"/>
                  <a:gd name="connsiteY377" fmla="*/ 598812 h 1059043"/>
                  <a:gd name="connsiteX378" fmla="*/ 2839395 w 3024845"/>
                  <a:gd name="connsiteY378" fmla="*/ 598812 h 1059043"/>
                  <a:gd name="connsiteX379" fmla="*/ 2839395 w 3024845"/>
                  <a:gd name="connsiteY379" fmla="*/ 648533 h 1059043"/>
                  <a:gd name="connsiteX380" fmla="*/ 2871822 w 3024845"/>
                  <a:gd name="connsiteY380" fmla="*/ 648533 h 1059043"/>
                  <a:gd name="connsiteX381" fmla="*/ 2871822 w 3024845"/>
                  <a:gd name="connsiteY381" fmla="*/ 622592 h 1059043"/>
                  <a:gd name="connsiteX382" fmla="*/ 2910329 w 3024845"/>
                  <a:gd name="connsiteY382" fmla="*/ 622592 h 1059043"/>
                  <a:gd name="connsiteX383" fmla="*/ 2910329 w 3024845"/>
                  <a:gd name="connsiteY383" fmla="*/ 592327 h 1059043"/>
                  <a:gd name="connsiteX384" fmla="*/ 2958970 w 3024845"/>
                  <a:gd name="connsiteY384" fmla="*/ 592327 h 1059043"/>
                  <a:gd name="connsiteX385" fmla="*/ 2958970 w 3024845"/>
                  <a:gd name="connsiteY385" fmla="*/ 703483 h 1059043"/>
                  <a:gd name="connsiteX386" fmla="*/ 2958970 w 3024845"/>
                  <a:gd name="connsiteY386" fmla="*/ 717262 h 1059043"/>
                  <a:gd name="connsiteX387" fmla="*/ 3024845 w 3024845"/>
                  <a:gd name="connsiteY387" fmla="*/ 717262 h 1059043"/>
                  <a:gd name="connsiteX388" fmla="*/ 3024845 w 3024845"/>
                  <a:gd name="connsiteY388" fmla="*/ 1059043 h 1059043"/>
                  <a:gd name="connsiteX389" fmla="*/ 2054 w 3024845"/>
                  <a:gd name="connsiteY389" fmla="*/ 1056710 h 1059043"/>
                  <a:gd name="connsiteX390" fmla="*/ 0 w 3024845"/>
                  <a:gd name="connsiteY390" fmla="*/ 622592 h 1059043"/>
                  <a:gd name="connsiteX391" fmla="*/ 20267 w 3024845"/>
                  <a:gd name="connsiteY391" fmla="*/ 622592 h 1059043"/>
                  <a:gd name="connsiteX392" fmla="*/ 20774 w 3024845"/>
                  <a:gd name="connsiteY392" fmla="*/ 621511 h 1059043"/>
                  <a:gd name="connsiteX393" fmla="*/ 24320 w 3024845"/>
                  <a:gd name="connsiteY393" fmla="*/ 613945 h 1059043"/>
                  <a:gd name="connsiteX394" fmla="*/ 26094 w 3024845"/>
                  <a:gd name="connsiteY394" fmla="*/ 614215 h 1059043"/>
                  <a:gd name="connsiteX395" fmla="*/ 38507 w 3024845"/>
                  <a:gd name="connsiteY395" fmla="*/ 616106 h 1059043"/>
                  <a:gd name="connsiteX396" fmla="*/ 39014 w 3024845"/>
                  <a:gd name="connsiteY396" fmla="*/ 617458 h 1059043"/>
                  <a:gd name="connsiteX397" fmla="*/ 42560 w 3024845"/>
                  <a:gd name="connsiteY397" fmla="*/ 626915 h 1059043"/>
                  <a:gd name="connsiteX398" fmla="*/ 68907 w 3024845"/>
                  <a:gd name="connsiteY398" fmla="*/ 629077 h 1059043"/>
                  <a:gd name="connsiteX399" fmla="*/ 68907 w 3024845"/>
                  <a:gd name="connsiteY399" fmla="*/ 505856 h 1059043"/>
                  <a:gd name="connsiteX400" fmla="*/ 70934 w 3024845"/>
                  <a:gd name="connsiteY400" fmla="*/ 505856 h 1059043"/>
                  <a:gd name="connsiteX401" fmla="*/ 85121 w 3024845"/>
                  <a:gd name="connsiteY401" fmla="*/ 505856 h 1059043"/>
                  <a:gd name="connsiteX402" fmla="*/ 85121 w 3024845"/>
                  <a:gd name="connsiteY402" fmla="*/ 369664 h 1059043"/>
                  <a:gd name="connsiteX403" fmla="*/ 86894 w 3024845"/>
                  <a:gd name="connsiteY403" fmla="*/ 369664 h 1059043"/>
                  <a:gd name="connsiteX404" fmla="*/ 99308 w 3024845"/>
                  <a:gd name="connsiteY404" fmla="*/ 369664 h 1059043"/>
                  <a:gd name="connsiteX405" fmla="*/ 99308 w 3024845"/>
                  <a:gd name="connsiteY405" fmla="*/ 255090 h 1059043"/>
                  <a:gd name="connsiteX406" fmla="*/ 103361 w 3024845"/>
                  <a:gd name="connsiteY406" fmla="*/ 226986 h 1059043"/>
                  <a:gd name="connsiteX407" fmla="*/ 105388 w 3024845"/>
                  <a:gd name="connsiteY407" fmla="*/ 226986 h 1059043"/>
                  <a:gd name="connsiteX408" fmla="*/ 119575 w 3024845"/>
                  <a:gd name="connsiteY40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14016 h 1059043"/>
                  <a:gd name="connsiteX315" fmla="*/ 2146266 w 3024845"/>
                  <a:gd name="connsiteY315" fmla="*/ 131868 h 1059043"/>
                  <a:gd name="connsiteX316" fmla="*/ 2144240 w 3024845"/>
                  <a:gd name="connsiteY316" fmla="*/ 125383 h 1059043"/>
                  <a:gd name="connsiteX317" fmla="*/ 2150320 w 3024845"/>
                  <a:gd name="connsiteY317" fmla="*/ 118897 h 1059043"/>
                  <a:gd name="connsiteX318" fmla="*/ 2150320 w 3024845"/>
                  <a:gd name="connsiteY318" fmla="*/ 60529 h 1059043"/>
                  <a:gd name="connsiteX319" fmla="*/ 2152346 w 3024845"/>
                  <a:gd name="connsiteY319" fmla="*/ 56206 h 1059043"/>
                  <a:gd name="connsiteX320" fmla="*/ 2152346 w 3024845"/>
                  <a:gd name="connsiteY320" fmla="*/ 0 h 1059043"/>
                  <a:gd name="connsiteX321" fmla="*/ 2162480 w 3024845"/>
                  <a:gd name="connsiteY321" fmla="*/ 118897 h 1059043"/>
                  <a:gd name="connsiteX322" fmla="*/ 2168560 w 3024845"/>
                  <a:gd name="connsiteY322" fmla="*/ 125383 h 1059043"/>
                  <a:gd name="connsiteX323" fmla="*/ 2166533 w 3024845"/>
                  <a:gd name="connsiteY323" fmla="*/ 131868 h 1059043"/>
                  <a:gd name="connsiteX324" fmla="*/ 2180720 w 3024845"/>
                  <a:gd name="connsiteY324" fmla="*/ 555577 h 1059043"/>
                  <a:gd name="connsiteX325" fmla="*/ 2245574 w 3024845"/>
                  <a:gd name="connsiteY325" fmla="*/ 555577 h 1059043"/>
                  <a:gd name="connsiteX326" fmla="*/ 2245574 w 3024845"/>
                  <a:gd name="connsiteY326" fmla="*/ 631239 h 1059043"/>
                  <a:gd name="connsiteX327" fmla="*/ 2253681 w 3024845"/>
                  <a:gd name="connsiteY327" fmla="*/ 631239 h 1059043"/>
                  <a:gd name="connsiteX328" fmla="*/ 2255708 w 3024845"/>
                  <a:gd name="connsiteY328" fmla="*/ 624754 h 1059043"/>
                  <a:gd name="connsiteX329" fmla="*/ 2261788 w 3024845"/>
                  <a:gd name="connsiteY329" fmla="*/ 624754 h 1059043"/>
                  <a:gd name="connsiteX330" fmla="*/ 2263815 w 3024845"/>
                  <a:gd name="connsiteY330" fmla="*/ 633401 h 1059043"/>
                  <a:gd name="connsiteX331" fmla="*/ 2275975 w 3024845"/>
                  <a:gd name="connsiteY331" fmla="*/ 633401 h 1059043"/>
                  <a:gd name="connsiteX332" fmla="*/ 2275975 w 3024845"/>
                  <a:gd name="connsiteY332" fmla="*/ 626915 h 1059043"/>
                  <a:gd name="connsiteX333" fmla="*/ 2298268 w 3024845"/>
                  <a:gd name="connsiteY333" fmla="*/ 626915 h 1059043"/>
                  <a:gd name="connsiteX334" fmla="*/ 2298268 w 3024845"/>
                  <a:gd name="connsiteY334" fmla="*/ 633401 h 1059043"/>
                  <a:gd name="connsiteX335" fmla="*/ 2318535 w 3024845"/>
                  <a:gd name="connsiteY335" fmla="*/ 633401 h 1059043"/>
                  <a:gd name="connsiteX336" fmla="*/ 2318535 w 3024845"/>
                  <a:gd name="connsiteY336" fmla="*/ 678798 h 1059043"/>
                  <a:gd name="connsiteX337" fmla="*/ 2332722 w 3024845"/>
                  <a:gd name="connsiteY337" fmla="*/ 678798 h 1059043"/>
                  <a:gd name="connsiteX338" fmla="*/ 2332722 w 3024845"/>
                  <a:gd name="connsiteY338" fmla="*/ 665827 h 1059043"/>
                  <a:gd name="connsiteX339" fmla="*/ 2348936 w 3024845"/>
                  <a:gd name="connsiteY339" fmla="*/ 665827 h 1059043"/>
                  <a:gd name="connsiteX340" fmla="*/ 2348936 w 3024845"/>
                  <a:gd name="connsiteY340" fmla="*/ 486400 h 1059043"/>
                  <a:gd name="connsiteX341" fmla="*/ 2355016 w 3024845"/>
                  <a:gd name="connsiteY341" fmla="*/ 479914 h 1059043"/>
                  <a:gd name="connsiteX342" fmla="*/ 2427977 w 3024845"/>
                  <a:gd name="connsiteY342" fmla="*/ 479914 h 1059043"/>
                  <a:gd name="connsiteX343" fmla="*/ 2427977 w 3024845"/>
                  <a:gd name="connsiteY343" fmla="*/ 488562 h 1059043"/>
                  <a:gd name="connsiteX344" fmla="*/ 2438110 w 3024845"/>
                  <a:gd name="connsiteY344" fmla="*/ 488562 h 1059043"/>
                  <a:gd name="connsiteX345" fmla="*/ 2438110 w 3024845"/>
                  <a:gd name="connsiteY345" fmla="*/ 603136 h 1059043"/>
                  <a:gd name="connsiteX346" fmla="*/ 2460404 w 3024845"/>
                  <a:gd name="connsiteY346" fmla="*/ 603136 h 1059043"/>
                  <a:gd name="connsiteX347" fmla="*/ 2460404 w 3024845"/>
                  <a:gd name="connsiteY347" fmla="*/ 536121 h 1059043"/>
                  <a:gd name="connsiteX348" fmla="*/ 2486751 w 3024845"/>
                  <a:gd name="connsiteY348" fmla="*/ 536121 h 1059043"/>
                  <a:gd name="connsiteX349" fmla="*/ 2490804 w 3024845"/>
                  <a:gd name="connsiteY349" fmla="*/ 531797 h 1059043"/>
                  <a:gd name="connsiteX350" fmla="*/ 2498911 w 3024845"/>
                  <a:gd name="connsiteY350" fmla="*/ 531797 h 1059043"/>
                  <a:gd name="connsiteX351" fmla="*/ 2502964 w 3024845"/>
                  <a:gd name="connsiteY351" fmla="*/ 536121 h 1059043"/>
                  <a:gd name="connsiteX352" fmla="*/ 2525258 w 3024845"/>
                  <a:gd name="connsiteY352" fmla="*/ 536121 h 1059043"/>
                  <a:gd name="connsiteX353" fmla="*/ 2525258 w 3024845"/>
                  <a:gd name="connsiteY353" fmla="*/ 419385 h 1059043"/>
                  <a:gd name="connsiteX354" fmla="*/ 2582005 w 3024845"/>
                  <a:gd name="connsiteY354" fmla="*/ 408576 h 1059043"/>
                  <a:gd name="connsiteX355" fmla="*/ 2582005 w 3024845"/>
                  <a:gd name="connsiteY355" fmla="*/ 409657 h 1059043"/>
                  <a:gd name="connsiteX356" fmla="*/ 2582005 w 3024845"/>
                  <a:gd name="connsiteY356" fmla="*/ 417223 h 1059043"/>
                  <a:gd name="connsiteX357" fmla="*/ 2608352 w 3024845"/>
                  <a:gd name="connsiteY357" fmla="*/ 417223 h 1059043"/>
                  <a:gd name="connsiteX358" fmla="*/ 2608352 w 3024845"/>
                  <a:gd name="connsiteY358" fmla="*/ 672313 h 1059043"/>
                  <a:gd name="connsiteX359" fmla="*/ 2630646 w 3024845"/>
                  <a:gd name="connsiteY359" fmla="*/ 672313 h 1059043"/>
                  <a:gd name="connsiteX360" fmla="*/ 2630646 w 3024845"/>
                  <a:gd name="connsiteY360" fmla="*/ 667989 h 1059043"/>
                  <a:gd name="connsiteX361" fmla="*/ 2642806 w 3024845"/>
                  <a:gd name="connsiteY361" fmla="*/ 667989 h 1059043"/>
                  <a:gd name="connsiteX362" fmla="*/ 2642806 w 3024845"/>
                  <a:gd name="connsiteY362" fmla="*/ 672313 h 1059043"/>
                  <a:gd name="connsiteX363" fmla="*/ 2667126 w 3024845"/>
                  <a:gd name="connsiteY363" fmla="*/ 672313 h 1059043"/>
                  <a:gd name="connsiteX364" fmla="*/ 2667126 w 3024845"/>
                  <a:gd name="connsiteY364" fmla="*/ 659342 h 1059043"/>
                  <a:gd name="connsiteX365" fmla="*/ 2695500 w 3024845"/>
                  <a:gd name="connsiteY365" fmla="*/ 659342 h 1059043"/>
                  <a:gd name="connsiteX366" fmla="*/ 2707660 w 3024845"/>
                  <a:gd name="connsiteY366" fmla="*/ 655018 h 1059043"/>
                  <a:gd name="connsiteX367" fmla="*/ 2727927 w 3024845"/>
                  <a:gd name="connsiteY367" fmla="*/ 659342 h 1059043"/>
                  <a:gd name="connsiteX368" fmla="*/ 2727927 w 3024845"/>
                  <a:gd name="connsiteY368" fmla="*/ 642048 h 1059043"/>
                  <a:gd name="connsiteX369" fmla="*/ 2736034 w 3024845"/>
                  <a:gd name="connsiteY369" fmla="*/ 642048 h 1059043"/>
                  <a:gd name="connsiteX370" fmla="*/ 2736034 w 3024845"/>
                  <a:gd name="connsiteY370" fmla="*/ 629077 h 1059043"/>
                  <a:gd name="connsiteX371" fmla="*/ 2792781 w 3024845"/>
                  <a:gd name="connsiteY371" fmla="*/ 629077 h 1059043"/>
                  <a:gd name="connsiteX372" fmla="*/ 2792781 w 3024845"/>
                  <a:gd name="connsiteY372" fmla="*/ 598812 h 1059043"/>
                  <a:gd name="connsiteX373" fmla="*/ 2811021 w 3024845"/>
                  <a:gd name="connsiteY373" fmla="*/ 598812 h 1059043"/>
                  <a:gd name="connsiteX374" fmla="*/ 2811021 w 3024845"/>
                  <a:gd name="connsiteY374" fmla="*/ 592327 h 1059043"/>
                  <a:gd name="connsiteX375" fmla="*/ 2823181 w 3024845"/>
                  <a:gd name="connsiteY375" fmla="*/ 592327 h 1059043"/>
                  <a:gd name="connsiteX376" fmla="*/ 2823181 w 3024845"/>
                  <a:gd name="connsiteY376" fmla="*/ 598812 h 1059043"/>
                  <a:gd name="connsiteX377" fmla="*/ 2839395 w 3024845"/>
                  <a:gd name="connsiteY377" fmla="*/ 598812 h 1059043"/>
                  <a:gd name="connsiteX378" fmla="*/ 2839395 w 3024845"/>
                  <a:gd name="connsiteY378" fmla="*/ 648533 h 1059043"/>
                  <a:gd name="connsiteX379" fmla="*/ 2871822 w 3024845"/>
                  <a:gd name="connsiteY379" fmla="*/ 648533 h 1059043"/>
                  <a:gd name="connsiteX380" fmla="*/ 2871822 w 3024845"/>
                  <a:gd name="connsiteY380" fmla="*/ 622592 h 1059043"/>
                  <a:gd name="connsiteX381" fmla="*/ 2910329 w 3024845"/>
                  <a:gd name="connsiteY381" fmla="*/ 622592 h 1059043"/>
                  <a:gd name="connsiteX382" fmla="*/ 2910329 w 3024845"/>
                  <a:gd name="connsiteY382" fmla="*/ 592327 h 1059043"/>
                  <a:gd name="connsiteX383" fmla="*/ 2958970 w 3024845"/>
                  <a:gd name="connsiteY383" fmla="*/ 592327 h 1059043"/>
                  <a:gd name="connsiteX384" fmla="*/ 2958970 w 3024845"/>
                  <a:gd name="connsiteY384" fmla="*/ 703483 h 1059043"/>
                  <a:gd name="connsiteX385" fmla="*/ 2958970 w 3024845"/>
                  <a:gd name="connsiteY385" fmla="*/ 717262 h 1059043"/>
                  <a:gd name="connsiteX386" fmla="*/ 3024845 w 3024845"/>
                  <a:gd name="connsiteY386" fmla="*/ 717262 h 1059043"/>
                  <a:gd name="connsiteX387" fmla="*/ 3024845 w 3024845"/>
                  <a:gd name="connsiteY387" fmla="*/ 1059043 h 1059043"/>
                  <a:gd name="connsiteX388" fmla="*/ 2054 w 3024845"/>
                  <a:gd name="connsiteY388" fmla="*/ 1056710 h 1059043"/>
                  <a:gd name="connsiteX389" fmla="*/ 0 w 3024845"/>
                  <a:gd name="connsiteY389" fmla="*/ 622592 h 1059043"/>
                  <a:gd name="connsiteX390" fmla="*/ 20267 w 3024845"/>
                  <a:gd name="connsiteY390" fmla="*/ 622592 h 1059043"/>
                  <a:gd name="connsiteX391" fmla="*/ 20774 w 3024845"/>
                  <a:gd name="connsiteY391" fmla="*/ 621511 h 1059043"/>
                  <a:gd name="connsiteX392" fmla="*/ 24320 w 3024845"/>
                  <a:gd name="connsiteY392" fmla="*/ 613945 h 1059043"/>
                  <a:gd name="connsiteX393" fmla="*/ 26094 w 3024845"/>
                  <a:gd name="connsiteY393" fmla="*/ 614215 h 1059043"/>
                  <a:gd name="connsiteX394" fmla="*/ 38507 w 3024845"/>
                  <a:gd name="connsiteY394" fmla="*/ 616106 h 1059043"/>
                  <a:gd name="connsiteX395" fmla="*/ 39014 w 3024845"/>
                  <a:gd name="connsiteY395" fmla="*/ 617458 h 1059043"/>
                  <a:gd name="connsiteX396" fmla="*/ 42560 w 3024845"/>
                  <a:gd name="connsiteY396" fmla="*/ 626915 h 1059043"/>
                  <a:gd name="connsiteX397" fmla="*/ 68907 w 3024845"/>
                  <a:gd name="connsiteY397" fmla="*/ 629077 h 1059043"/>
                  <a:gd name="connsiteX398" fmla="*/ 68907 w 3024845"/>
                  <a:gd name="connsiteY398" fmla="*/ 505856 h 1059043"/>
                  <a:gd name="connsiteX399" fmla="*/ 70934 w 3024845"/>
                  <a:gd name="connsiteY399" fmla="*/ 505856 h 1059043"/>
                  <a:gd name="connsiteX400" fmla="*/ 85121 w 3024845"/>
                  <a:gd name="connsiteY400" fmla="*/ 505856 h 1059043"/>
                  <a:gd name="connsiteX401" fmla="*/ 85121 w 3024845"/>
                  <a:gd name="connsiteY401" fmla="*/ 369664 h 1059043"/>
                  <a:gd name="connsiteX402" fmla="*/ 86894 w 3024845"/>
                  <a:gd name="connsiteY402" fmla="*/ 369664 h 1059043"/>
                  <a:gd name="connsiteX403" fmla="*/ 99308 w 3024845"/>
                  <a:gd name="connsiteY403" fmla="*/ 369664 h 1059043"/>
                  <a:gd name="connsiteX404" fmla="*/ 99308 w 3024845"/>
                  <a:gd name="connsiteY404" fmla="*/ 255090 h 1059043"/>
                  <a:gd name="connsiteX405" fmla="*/ 103361 w 3024845"/>
                  <a:gd name="connsiteY405" fmla="*/ 226986 h 1059043"/>
                  <a:gd name="connsiteX406" fmla="*/ 105388 w 3024845"/>
                  <a:gd name="connsiteY406" fmla="*/ 226986 h 1059043"/>
                  <a:gd name="connsiteX407" fmla="*/ 119575 w 3024845"/>
                  <a:gd name="connsiteY407"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44240 w 3024845"/>
                  <a:gd name="connsiteY313" fmla="*/ 214016 h 1059043"/>
                  <a:gd name="connsiteX314" fmla="*/ 2146266 w 3024845"/>
                  <a:gd name="connsiteY314" fmla="*/ 131868 h 1059043"/>
                  <a:gd name="connsiteX315" fmla="*/ 2144240 w 3024845"/>
                  <a:gd name="connsiteY315" fmla="*/ 125383 h 1059043"/>
                  <a:gd name="connsiteX316" fmla="*/ 2150320 w 3024845"/>
                  <a:gd name="connsiteY316" fmla="*/ 118897 h 1059043"/>
                  <a:gd name="connsiteX317" fmla="*/ 2150320 w 3024845"/>
                  <a:gd name="connsiteY317" fmla="*/ 60529 h 1059043"/>
                  <a:gd name="connsiteX318" fmla="*/ 2152346 w 3024845"/>
                  <a:gd name="connsiteY318" fmla="*/ 56206 h 1059043"/>
                  <a:gd name="connsiteX319" fmla="*/ 2152346 w 3024845"/>
                  <a:gd name="connsiteY319" fmla="*/ 0 h 1059043"/>
                  <a:gd name="connsiteX320" fmla="*/ 2162480 w 3024845"/>
                  <a:gd name="connsiteY320" fmla="*/ 118897 h 1059043"/>
                  <a:gd name="connsiteX321" fmla="*/ 2168560 w 3024845"/>
                  <a:gd name="connsiteY321" fmla="*/ 125383 h 1059043"/>
                  <a:gd name="connsiteX322" fmla="*/ 2166533 w 3024845"/>
                  <a:gd name="connsiteY322" fmla="*/ 131868 h 1059043"/>
                  <a:gd name="connsiteX323" fmla="*/ 2180720 w 3024845"/>
                  <a:gd name="connsiteY323" fmla="*/ 555577 h 1059043"/>
                  <a:gd name="connsiteX324" fmla="*/ 2245574 w 3024845"/>
                  <a:gd name="connsiteY324" fmla="*/ 555577 h 1059043"/>
                  <a:gd name="connsiteX325" fmla="*/ 2245574 w 3024845"/>
                  <a:gd name="connsiteY325" fmla="*/ 631239 h 1059043"/>
                  <a:gd name="connsiteX326" fmla="*/ 2253681 w 3024845"/>
                  <a:gd name="connsiteY326" fmla="*/ 631239 h 1059043"/>
                  <a:gd name="connsiteX327" fmla="*/ 2255708 w 3024845"/>
                  <a:gd name="connsiteY327" fmla="*/ 624754 h 1059043"/>
                  <a:gd name="connsiteX328" fmla="*/ 2261788 w 3024845"/>
                  <a:gd name="connsiteY328" fmla="*/ 624754 h 1059043"/>
                  <a:gd name="connsiteX329" fmla="*/ 2263815 w 3024845"/>
                  <a:gd name="connsiteY329" fmla="*/ 633401 h 1059043"/>
                  <a:gd name="connsiteX330" fmla="*/ 2275975 w 3024845"/>
                  <a:gd name="connsiteY330" fmla="*/ 633401 h 1059043"/>
                  <a:gd name="connsiteX331" fmla="*/ 2275975 w 3024845"/>
                  <a:gd name="connsiteY331" fmla="*/ 626915 h 1059043"/>
                  <a:gd name="connsiteX332" fmla="*/ 2298268 w 3024845"/>
                  <a:gd name="connsiteY332" fmla="*/ 626915 h 1059043"/>
                  <a:gd name="connsiteX333" fmla="*/ 2298268 w 3024845"/>
                  <a:gd name="connsiteY333" fmla="*/ 633401 h 1059043"/>
                  <a:gd name="connsiteX334" fmla="*/ 2318535 w 3024845"/>
                  <a:gd name="connsiteY334" fmla="*/ 633401 h 1059043"/>
                  <a:gd name="connsiteX335" fmla="*/ 2318535 w 3024845"/>
                  <a:gd name="connsiteY335" fmla="*/ 678798 h 1059043"/>
                  <a:gd name="connsiteX336" fmla="*/ 2332722 w 3024845"/>
                  <a:gd name="connsiteY336" fmla="*/ 678798 h 1059043"/>
                  <a:gd name="connsiteX337" fmla="*/ 2332722 w 3024845"/>
                  <a:gd name="connsiteY337" fmla="*/ 665827 h 1059043"/>
                  <a:gd name="connsiteX338" fmla="*/ 2348936 w 3024845"/>
                  <a:gd name="connsiteY338" fmla="*/ 665827 h 1059043"/>
                  <a:gd name="connsiteX339" fmla="*/ 2348936 w 3024845"/>
                  <a:gd name="connsiteY339" fmla="*/ 486400 h 1059043"/>
                  <a:gd name="connsiteX340" fmla="*/ 2355016 w 3024845"/>
                  <a:gd name="connsiteY340" fmla="*/ 479914 h 1059043"/>
                  <a:gd name="connsiteX341" fmla="*/ 2427977 w 3024845"/>
                  <a:gd name="connsiteY341" fmla="*/ 479914 h 1059043"/>
                  <a:gd name="connsiteX342" fmla="*/ 2427977 w 3024845"/>
                  <a:gd name="connsiteY342" fmla="*/ 488562 h 1059043"/>
                  <a:gd name="connsiteX343" fmla="*/ 2438110 w 3024845"/>
                  <a:gd name="connsiteY343" fmla="*/ 488562 h 1059043"/>
                  <a:gd name="connsiteX344" fmla="*/ 2438110 w 3024845"/>
                  <a:gd name="connsiteY344" fmla="*/ 603136 h 1059043"/>
                  <a:gd name="connsiteX345" fmla="*/ 2460404 w 3024845"/>
                  <a:gd name="connsiteY345" fmla="*/ 603136 h 1059043"/>
                  <a:gd name="connsiteX346" fmla="*/ 2460404 w 3024845"/>
                  <a:gd name="connsiteY346" fmla="*/ 536121 h 1059043"/>
                  <a:gd name="connsiteX347" fmla="*/ 2486751 w 3024845"/>
                  <a:gd name="connsiteY347" fmla="*/ 536121 h 1059043"/>
                  <a:gd name="connsiteX348" fmla="*/ 2490804 w 3024845"/>
                  <a:gd name="connsiteY348" fmla="*/ 531797 h 1059043"/>
                  <a:gd name="connsiteX349" fmla="*/ 2498911 w 3024845"/>
                  <a:gd name="connsiteY349" fmla="*/ 531797 h 1059043"/>
                  <a:gd name="connsiteX350" fmla="*/ 2502964 w 3024845"/>
                  <a:gd name="connsiteY350" fmla="*/ 536121 h 1059043"/>
                  <a:gd name="connsiteX351" fmla="*/ 2525258 w 3024845"/>
                  <a:gd name="connsiteY351" fmla="*/ 536121 h 1059043"/>
                  <a:gd name="connsiteX352" fmla="*/ 2525258 w 3024845"/>
                  <a:gd name="connsiteY352" fmla="*/ 419385 h 1059043"/>
                  <a:gd name="connsiteX353" fmla="*/ 2582005 w 3024845"/>
                  <a:gd name="connsiteY353" fmla="*/ 408576 h 1059043"/>
                  <a:gd name="connsiteX354" fmla="*/ 2582005 w 3024845"/>
                  <a:gd name="connsiteY354" fmla="*/ 409657 h 1059043"/>
                  <a:gd name="connsiteX355" fmla="*/ 2582005 w 3024845"/>
                  <a:gd name="connsiteY355" fmla="*/ 417223 h 1059043"/>
                  <a:gd name="connsiteX356" fmla="*/ 2608352 w 3024845"/>
                  <a:gd name="connsiteY356" fmla="*/ 417223 h 1059043"/>
                  <a:gd name="connsiteX357" fmla="*/ 2608352 w 3024845"/>
                  <a:gd name="connsiteY357" fmla="*/ 672313 h 1059043"/>
                  <a:gd name="connsiteX358" fmla="*/ 2630646 w 3024845"/>
                  <a:gd name="connsiteY358" fmla="*/ 672313 h 1059043"/>
                  <a:gd name="connsiteX359" fmla="*/ 2630646 w 3024845"/>
                  <a:gd name="connsiteY359" fmla="*/ 667989 h 1059043"/>
                  <a:gd name="connsiteX360" fmla="*/ 2642806 w 3024845"/>
                  <a:gd name="connsiteY360" fmla="*/ 667989 h 1059043"/>
                  <a:gd name="connsiteX361" fmla="*/ 2642806 w 3024845"/>
                  <a:gd name="connsiteY361" fmla="*/ 672313 h 1059043"/>
                  <a:gd name="connsiteX362" fmla="*/ 2667126 w 3024845"/>
                  <a:gd name="connsiteY362" fmla="*/ 672313 h 1059043"/>
                  <a:gd name="connsiteX363" fmla="*/ 2667126 w 3024845"/>
                  <a:gd name="connsiteY363" fmla="*/ 659342 h 1059043"/>
                  <a:gd name="connsiteX364" fmla="*/ 2695500 w 3024845"/>
                  <a:gd name="connsiteY364" fmla="*/ 659342 h 1059043"/>
                  <a:gd name="connsiteX365" fmla="*/ 2707660 w 3024845"/>
                  <a:gd name="connsiteY365" fmla="*/ 655018 h 1059043"/>
                  <a:gd name="connsiteX366" fmla="*/ 2727927 w 3024845"/>
                  <a:gd name="connsiteY366" fmla="*/ 659342 h 1059043"/>
                  <a:gd name="connsiteX367" fmla="*/ 2727927 w 3024845"/>
                  <a:gd name="connsiteY367" fmla="*/ 642048 h 1059043"/>
                  <a:gd name="connsiteX368" fmla="*/ 2736034 w 3024845"/>
                  <a:gd name="connsiteY368" fmla="*/ 642048 h 1059043"/>
                  <a:gd name="connsiteX369" fmla="*/ 2736034 w 3024845"/>
                  <a:gd name="connsiteY369" fmla="*/ 629077 h 1059043"/>
                  <a:gd name="connsiteX370" fmla="*/ 2792781 w 3024845"/>
                  <a:gd name="connsiteY370" fmla="*/ 629077 h 1059043"/>
                  <a:gd name="connsiteX371" fmla="*/ 2792781 w 3024845"/>
                  <a:gd name="connsiteY371" fmla="*/ 598812 h 1059043"/>
                  <a:gd name="connsiteX372" fmla="*/ 2811021 w 3024845"/>
                  <a:gd name="connsiteY372" fmla="*/ 598812 h 1059043"/>
                  <a:gd name="connsiteX373" fmla="*/ 2811021 w 3024845"/>
                  <a:gd name="connsiteY373" fmla="*/ 592327 h 1059043"/>
                  <a:gd name="connsiteX374" fmla="*/ 2823181 w 3024845"/>
                  <a:gd name="connsiteY374" fmla="*/ 592327 h 1059043"/>
                  <a:gd name="connsiteX375" fmla="*/ 2823181 w 3024845"/>
                  <a:gd name="connsiteY375" fmla="*/ 598812 h 1059043"/>
                  <a:gd name="connsiteX376" fmla="*/ 2839395 w 3024845"/>
                  <a:gd name="connsiteY376" fmla="*/ 598812 h 1059043"/>
                  <a:gd name="connsiteX377" fmla="*/ 2839395 w 3024845"/>
                  <a:gd name="connsiteY377" fmla="*/ 648533 h 1059043"/>
                  <a:gd name="connsiteX378" fmla="*/ 2871822 w 3024845"/>
                  <a:gd name="connsiteY378" fmla="*/ 648533 h 1059043"/>
                  <a:gd name="connsiteX379" fmla="*/ 2871822 w 3024845"/>
                  <a:gd name="connsiteY379" fmla="*/ 622592 h 1059043"/>
                  <a:gd name="connsiteX380" fmla="*/ 2910329 w 3024845"/>
                  <a:gd name="connsiteY380" fmla="*/ 622592 h 1059043"/>
                  <a:gd name="connsiteX381" fmla="*/ 2910329 w 3024845"/>
                  <a:gd name="connsiteY381" fmla="*/ 592327 h 1059043"/>
                  <a:gd name="connsiteX382" fmla="*/ 2958970 w 3024845"/>
                  <a:gd name="connsiteY382" fmla="*/ 592327 h 1059043"/>
                  <a:gd name="connsiteX383" fmla="*/ 2958970 w 3024845"/>
                  <a:gd name="connsiteY383" fmla="*/ 703483 h 1059043"/>
                  <a:gd name="connsiteX384" fmla="*/ 2958970 w 3024845"/>
                  <a:gd name="connsiteY384" fmla="*/ 717262 h 1059043"/>
                  <a:gd name="connsiteX385" fmla="*/ 3024845 w 3024845"/>
                  <a:gd name="connsiteY385" fmla="*/ 717262 h 1059043"/>
                  <a:gd name="connsiteX386" fmla="*/ 3024845 w 3024845"/>
                  <a:gd name="connsiteY386" fmla="*/ 1059043 h 1059043"/>
                  <a:gd name="connsiteX387" fmla="*/ 2054 w 3024845"/>
                  <a:gd name="connsiteY387" fmla="*/ 1056710 h 1059043"/>
                  <a:gd name="connsiteX388" fmla="*/ 0 w 3024845"/>
                  <a:gd name="connsiteY388" fmla="*/ 622592 h 1059043"/>
                  <a:gd name="connsiteX389" fmla="*/ 20267 w 3024845"/>
                  <a:gd name="connsiteY389" fmla="*/ 622592 h 1059043"/>
                  <a:gd name="connsiteX390" fmla="*/ 20774 w 3024845"/>
                  <a:gd name="connsiteY390" fmla="*/ 621511 h 1059043"/>
                  <a:gd name="connsiteX391" fmla="*/ 24320 w 3024845"/>
                  <a:gd name="connsiteY391" fmla="*/ 613945 h 1059043"/>
                  <a:gd name="connsiteX392" fmla="*/ 26094 w 3024845"/>
                  <a:gd name="connsiteY392" fmla="*/ 614215 h 1059043"/>
                  <a:gd name="connsiteX393" fmla="*/ 38507 w 3024845"/>
                  <a:gd name="connsiteY393" fmla="*/ 616106 h 1059043"/>
                  <a:gd name="connsiteX394" fmla="*/ 39014 w 3024845"/>
                  <a:gd name="connsiteY394" fmla="*/ 617458 h 1059043"/>
                  <a:gd name="connsiteX395" fmla="*/ 42560 w 3024845"/>
                  <a:gd name="connsiteY395" fmla="*/ 626915 h 1059043"/>
                  <a:gd name="connsiteX396" fmla="*/ 68907 w 3024845"/>
                  <a:gd name="connsiteY396" fmla="*/ 629077 h 1059043"/>
                  <a:gd name="connsiteX397" fmla="*/ 68907 w 3024845"/>
                  <a:gd name="connsiteY397" fmla="*/ 505856 h 1059043"/>
                  <a:gd name="connsiteX398" fmla="*/ 70934 w 3024845"/>
                  <a:gd name="connsiteY398" fmla="*/ 505856 h 1059043"/>
                  <a:gd name="connsiteX399" fmla="*/ 85121 w 3024845"/>
                  <a:gd name="connsiteY399" fmla="*/ 505856 h 1059043"/>
                  <a:gd name="connsiteX400" fmla="*/ 85121 w 3024845"/>
                  <a:gd name="connsiteY400" fmla="*/ 369664 h 1059043"/>
                  <a:gd name="connsiteX401" fmla="*/ 86894 w 3024845"/>
                  <a:gd name="connsiteY401" fmla="*/ 369664 h 1059043"/>
                  <a:gd name="connsiteX402" fmla="*/ 99308 w 3024845"/>
                  <a:gd name="connsiteY402" fmla="*/ 369664 h 1059043"/>
                  <a:gd name="connsiteX403" fmla="*/ 99308 w 3024845"/>
                  <a:gd name="connsiteY403" fmla="*/ 255090 h 1059043"/>
                  <a:gd name="connsiteX404" fmla="*/ 103361 w 3024845"/>
                  <a:gd name="connsiteY404" fmla="*/ 226986 h 1059043"/>
                  <a:gd name="connsiteX405" fmla="*/ 105388 w 3024845"/>
                  <a:gd name="connsiteY405" fmla="*/ 226986 h 1059043"/>
                  <a:gd name="connsiteX406" fmla="*/ 119575 w 3024845"/>
                  <a:gd name="connsiteY406"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44240 w 3024845"/>
                  <a:gd name="connsiteY312" fmla="*/ 214016 h 1059043"/>
                  <a:gd name="connsiteX313" fmla="*/ 2146266 w 3024845"/>
                  <a:gd name="connsiteY313" fmla="*/ 131868 h 1059043"/>
                  <a:gd name="connsiteX314" fmla="*/ 2144240 w 3024845"/>
                  <a:gd name="connsiteY314" fmla="*/ 125383 h 1059043"/>
                  <a:gd name="connsiteX315" fmla="*/ 2150320 w 3024845"/>
                  <a:gd name="connsiteY315" fmla="*/ 118897 h 1059043"/>
                  <a:gd name="connsiteX316" fmla="*/ 2150320 w 3024845"/>
                  <a:gd name="connsiteY316" fmla="*/ 60529 h 1059043"/>
                  <a:gd name="connsiteX317" fmla="*/ 2152346 w 3024845"/>
                  <a:gd name="connsiteY317" fmla="*/ 56206 h 1059043"/>
                  <a:gd name="connsiteX318" fmla="*/ 2152346 w 3024845"/>
                  <a:gd name="connsiteY318" fmla="*/ 0 h 1059043"/>
                  <a:gd name="connsiteX319" fmla="*/ 2162480 w 3024845"/>
                  <a:gd name="connsiteY319" fmla="*/ 118897 h 1059043"/>
                  <a:gd name="connsiteX320" fmla="*/ 2168560 w 3024845"/>
                  <a:gd name="connsiteY320" fmla="*/ 125383 h 1059043"/>
                  <a:gd name="connsiteX321" fmla="*/ 2166533 w 3024845"/>
                  <a:gd name="connsiteY321" fmla="*/ 131868 h 1059043"/>
                  <a:gd name="connsiteX322" fmla="*/ 2180720 w 3024845"/>
                  <a:gd name="connsiteY322" fmla="*/ 555577 h 1059043"/>
                  <a:gd name="connsiteX323" fmla="*/ 2245574 w 3024845"/>
                  <a:gd name="connsiteY323" fmla="*/ 555577 h 1059043"/>
                  <a:gd name="connsiteX324" fmla="*/ 2245574 w 3024845"/>
                  <a:gd name="connsiteY324" fmla="*/ 631239 h 1059043"/>
                  <a:gd name="connsiteX325" fmla="*/ 2253681 w 3024845"/>
                  <a:gd name="connsiteY325" fmla="*/ 631239 h 1059043"/>
                  <a:gd name="connsiteX326" fmla="*/ 2255708 w 3024845"/>
                  <a:gd name="connsiteY326" fmla="*/ 624754 h 1059043"/>
                  <a:gd name="connsiteX327" fmla="*/ 2261788 w 3024845"/>
                  <a:gd name="connsiteY327" fmla="*/ 624754 h 1059043"/>
                  <a:gd name="connsiteX328" fmla="*/ 2263815 w 3024845"/>
                  <a:gd name="connsiteY328" fmla="*/ 633401 h 1059043"/>
                  <a:gd name="connsiteX329" fmla="*/ 2275975 w 3024845"/>
                  <a:gd name="connsiteY329" fmla="*/ 633401 h 1059043"/>
                  <a:gd name="connsiteX330" fmla="*/ 2275975 w 3024845"/>
                  <a:gd name="connsiteY330" fmla="*/ 626915 h 1059043"/>
                  <a:gd name="connsiteX331" fmla="*/ 2298268 w 3024845"/>
                  <a:gd name="connsiteY331" fmla="*/ 626915 h 1059043"/>
                  <a:gd name="connsiteX332" fmla="*/ 2298268 w 3024845"/>
                  <a:gd name="connsiteY332" fmla="*/ 633401 h 1059043"/>
                  <a:gd name="connsiteX333" fmla="*/ 2318535 w 3024845"/>
                  <a:gd name="connsiteY333" fmla="*/ 633401 h 1059043"/>
                  <a:gd name="connsiteX334" fmla="*/ 2318535 w 3024845"/>
                  <a:gd name="connsiteY334" fmla="*/ 678798 h 1059043"/>
                  <a:gd name="connsiteX335" fmla="*/ 2332722 w 3024845"/>
                  <a:gd name="connsiteY335" fmla="*/ 678798 h 1059043"/>
                  <a:gd name="connsiteX336" fmla="*/ 2332722 w 3024845"/>
                  <a:gd name="connsiteY336" fmla="*/ 665827 h 1059043"/>
                  <a:gd name="connsiteX337" fmla="*/ 2348936 w 3024845"/>
                  <a:gd name="connsiteY337" fmla="*/ 665827 h 1059043"/>
                  <a:gd name="connsiteX338" fmla="*/ 2348936 w 3024845"/>
                  <a:gd name="connsiteY338" fmla="*/ 486400 h 1059043"/>
                  <a:gd name="connsiteX339" fmla="*/ 2355016 w 3024845"/>
                  <a:gd name="connsiteY339" fmla="*/ 479914 h 1059043"/>
                  <a:gd name="connsiteX340" fmla="*/ 2427977 w 3024845"/>
                  <a:gd name="connsiteY340" fmla="*/ 479914 h 1059043"/>
                  <a:gd name="connsiteX341" fmla="*/ 2427977 w 3024845"/>
                  <a:gd name="connsiteY341" fmla="*/ 488562 h 1059043"/>
                  <a:gd name="connsiteX342" fmla="*/ 2438110 w 3024845"/>
                  <a:gd name="connsiteY342" fmla="*/ 488562 h 1059043"/>
                  <a:gd name="connsiteX343" fmla="*/ 2438110 w 3024845"/>
                  <a:gd name="connsiteY343" fmla="*/ 603136 h 1059043"/>
                  <a:gd name="connsiteX344" fmla="*/ 2460404 w 3024845"/>
                  <a:gd name="connsiteY344" fmla="*/ 603136 h 1059043"/>
                  <a:gd name="connsiteX345" fmla="*/ 2460404 w 3024845"/>
                  <a:gd name="connsiteY345" fmla="*/ 536121 h 1059043"/>
                  <a:gd name="connsiteX346" fmla="*/ 2486751 w 3024845"/>
                  <a:gd name="connsiteY346" fmla="*/ 536121 h 1059043"/>
                  <a:gd name="connsiteX347" fmla="*/ 2490804 w 3024845"/>
                  <a:gd name="connsiteY347" fmla="*/ 531797 h 1059043"/>
                  <a:gd name="connsiteX348" fmla="*/ 2498911 w 3024845"/>
                  <a:gd name="connsiteY348" fmla="*/ 531797 h 1059043"/>
                  <a:gd name="connsiteX349" fmla="*/ 2502964 w 3024845"/>
                  <a:gd name="connsiteY349" fmla="*/ 536121 h 1059043"/>
                  <a:gd name="connsiteX350" fmla="*/ 2525258 w 3024845"/>
                  <a:gd name="connsiteY350" fmla="*/ 536121 h 1059043"/>
                  <a:gd name="connsiteX351" fmla="*/ 2525258 w 3024845"/>
                  <a:gd name="connsiteY351" fmla="*/ 419385 h 1059043"/>
                  <a:gd name="connsiteX352" fmla="*/ 2582005 w 3024845"/>
                  <a:gd name="connsiteY352" fmla="*/ 408576 h 1059043"/>
                  <a:gd name="connsiteX353" fmla="*/ 2582005 w 3024845"/>
                  <a:gd name="connsiteY353" fmla="*/ 409657 h 1059043"/>
                  <a:gd name="connsiteX354" fmla="*/ 2582005 w 3024845"/>
                  <a:gd name="connsiteY354" fmla="*/ 417223 h 1059043"/>
                  <a:gd name="connsiteX355" fmla="*/ 2608352 w 3024845"/>
                  <a:gd name="connsiteY355" fmla="*/ 417223 h 1059043"/>
                  <a:gd name="connsiteX356" fmla="*/ 2608352 w 3024845"/>
                  <a:gd name="connsiteY356" fmla="*/ 672313 h 1059043"/>
                  <a:gd name="connsiteX357" fmla="*/ 2630646 w 3024845"/>
                  <a:gd name="connsiteY357" fmla="*/ 672313 h 1059043"/>
                  <a:gd name="connsiteX358" fmla="*/ 2630646 w 3024845"/>
                  <a:gd name="connsiteY358" fmla="*/ 667989 h 1059043"/>
                  <a:gd name="connsiteX359" fmla="*/ 2642806 w 3024845"/>
                  <a:gd name="connsiteY359" fmla="*/ 667989 h 1059043"/>
                  <a:gd name="connsiteX360" fmla="*/ 2642806 w 3024845"/>
                  <a:gd name="connsiteY360" fmla="*/ 672313 h 1059043"/>
                  <a:gd name="connsiteX361" fmla="*/ 2667126 w 3024845"/>
                  <a:gd name="connsiteY361" fmla="*/ 672313 h 1059043"/>
                  <a:gd name="connsiteX362" fmla="*/ 2667126 w 3024845"/>
                  <a:gd name="connsiteY362" fmla="*/ 659342 h 1059043"/>
                  <a:gd name="connsiteX363" fmla="*/ 2695500 w 3024845"/>
                  <a:gd name="connsiteY363" fmla="*/ 659342 h 1059043"/>
                  <a:gd name="connsiteX364" fmla="*/ 2707660 w 3024845"/>
                  <a:gd name="connsiteY364" fmla="*/ 655018 h 1059043"/>
                  <a:gd name="connsiteX365" fmla="*/ 2727927 w 3024845"/>
                  <a:gd name="connsiteY365" fmla="*/ 659342 h 1059043"/>
                  <a:gd name="connsiteX366" fmla="*/ 2727927 w 3024845"/>
                  <a:gd name="connsiteY366" fmla="*/ 642048 h 1059043"/>
                  <a:gd name="connsiteX367" fmla="*/ 2736034 w 3024845"/>
                  <a:gd name="connsiteY367" fmla="*/ 642048 h 1059043"/>
                  <a:gd name="connsiteX368" fmla="*/ 2736034 w 3024845"/>
                  <a:gd name="connsiteY368" fmla="*/ 629077 h 1059043"/>
                  <a:gd name="connsiteX369" fmla="*/ 2792781 w 3024845"/>
                  <a:gd name="connsiteY369" fmla="*/ 629077 h 1059043"/>
                  <a:gd name="connsiteX370" fmla="*/ 2792781 w 3024845"/>
                  <a:gd name="connsiteY370" fmla="*/ 598812 h 1059043"/>
                  <a:gd name="connsiteX371" fmla="*/ 2811021 w 3024845"/>
                  <a:gd name="connsiteY371" fmla="*/ 598812 h 1059043"/>
                  <a:gd name="connsiteX372" fmla="*/ 2811021 w 3024845"/>
                  <a:gd name="connsiteY372" fmla="*/ 592327 h 1059043"/>
                  <a:gd name="connsiteX373" fmla="*/ 2823181 w 3024845"/>
                  <a:gd name="connsiteY373" fmla="*/ 592327 h 1059043"/>
                  <a:gd name="connsiteX374" fmla="*/ 2823181 w 3024845"/>
                  <a:gd name="connsiteY374" fmla="*/ 598812 h 1059043"/>
                  <a:gd name="connsiteX375" fmla="*/ 2839395 w 3024845"/>
                  <a:gd name="connsiteY375" fmla="*/ 598812 h 1059043"/>
                  <a:gd name="connsiteX376" fmla="*/ 2839395 w 3024845"/>
                  <a:gd name="connsiteY376" fmla="*/ 648533 h 1059043"/>
                  <a:gd name="connsiteX377" fmla="*/ 2871822 w 3024845"/>
                  <a:gd name="connsiteY377" fmla="*/ 648533 h 1059043"/>
                  <a:gd name="connsiteX378" fmla="*/ 2871822 w 3024845"/>
                  <a:gd name="connsiteY378" fmla="*/ 622592 h 1059043"/>
                  <a:gd name="connsiteX379" fmla="*/ 2910329 w 3024845"/>
                  <a:gd name="connsiteY379" fmla="*/ 622592 h 1059043"/>
                  <a:gd name="connsiteX380" fmla="*/ 2910329 w 3024845"/>
                  <a:gd name="connsiteY380" fmla="*/ 592327 h 1059043"/>
                  <a:gd name="connsiteX381" fmla="*/ 2958970 w 3024845"/>
                  <a:gd name="connsiteY381" fmla="*/ 592327 h 1059043"/>
                  <a:gd name="connsiteX382" fmla="*/ 2958970 w 3024845"/>
                  <a:gd name="connsiteY382" fmla="*/ 703483 h 1059043"/>
                  <a:gd name="connsiteX383" fmla="*/ 2958970 w 3024845"/>
                  <a:gd name="connsiteY383" fmla="*/ 717262 h 1059043"/>
                  <a:gd name="connsiteX384" fmla="*/ 3024845 w 3024845"/>
                  <a:gd name="connsiteY384" fmla="*/ 717262 h 1059043"/>
                  <a:gd name="connsiteX385" fmla="*/ 3024845 w 3024845"/>
                  <a:gd name="connsiteY385" fmla="*/ 1059043 h 1059043"/>
                  <a:gd name="connsiteX386" fmla="*/ 2054 w 3024845"/>
                  <a:gd name="connsiteY386" fmla="*/ 1056710 h 1059043"/>
                  <a:gd name="connsiteX387" fmla="*/ 0 w 3024845"/>
                  <a:gd name="connsiteY387" fmla="*/ 622592 h 1059043"/>
                  <a:gd name="connsiteX388" fmla="*/ 20267 w 3024845"/>
                  <a:gd name="connsiteY388" fmla="*/ 622592 h 1059043"/>
                  <a:gd name="connsiteX389" fmla="*/ 20774 w 3024845"/>
                  <a:gd name="connsiteY389" fmla="*/ 621511 h 1059043"/>
                  <a:gd name="connsiteX390" fmla="*/ 24320 w 3024845"/>
                  <a:gd name="connsiteY390" fmla="*/ 613945 h 1059043"/>
                  <a:gd name="connsiteX391" fmla="*/ 26094 w 3024845"/>
                  <a:gd name="connsiteY391" fmla="*/ 614215 h 1059043"/>
                  <a:gd name="connsiteX392" fmla="*/ 38507 w 3024845"/>
                  <a:gd name="connsiteY392" fmla="*/ 616106 h 1059043"/>
                  <a:gd name="connsiteX393" fmla="*/ 39014 w 3024845"/>
                  <a:gd name="connsiteY393" fmla="*/ 617458 h 1059043"/>
                  <a:gd name="connsiteX394" fmla="*/ 42560 w 3024845"/>
                  <a:gd name="connsiteY394" fmla="*/ 626915 h 1059043"/>
                  <a:gd name="connsiteX395" fmla="*/ 68907 w 3024845"/>
                  <a:gd name="connsiteY395" fmla="*/ 629077 h 1059043"/>
                  <a:gd name="connsiteX396" fmla="*/ 68907 w 3024845"/>
                  <a:gd name="connsiteY396" fmla="*/ 505856 h 1059043"/>
                  <a:gd name="connsiteX397" fmla="*/ 70934 w 3024845"/>
                  <a:gd name="connsiteY397" fmla="*/ 505856 h 1059043"/>
                  <a:gd name="connsiteX398" fmla="*/ 85121 w 3024845"/>
                  <a:gd name="connsiteY398" fmla="*/ 505856 h 1059043"/>
                  <a:gd name="connsiteX399" fmla="*/ 85121 w 3024845"/>
                  <a:gd name="connsiteY399" fmla="*/ 369664 h 1059043"/>
                  <a:gd name="connsiteX400" fmla="*/ 86894 w 3024845"/>
                  <a:gd name="connsiteY400" fmla="*/ 369664 h 1059043"/>
                  <a:gd name="connsiteX401" fmla="*/ 99308 w 3024845"/>
                  <a:gd name="connsiteY401" fmla="*/ 369664 h 1059043"/>
                  <a:gd name="connsiteX402" fmla="*/ 99308 w 3024845"/>
                  <a:gd name="connsiteY402" fmla="*/ 255090 h 1059043"/>
                  <a:gd name="connsiteX403" fmla="*/ 103361 w 3024845"/>
                  <a:gd name="connsiteY403" fmla="*/ 226986 h 1059043"/>
                  <a:gd name="connsiteX404" fmla="*/ 105388 w 3024845"/>
                  <a:gd name="connsiteY404" fmla="*/ 226986 h 1059043"/>
                  <a:gd name="connsiteX405" fmla="*/ 119575 w 3024845"/>
                  <a:gd name="connsiteY405"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44240 w 3024845"/>
                  <a:gd name="connsiteY311" fmla="*/ 214016 h 1059043"/>
                  <a:gd name="connsiteX312" fmla="*/ 2146266 w 3024845"/>
                  <a:gd name="connsiteY312" fmla="*/ 131868 h 1059043"/>
                  <a:gd name="connsiteX313" fmla="*/ 2144240 w 3024845"/>
                  <a:gd name="connsiteY313" fmla="*/ 125383 h 1059043"/>
                  <a:gd name="connsiteX314" fmla="*/ 2150320 w 3024845"/>
                  <a:gd name="connsiteY314" fmla="*/ 118897 h 1059043"/>
                  <a:gd name="connsiteX315" fmla="*/ 2150320 w 3024845"/>
                  <a:gd name="connsiteY315" fmla="*/ 60529 h 1059043"/>
                  <a:gd name="connsiteX316" fmla="*/ 2152346 w 3024845"/>
                  <a:gd name="connsiteY316" fmla="*/ 56206 h 1059043"/>
                  <a:gd name="connsiteX317" fmla="*/ 2152346 w 3024845"/>
                  <a:gd name="connsiteY317" fmla="*/ 0 h 1059043"/>
                  <a:gd name="connsiteX318" fmla="*/ 2162480 w 3024845"/>
                  <a:gd name="connsiteY318" fmla="*/ 118897 h 1059043"/>
                  <a:gd name="connsiteX319" fmla="*/ 2168560 w 3024845"/>
                  <a:gd name="connsiteY319" fmla="*/ 125383 h 1059043"/>
                  <a:gd name="connsiteX320" fmla="*/ 2166533 w 3024845"/>
                  <a:gd name="connsiteY320" fmla="*/ 131868 h 1059043"/>
                  <a:gd name="connsiteX321" fmla="*/ 2180720 w 3024845"/>
                  <a:gd name="connsiteY321" fmla="*/ 555577 h 1059043"/>
                  <a:gd name="connsiteX322" fmla="*/ 2245574 w 3024845"/>
                  <a:gd name="connsiteY322" fmla="*/ 555577 h 1059043"/>
                  <a:gd name="connsiteX323" fmla="*/ 2245574 w 3024845"/>
                  <a:gd name="connsiteY323" fmla="*/ 631239 h 1059043"/>
                  <a:gd name="connsiteX324" fmla="*/ 2253681 w 3024845"/>
                  <a:gd name="connsiteY324" fmla="*/ 631239 h 1059043"/>
                  <a:gd name="connsiteX325" fmla="*/ 2255708 w 3024845"/>
                  <a:gd name="connsiteY325" fmla="*/ 624754 h 1059043"/>
                  <a:gd name="connsiteX326" fmla="*/ 2261788 w 3024845"/>
                  <a:gd name="connsiteY326" fmla="*/ 624754 h 1059043"/>
                  <a:gd name="connsiteX327" fmla="*/ 2263815 w 3024845"/>
                  <a:gd name="connsiteY327" fmla="*/ 633401 h 1059043"/>
                  <a:gd name="connsiteX328" fmla="*/ 2275975 w 3024845"/>
                  <a:gd name="connsiteY328" fmla="*/ 633401 h 1059043"/>
                  <a:gd name="connsiteX329" fmla="*/ 2275975 w 3024845"/>
                  <a:gd name="connsiteY329" fmla="*/ 626915 h 1059043"/>
                  <a:gd name="connsiteX330" fmla="*/ 2298268 w 3024845"/>
                  <a:gd name="connsiteY330" fmla="*/ 626915 h 1059043"/>
                  <a:gd name="connsiteX331" fmla="*/ 2298268 w 3024845"/>
                  <a:gd name="connsiteY331" fmla="*/ 633401 h 1059043"/>
                  <a:gd name="connsiteX332" fmla="*/ 2318535 w 3024845"/>
                  <a:gd name="connsiteY332" fmla="*/ 633401 h 1059043"/>
                  <a:gd name="connsiteX333" fmla="*/ 2318535 w 3024845"/>
                  <a:gd name="connsiteY333" fmla="*/ 678798 h 1059043"/>
                  <a:gd name="connsiteX334" fmla="*/ 2332722 w 3024845"/>
                  <a:gd name="connsiteY334" fmla="*/ 678798 h 1059043"/>
                  <a:gd name="connsiteX335" fmla="*/ 2332722 w 3024845"/>
                  <a:gd name="connsiteY335" fmla="*/ 665827 h 1059043"/>
                  <a:gd name="connsiteX336" fmla="*/ 2348936 w 3024845"/>
                  <a:gd name="connsiteY336" fmla="*/ 665827 h 1059043"/>
                  <a:gd name="connsiteX337" fmla="*/ 2348936 w 3024845"/>
                  <a:gd name="connsiteY337" fmla="*/ 486400 h 1059043"/>
                  <a:gd name="connsiteX338" fmla="*/ 2355016 w 3024845"/>
                  <a:gd name="connsiteY338" fmla="*/ 479914 h 1059043"/>
                  <a:gd name="connsiteX339" fmla="*/ 2427977 w 3024845"/>
                  <a:gd name="connsiteY339" fmla="*/ 479914 h 1059043"/>
                  <a:gd name="connsiteX340" fmla="*/ 2427977 w 3024845"/>
                  <a:gd name="connsiteY340" fmla="*/ 488562 h 1059043"/>
                  <a:gd name="connsiteX341" fmla="*/ 2438110 w 3024845"/>
                  <a:gd name="connsiteY341" fmla="*/ 488562 h 1059043"/>
                  <a:gd name="connsiteX342" fmla="*/ 2438110 w 3024845"/>
                  <a:gd name="connsiteY342" fmla="*/ 603136 h 1059043"/>
                  <a:gd name="connsiteX343" fmla="*/ 2460404 w 3024845"/>
                  <a:gd name="connsiteY343" fmla="*/ 603136 h 1059043"/>
                  <a:gd name="connsiteX344" fmla="*/ 2460404 w 3024845"/>
                  <a:gd name="connsiteY344" fmla="*/ 536121 h 1059043"/>
                  <a:gd name="connsiteX345" fmla="*/ 2486751 w 3024845"/>
                  <a:gd name="connsiteY345" fmla="*/ 536121 h 1059043"/>
                  <a:gd name="connsiteX346" fmla="*/ 2490804 w 3024845"/>
                  <a:gd name="connsiteY346" fmla="*/ 531797 h 1059043"/>
                  <a:gd name="connsiteX347" fmla="*/ 2498911 w 3024845"/>
                  <a:gd name="connsiteY347" fmla="*/ 531797 h 1059043"/>
                  <a:gd name="connsiteX348" fmla="*/ 2502964 w 3024845"/>
                  <a:gd name="connsiteY348" fmla="*/ 536121 h 1059043"/>
                  <a:gd name="connsiteX349" fmla="*/ 2525258 w 3024845"/>
                  <a:gd name="connsiteY349" fmla="*/ 536121 h 1059043"/>
                  <a:gd name="connsiteX350" fmla="*/ 2525258 w 3024845"/>
                  <a:gd name="connsiteY350" fmla="*/ 419385 h 1059043"/>
                  <a:gd name="connsiteX351" fmla="*/ 2582005 w 3024845"/>
                  <a:gd name="connsiteY351" fmla="*/ 408576 h 1059043"/>
                  <a:gd name="connsiteX352" fmla="*/ 2582005 w 3024845"/>
                  <a:gd name="connsiteY352" fmla="*/ 409657 h 1059043"/>
                  <a:gd name="connsiteX353" fmla="*/ 2582005 w 3024845"/>
                  <a:gd name="connsiteY353" fmla="*/ 417223 h 1059043"/>
                  <a:gd name="connsiteX354" fmla="*/ 2608352 w 3024845"/>
                  <a:gd name="connsiteY354" fmla="*/ 417223 h 1059043"/>
                  <a:gd name="connsiteX355" fmla="*/ 2608352 w 3024845"/>
                  <a:gd name="connsiteY355" fmla="*/ 672313 h 1059043"/>
                  <a:gd name="connsiteX356" fmla="*/ 2630646 w 3024845"/>
                  <a:gd name="connsiteY356" fmla="*/ 672313 h 1059043"/>
                  <a:gd name="connsiteX357" fmla="*/ 2630646 w 3024845"/>
                  <a:gd name="connsiteY357" fmla="*/ 667989 h 1059043"/>
                  <a:gd name="connsiteX358" fmla="*/ 2642806 w 3024845"/>
                  <a:gd name="connsiteY358" fmla="*/ 667989 h 1059043"/>
                  <a:gd name="connsiteX359" fmla="*/ 2642806 w 3024845"/>
                  <a:gd name="connsiteY359" fmla="*/ 672313 h 1059043"/>
                  <a:gd name="connsiteX360" fmla="*/ 2667126 w 3024845"/>
                  <a:gd name="connsiteY360" fmla="*/ 672313 h 1059043"/>
                  <a:gd name="connsiteX361" fmla="*/ 2667126 w 3024845"/>
                  <a:gd name="connsiteY361" fmla="*/ 659342 h 1059043"/>
                  <a:gd name="connsiteX362" fmla="*/ 2695500 w 3024845"/>
                  <a:gd name="connsiteY362" fmla="*/ 659342 h 1059043"/>
                  <a:gd name="connsiteX363" fmla="*/ 2707660 w 3024845"/>
                  <a:gd name="connsiteY363" fmla="*/ 655018 h 1059043"/>
                  <a:gd name="connsiteX364" fmla="*/ 2727927 w 3024845"/>
                  <a:gd name="connsiteY364" fmla="*/ 659342 h 1059043"/>
                  <a:gd name="connsiteX365" fmla="*/ 2727927 w 3024845"/>
                  <a:gd name="connsiteY365" fmla="*/ 642048 h 1059043"/>
                  <a:gd name="connsiteX366" fmla="*/ 2736034 w 3024845"/>
                  <a:gd name="connsiteY366" fmla="*/ 642048 h 1059043"/>
                  <a:gd name="connsiteX367" fmla="*/ 2736034 w 3024845"/>
                  <a:gd name="connsiteY367" fmla="*/ 629077 h 1059043"/>
                  <a:gd name="connsiteX368" fmla="*/ 2792781 w 3024845"/>
                  <a:gd name="connsiteY368" fmla="*/ 629077 h 1059043"/>
                  <a:gd name="connsiteX369" fmla="*/ 2792781 w 3024845"/>
                  <a:gd name="connsiteY369" fmla="*/ 598812 h 1059043"/>
                  <a:gd name="connsiteX370" fmla="*/ 2811021 w 3024845"/>
                  <a:gd name="connsiteY370" fmla="*/ 598812 h 1059043"/>
                  <a:gd name="connsiteX371" fmla="*/ 2811021 w 3024845"/>
                  <a:gd name="connsiteY371" fmla="*/ 592327 h 1059043"/>
                  <a:gd name="connsiteX372" fmla="*/ 2823181 w 3024845"/>
                  <a:gd name="connsiteY372" fmla="*/ 592327 h 1059043"/>
                  <a:gd name="connsiteX373" fmla="*/ 2823181 w 3024845"/>
                  <a:gd name="connsiteY373" fmla="*/ 598812 h 1059043"/>
                  <a:gd name="connsiteX374" fmla="*/ 2839395 w 3024845"/>
                  <a:gd name="connsiteY374" fmla="*/ 598812 h 1059043"/>
                  <a:gd name="connsiteX375" fmla="*/ 2839395 w 3024845"/>
                  <a:gd name="connsiteY375" fmla="*/ 648533 h 1059043"/>
                  <a:gd name="connsiteX376" fmla="*/ 2871822 w 3024845"/>
                  <a:gd name="connsiteY376" fmla="*/ 648533 h 1059043"/>
                  <a:gd name="connsiteX377" fmla="*/ 2871822 w 3024845"/>
                  <a:gd name="connsiteY377" fmla="*/ 622592 h 1059043"/>
                  <a:gd name="connsiteX378" fmla="*/ 2910329 w 3024845"/>
                  <a:gd name="connsiteY378" fmla="*/ 622592 h 1059043"/>
                  <a:gd name="connsiteX379" fmla="*/ 2910329 w 3024845"/>
                  <a:gd name="connsiteY379" fmla="*/ 592327 h 1059043"/>
                  <a:gd name="connsiteX380" fmla="*/ 2958970 w 3024845"/>
                  <a:gd name="connsiteY380" fmla="*/ 592327 h 1059043"/>
                  <a:gd name="connsiteX381" fmla="*/ 2958970 w 3024845"/>
                  <a:gd name="connsiteY381" fmla="*/ 703483 h 1059043"/>
                  <a:gd name="connsiteX382" fmla="*/ 2958970 w 3024845"/>
                  <a:gd name="connsiteY382" fmla="*/ 717262 h 1059043"/>
                  <a:gd name="connsiteX383" fmla="*/ 3024845 w 3024845"/>
                  <a:gd name="connsiteY383" fmla="*/ 717262 h 1059043"/>
                  <a:gd name="connsiteX384" fmla="*/ 3024845 w 3024845"/>
                  <a:gd name="connsiteY384" fmla="*/ 1059043 h 1059043"/>
                  <a:gd name="connsiteX385" fmla="*/ 2054 w 3024845"/>
                  <a:gd name="connsiteY385" fmla="*/ 1056710 h 1059043"/>
                  <a:gd name="connsiteX386" fmla="*/ 0 w 3024845"/>
                  <a:gd name="connsiteY386" fmla="*/ 622592 h 1059043"/>
                  <a:gd name="connsiteX387" fmla="*/ 20267 w 3024845"/>
                  <a:gd name="connsiteY387" fmla="*/ 622592 h 1059043"/>
                  <a:gd name="connsiteX388" fmla="*/ 20774 w 3024845"/>
                  <a:gd name="connsiteY388" fmla="*/ 621511 h 1059043"/>
                  <a:gd name="connsiteX389" fmla="*/ 24320 w 3024845"/>
                  <a:gd name="connsiteY389" fmla="*/ 613945 h 1059043"/>
                  <a:gd name="connsiteX390" fmla="*/ 26094 w 3024845"/>
                  <a:gd name="connsiteY390" fmla="*/ 614215 h 1059043"/>
                  <a:gd name="connsiteX391" fmla="*/ 38507 w 3024845"/>
                  <a:gd name="connsiteY391" fmla="*/ 616106 h 1059043"/>
                  <a:gd name="connsiteX392" fmla="*/ 39014 w 3024845"/>
                  <a:gd name="connsiteY392" fmla="*/ 617458 h 1059043"/>
                  <a:gd name="connsiteX393" fmla="*/ 42560 w 3024845"/>
                  <a:gd name="connsiteY393" fmla="*/ 626915 h 1059043"/>
                  <a:gd name="connsiteX394" fmla="*/ 68907 w 3024845"/>
                  <a:gd name="connsiteY394" fmla="*/ 629077 h 1059043"/>
                  <a:gd name="connsiteX395" fmla="*/ 68907 w 3024845"/>
                  <a:gd name="connsiteY395" fmla="*/ 505856 h 1059043"/>
                  <a:gd name="connsiteX396" fmla="*/ 70934 w 3024845"/>
                  <a:gd name="connsiteY396" fmla="*/ 505856 h 1059043"/>
                  <a:gd name="connsiteX397" fmla="*/ 85121 w 3024845"/>
                  <a:gd name="connsiteY397" fmla="*/ 505856 h 1059043"/>
                  <a:gd name="connsiteX398" fmla="*/ 85121 w 3024845"/>
                  <a:gd name="connsiteY398" fmla="*/ 369664 h 1059043"/>
                  <a:gd name="connsiteX399" fmla="*/ 86894 w 3024845"/>
                  <a:gd name="connsiteY399" fmla="*/ 369664 h 1059043"/>
                  <a:gd name="connsiteX400" fmla="*/ 99308 w 3024845"/>
                  <a:gd name="connsiteY400" fmla="*/ 369664 h 1059043"/>
                  <a:gd name="connsiteX401" fmla="*/ 99308 w 3024845"/>
                  <a:gd name="connsiteY401" fmla="*/ 255090 h 1059043"/>
                  <a:gd name="connsiteX402" fmla="*/ 103361 w 3024845"/>
                  <a:gd name="connsiteY402" fmla="*/ 226986 h 1059043"/>
                  <a:gd name="connsiteX403" fmla="*/ 105388 w 3024845"/>
                  <a:gd name="connsiteY403" fmla="*/ 226986 h 1059043"/>
                  <a:gd name="connsiteX404" fmla="*/ 119575 w 3024845"/>
                  <a:gd name="connsiteY404"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4240 w 3024845"/>
                  <a:gd name="connsiteY310" fmla="*/ 214016 h 1059043"/>
                  <a:gd name="connsiteX311" fmla="*/ 2146266 w 3024845"/>
                  <a:gd name="connsiteY311" fmla="*/ 131868 h 1059043"/>
                  <a:gd name="connsiteX312" fmla="*/ 2144240 w 3024845"/>
                  <a:gd name="connsiteY312" fmla="*/ 125383 h 1059043"/>
                  <a:gd name="connsiteX313" fmla="*/ 2150320 w 3024845"/>
                  <a:gd name="connsiteY313" fmla="*/ 118897 h 1059043"/>
                  <a:gd name="connsiteX314" fmla="*/ 2150320 w 3024845"/>
                  <a:gd name="connsiteY314" fmla="*/ 60529 h 1059043"/>
                  <a:gd name="connsiteX315" fmla="*/ 2152346 w 3024845"/>
                  <a:gd name="connsiteY315" fmla="*/ 56206 h 1059043"/>
                  <a:gd name="connsiteX316" fmla="*/ 2152346 w 3024845"/>
                  <a:gd name="connsiteY316" fmla="*/ 0 h 1059043"/>
                  <a:gd name="connsiteX317" fmla="*/ 2162480 w 3024845"/>
                  <a:gd name="connsiteY317" fmla="*/ 118897 h 1059043"/>
                  <a:gd name="connsiteX318" fmla="*/ 2168560 w 3024845"/>
                  <a:gd name="connsiteY318" fmla="*/ 125383 h 1059043"/>
                  <a:gd name="connsiteX319" fmla="*/ 2166533 w 3024845"/>
                  <a:gd name="connsiteY319" fmla="*/ 131868 h 1059043"/>
                  <a:gd name="connsiteX320" fmla="*/ 2180720 w 3024845"/>
                  <a:gd name="connsiteY320" fmla="*/ 555577 h 1059043"/>
                  <a:gd name="connsiteX321" fmla="*/ 2245574 w 3024845"/>
                  <a:gd name="connsiteY321" fmla="*/ 555577 h 1059043"/>
                  <a:gd name="connsiteX322" fmla="*/ 2245574 w 3024845"/>
                  <a:gd name="connsiteY322" fmla="*/ 631239 h 1059043"/>
                  <a:gd name="connsiteX323" fmla="*/ 2253681 w 3024845"/>
                  <a:gd name="connsiteY323" fmla="*/ 631239 h 1059043"/>
                  <a:gd name="connsiteX324" fmla="*/ 2255708 w 3024845"/>
                  <a:gd name="connsiteY324" fmla="*/ 624754 h 1059043"/>
                  <a:gd name="connsiteX325" fmla="*/ 2261788 w 3024845"/>
                  <a:gd name="connsiteY325" fmla="*/ 624754 h 1059043"/>
                  <a:gd name="connsiteX326" fmla="*/ 2263815 w 3024845"/>
                  <a:gd name="connsiteY326" fmla="*/ 633401 h 1059043"/>
                  <a:gd name="connsiteX327" fmla="*/ 2275975 w 3024845"/>
                  <a:gd name="connsiteY327" fmla="*/ 633401 h 1059043"/>
                  <a:gd name="connsiteX328" fmla="*/ 2275975 w 3024845"/>
                  <a:gd name="connsiteY328" fmla="*/ 626915 h 1059043"/>
                  <a:gd name="connsiteX329" fmla="*/ 2298268 w 3024845"/>
                  <a:gd name="connsiteY329" fmla="*/ 626915 h 1059043"/>
                  <a:gd name="connsiteX330" fmla="*/ 2298268 w 3024845"/>
                  <a:gd name="connsiteY330" fmla="*/ 633401 h 1059043"/>
                  <a:gd name="connsiteX331" fmla="*/ 2318535 w 3024845"/>
                  <a:gd name="connsiteY331" fmla="*/ 633401 h 1059043"/>
                  <a:gd name="connsiteX332" fmla="*/ 2318535 w 3024845"/>
                  <a:gd name="connsiteY332" fmla="*/ 678798 h 1059043"/>
                  <a:gd name="connsiteX333" fmla="*/ 2332722 w 3024845"/>
                  <a:gd name="connsiteY333" fmla="*/ 678798 h 1059043"/>
                  <a:gd name="connsiteX334" fmla="*/ 2332722 w 3024845"/>
                  <a:gd name="connsiteY334" fmla="*/ 665827 h 1059043"/>
                  <a:gd name="connsiteX335" fmla="*/ 2348936 w 3024845"/>
                  <a:gd name="connsiteY335" fmla="*/ 665827 h 1059043"/>
                  <a:gd name="connsiteX336" fmla="*/ 2348936 w 3024845"/>
                  <a:gd name="connsiteY336" fmla="*/ 486400 h 1059043"/>
                  <a:gd name="connsiteX337" fmla="*/ 2355016 w 3024845"/>
                  <a:gd name="connsiteY337" fmla="*/ 479914 h 1059043"/>
                  <a:gd name="connsiteX338" fmla="*/ 2427977 w 3024845"/>
                  <a:gd name="connsiteY338" fmla="*/ 479914 h 1059043"/>
                  <a:gd name="connsiteX339" fmla="*/ 2427977 w 3024845"/>
                  <a:gd name="connsiteY339" fmla="*/ 488562 h 1059043"/>
                  <a:gd name="connsiteX340" fmla="*/ 2438110 w 3024845"/>
                  <a:gd name="connsiteY340" fmla="*/ 488562 h 1059043"/>
                  <a:gd name="connsiteX341" fmla="*/ 2438110 w 3024845"/>
                  <a:gd name="connsiteY341" fmla="*/ 603136 h 1059043"/>
                  <a:gd name="connsiteX342" fmla="*/ 2460404 w 3024845"/>
                  <a:gd name="connsiteY342" fmla="*/ 603136 h 1059043"/>
                  <a:gd name="connsiteX343" fmla="*/ 2460404 w 3024845"/>
                  <a:gd name="connsiteY343" fmla="*/ 536121 h 1059043"/>
                  <a:gd name="connsiteX344" fmla="*/ 2486751 w 3024845"/>
                  <a:gd name="connsiteY344" fmla="*/ 536121 h 1059043"/>
                  <a:gd name="connsiteX345" fmla="*/ 2490804 w 3024845"/>
                  <a:gd name="connsiteY345" fmla="*/ 531797 h 1059043"/>
                  <a:gd name="connsiteX346" fmla="*/ 2498911 w 3024845"/>
                  <a:gd name="connsiteY346" fmla="*/ 531797 h 1059043"/>
                  <a:gd name="connsiteX347" fmla="*/ 2502964 w 3024845"/>
                  <a:gd name="connsiteY347" fmla="*/ 536121 h 1059043"/>
                  <a:gd name="connsiteX348" fmla="*/ 2525258 w 3024845"/>
                  <a:gd name="connsiteY348" fmla="*/ 536121 h 1059043"/>
                  <a:gd name="connsiteX349" fmla="*/ 2525258 w 3024845"/>
                  <a:gd name="connsiteY349" fmla="*/ 419385 h 1059043"/>
                  <a:gd name="connsiteX350" fmla="*/ 2582005 w 3024845"/>
                  <a:gd name="connsiteY350" fmla="*/ 408576 h 1059043"/>
                  <a:gd name="connsiteX351" fmla="*/ 2582005 w 3024845"/>
                  <a:gd name="connsiteY351" fmla="*/ 409657 h 1059043"/>
                  <a:gd name="connsiteX352" fmla="*/ 2582005 w 3024845"/>
                  <a:gd name="connsiteY352" fmla="*/ 417223 h 1059043"/>
                  <a:gd name="connsiteX353" fmla="*/ 2608352 w 3024845"/>
                  <a:gd name="connsiteY353" fmla="*/ 417223 h 1059043"/>
                  <a:gd name="connsiteX354" fmla="*/ 2608352 w 3024845"/>
                  <a:gd name="connsiteY354" fmla="*/ 672313 h 1059043"/>
                  <a:gd name="connsiteX355" fmla="*/ 2630646 w 3024845"/>
                  <a:gd name="connsiteY355" fmla="*/ 672313 h 1059043"/>
                  <a:gd name="connsiteX356" fmla="*/ 2630646 w 3024845"/>
                  <a:gd name="connsiteY356" fmla="*/ 667989 h 1059043"/>
                  <a:gd name="connsiteX357" fmla="*/ 2642806 w 3024845"/>
                  <a:gd name="connsiteY357" fmla="*/ 667989 h 1059043"/>
                  <a:gd name="connsiteX358" fmla="*/ 2642806 w 3024845"/>
                  <a:gd name="connsiteY358" fmla="*/ 672313 h 1059043"/>
                  <a:gd name="connsiteX359" fmla="*/ 2667126 w 3024845"/>
                  <a:gd name="connsiteY359" fmla="*/ 672313 h 1059043"/>
                  <a:gd name="connsiteX360" fmla="*/ 2667126 w 3024845"/>
                  <a:gd name="connsiteY360" fmla="*/ 659342 h 1059043"/>
                  <a:gd name="connsiteX361" fmla="*/ 2695500 w 3024845"/>
                  <a:gd name="connsiteY361" fmla="*/ 659342 h 1059043"/>
                  <a:gd name="connsiteX362" fmla="*/ 2707660 w 3024845"/>
                  <a:gd name="connsiteY362" fmla="*/ 655018 h 1059043"/>
                  <a:gd name="connsiteX363" fmla="*/ 2727927 w 3024845"/>
                  <a:gd name="connsiteY363" fmla="*/ 659342 h 1059043"/>
                  <a:gd name="connsiteX364" fmla="*/ 2727927 w 3024845"/>
                  <a:gd name="connsiteY364" fmla="*/ 642048 h 1059043"/>
                  <a:gd name="connsiteX365" fmla="*/ 2736034 w 3024845"/>
                  <a:gd name="connsiteY365" fmla="*/ 642048 h 1059043"/>
                  <a:gd name="connsiteX366" fmla="*/ 2736034 w 3024845"/>
                  <a:gd name="connsiteY366" fmla="*/ 629077 h 1059043"/>
                  <a:gd name="connsiteX367" fmla="*/ 2792781 w 3024845"/>
                  <a:gd name="connsiteY367" fmla="*/ 629077 h 1059043"/>
                  <a:gd name="connsiteX368" fmla="*/ 2792781 w 3024845"/>
                  <a:gd name="connsiteY368" fmla="*/ 598812 h 1059043"/>
                  <a:gd name="connsiteX369" fmla="*/ 2811021 w 3024845"/>
                  <a:gd name="connsiteY369" fmla="*/ 598812 h 1059043"/>
                  <a:gd name="connsiteX370" fmla="*/ 2811021 w 3024845"/>
                  <a:gd name="connsiteY370" fmla="*/ 592327 h 1059043"/>
                  <a:gd name="connsiteX371" fmla="*/ 2823181 w 3024845"/>
                  <a:gd name="connsiteY371" fmla="*/ 592327 h 1059043"/>
                  <a:gd name="connsiteX372" fmla="*/ 2823181 w 3024845"/>
                  <a:gd name="connsiteY372" fmla="*/ 598812 h 1059043"/>
                  <a:gd name="connsiteX373" fmla="*/ 2839395 w 3024845"/>
                  <a:gd name="connsiteY373" fmla="*/ 598812 h 1059043"/>
                  <a:gd name="connsiteX374" fmla="*/ 2839395 w 3024845"/>
                  <a:gd name="connsiteY374" fmla="*/ 648533 h 1059043"/>
                  <a:gd name="connsiteX375" fmla="*/ 2871822 w 3024845"/>
                  <a:gd name="connsiteY375" fmla="*/ 648533 h 1059043"/>
                  <a:gd name="connsiteX376" fmla="*/ 2871822 w 3024845"/>
                  <a:gd name="connsiteY376" fmla="*/ 622592 h 1059043"/>
                  <a:gd name="connsiteX377" fmla="*/ 2910329 w 3024845"/>
                  <a:gd name="connsiteY377" fmla="*/ 622592 h 1059043"/>
                  <a:gd name="connsiteX378" fmla="*/ 2910329 w 3024845"/>
                  <a:gd name="connsiteY378" fmla="*/ 592327 h 1059043"/>
                  <a:gd name="connsiteX379" fmla="*/ 2958970 w 3024845"/>
                  <a:gd name="connsiteY379" fmla="*/ 592327 h 1059043"/>
                  <a:gd name="connsiteX380" fmla="*/ 2958970 w 3024845"/>
                  <a:gd name="connsiteY380" fmla="*/ 703483 h 1059043"/>
                  <a:gd name="connsiteX381" fmla="*/ 2958970 w 3024845"/>
                  <a:gd name="connsiteY381" fmla="*/ 717262 h 1059043"/>
                  <a:gd name="connsiteX382" fmla="*/ 3024845 w 3024845"/>
                  <a:gd name="connsiteY382" fmla="*/ 717262 h 1059043"/>
                  <a:gd name="connsiteX383" fmla="*/ 3024845 w 3024845"/>
                  <a:gd name="connsiteY383" fmla="*/ 1059043 h 1059043"/>
                  <a:gd name="connsiteX384" fmla="*/ 2054 w 3024845"/>
                  <a:gd name="connsiteY384" fmla="*/ 1056710 h 1059043"/>
                  <a:gd name="connsiteX385" fmla="*/ 0 w 3024845"/>
                  <a:gd name="connsiteY385" fmla="*/ 622592 h 1059043"/>
                  <a:gd name="connsiteX386" fmla="*/ 20267 w 3024845"/>
                  <a:gd name="connsiteY386" fmla="*/ 622592 h 1059043"/>
                  <a:gd name="connsiteX387" fmla="*/ 20774 w 3024845"/>
                  <a:gd name="connsiteY387" fmla="*/ 621511 h 1059043"/>
                  <a:gd name="connsiteX388" fmla="*/ 24320 w 3024845"/>
                  <a:gd name="connsiteY388" fmla="*/ 613945 h 1059043"/>
                  <a:gd name="connsiteX389" fmla="*/ 26094 w 3024845"/>
                  <a:gd name="connsiteY389" fmla="*/ 614215 h 1059043"/>
                  <a:gd name="connsiteX390" fmla="*/ 38507 w 3024845"/>
                  <a:gd name="connsiteY390" fmla="*/ 616106 h 1059043"/>
                  <a:gd name="connsiteX391" fmla="*/ 39014 w 3024845"/>
                  <a:gd name="connsiteY391" fmla="*/ 617458 h 1059043"/>
                  <a:gd name="connsiteX392" fmla="*/ 42560 w 3024845"/>
                  <a:gd name="connsiteY392" fmla="*/ 626915 h 1059043"/>
                  <a:gd name="connsiteX393" fmla="*/ 68907 w 3024845"/>
                  <a:gd name="connsiteY393" fmla="*/ 629077 h 1059043"/>
                  <a:gd name="connsiteX394" fmla="*/ 68907 w 3024845"/>
                  <a:gd name="connsiteY394" fmla="*/ 505856 h 1059043"/>
                  <a:gd name="connsiteX395" fmla="*/ 70934 w 3024845"/>
                  <a:gd name="connsiteY395" fmla="*/ 505856 h 1059043"/>
                  <a:gd name="connsiteX396" fmla="*/ 85121 w 3024845"/>
                  <a:gd name="connsiteY396" fmla="*/ 505856 h 1059043"/>
                  <a:gd name="connsiteX397" fmla="*/ 85121 w 3024845"/>
                  <a:gd name="connsiteY397" fmla="*/ 369664 h 1059043"/>
                  <a:gd name="connsiteX398" fmla="*/ 86894 w 3024845"/>
                  <a:gd name="connsiteY398" fmla="*/ 369664 h 1059043"/>
                  <a:gd name="connsiteX399" fmla="*/ 99308 w 3024845"/>
                  <a:gd name="connsiteY399" fmla="*/ 369664 h 1059043"/>
                  <a:gd name="connsiteX400" fmla="*/ 99308 w 3024845"/>
                  <a:gd name="connsiteY400" fmla="*/ 255090 h 1059043"/>
                  <a:gd name="connsiteX401" fmla="*/ 103361 w 3024845"/>
                  <a:gd name="connsiteY401" fmla="*/ 226986 h 1059043"/>
                  <a:gd name="connsiteX402" fmla="*/ 105388 w 3024845"/>
                  <a:gd name="connsiteY402" fmla="*/ 226986 h 1059043"/>
                  <a:gd name="connsiteX403" fmla="*/ 119575 w 3024845"/>
                  <a:gd name="connsiteY403"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2480 w 3024845"/>
                  <a:gd name="connsiteY316" fmla="*/ 118897 h 1059043"/>
                  <a:gd name="connsiteX317" fmla="*/ 2168560 w 3024845"/>
                  <a:gd name="connsiteY317" fmla="*/ 125383 h 1059043"/>
                  <a:gd name="connsiteX318" fmla="*/ 2166533 w 3024845"/>
                  <a:gd name="connsiteY318" fmla="*/ 131868 h 1059043"/>
                  <a:gd name="connsiteX319" fmla="*/ 2180720 w 3024845"/>
                  <a:gd name="connsiteY319" fmla="*/ 555577 h 1059043"/>
                  <a:gd name="connsiteX320" fmla="*/ 2245574 w 3024845"/>
                  <a:gd name="connsiteY320" fmla="*/ 555577 h 1059043"/>
                  <a:gd name="connsiteX321" fmla="*/ 2245574 w 3024845"/>
                  <a:gd name="connsiteY321" fmla="*/ 631239 h 1059043"/>
                  <a:gd name="connsiteX322" fmla="*/ 2253681 w 3024845"/>
                  <a:gd name="connsiteY322" fmla="*/ 631239 h 1059043"/>
                  <a:gd name="connsiteX323" fmla="*/ 2255708 w 3024845"/>
                  <a:gd name="connsiteY323" fmla="*/ 624754 h 1059043"/>
                  <a:gd name="connsiteX324" fmla="*/ 2261788 w 3024845"/>
                  <a:gd name="connsiteY324" fmla="*/ 624754 h 1059043"/>
                  <a:gd name="connsiteX325" fmla="*/ 2263815 w 3024845"/>
                  <a:gd name="connsiteY325" fmla="*/ 633401 h 1059043"/>
                  <a:gd name="connsiteX326" fmla="*/ 2275975 w 3024845"/>
                  <a:gd name="connsiteY326" fmla="*/ 633401 h 1059043"/>
                  <a:gd name="connsiteX327" fmla="*/ 2275975 w 3024845"/>
                  <a:gd name="connsiteY327" fmla="*/ 626915 h 1059043"/>
                  <a:gd name="connsiteX328" fmla="*/ 2298268 w 3024845"/>
                  <a:gd name="connsiteY328" fmla="*/ 626915 h 1059043"/>
                  <a:gd name="connsiteX329" fmla="*/ 2298268 w 3024845"/>
                  <a:gd name="connsiteY329" fmla="*/ 633401 h 1059043"/>
                  <a:gd name="connsiteX330" fmla="*/ 2318535 w 3024845"/>
                  <a:gd name="connsiteY330" fmla="*/ 633401 h 1059043"/>
                  <a:gd name="connsiteX331" fmla="*/ 2318535 w 3024845"/>
                  <a:gd name="connsiteY331" fmla="*/ 678798 h 1059043"/>
                  <a:gd name="connsiteX332" fmla="*/ 2332722 w 3024845"/>
                  <a:gd name="connsiteY332" fmla="*/ 678798 h 1059043"/>
                  <a:gd name="connsiteX333" fmla="*/ 2332722 w 3024845"/>
                  <a:gd name="connsiteY333" fmla="*/ 665827 h 1059043"/>
                  <a:gd name="connsiteX334" fmla="*/ 2348936 w 3024845"/>
                  <a:gd name="connsiteY334" fmla="*/ 665827 h 1059043"/>
                  <a:gd name="connsiteX335" fmla="*/ 2348936 w 3024845"/>
                  <a:gd name="connsiteY335" fmla="*/ 486400 h 1059043"/>
                  <a:gd name="connsiteX336" fmla="*/ 2355016 w 3024845"/>
                  <a:gd name="connsiteY336" fmla="*/ 479914 h 1059043"/>
                  <a:gd name="connsiteX337" fmla="*/ 2427977 w 3024845"/>
                  <a:gd name="connsiteY337" fmla="*/ 479914 h 1059043"/>
                  <a:gd name="connsiteX338" fmla="*/ 2427977 w 3024845"/>
                  <a:gd name="connsiteY338" fmla="*/ 488562 h 1059043"/>
                  <a:gd name="connsiteX339" fmla="*/ 2438110 w 3024845"/>
                  <a:gd name="connsiteY339" fmla="*/ 488562 h 1059043"/>
                  <a:gd name="connsiteX340" fmla="*/ 2438110 w 3024845"/>
                  <a:gd name="connsiteY340" fmla="*/ 603136 h 1059043"/>
                  <a:gd name="connsiteX341" fmla="*/ 2460404 w 3024845"/>
                  <a:gd name="connsiteY341" fmla="*/ 603136 h 1059043"/>
                  <a:gd name="connsiteX342" fmla="*/ 2460404 w 3024845"/>
                  <a:gd name="connsiteY342" fmla="*/ 536121 h 1059043"/>
                  <a:gd name="connsiteX343" fmla="*/ 2486751 w 3024845"/>
                  <a:gd name="connsiteY343" fmla="*/ 536121 h 1059043"/>
                  <a:gd name="connsiteX344" fmla="*/ 2490804 w 3024845"/>
                  <a:gd name="connsiteY344" fmla="*/ 531797 h 1059043"/>
                  <a:gd name="connsiteX345" fmla="*/ 2498911 w 3024845"/>
                  <a:gd name="connsiteY345" fmla="*/ 531797 h 1059043"/>
                  <a:gd name="connsiteX346" fmla="*/ 2502964 w 3024845"/>
                  <a:gd name="connsiteY346" fmla="*/ 536121 h 1059043"/>
                  <a:gd name="connsiteX347" fmla="*/ 2525258 w 3024845"/>
                  <a:gd name="connsiteY347" fmla="*/ 536121 h 1059043"/>
                  <a:gd name="connsiteX348" fmla="*/ 2525258 w 3024845"/>
                  <a:gd name="connsiteY348" fmla="*/ 419385 h 1059043"/>
                  <a:gd name="connsiteX349" fmla="*/ 2582005 w 3024845"/>
                  <a:gd name="connsiteY349" fmla="*/ 408576 h 1059043"/>
                  <a:gd name="connsiteX350" fmla="*/ 2582005 w 3024845"/>
                  <a:gd name="connsiteY350" fmla="*/ 409657 h 1059043"/>
                  <a:gd name="connsiteX351" fmla="*/ 2582005 w 3024845"/>
                  <a:gd name="connsiteY351" fmla="*/ 417223 h 1059043"/>
                  <a:gd name="connsiteX352" fmla="*/ 2608352 w 3024845"/>
                  <a:gd name="connsiteY352" fmla="*/ 417223 h 1059043"/>
                  <a:gd name="connsiteX353" fmla="*/ 2608352 w 3024845"/>
                  <a:gd name="connsiteY353" fmla="*/ 672313 h 1059043"/>
                  <a:gd name="connsiteX354" fmla="*/ 2630646 w 3024845"/>
                  <a:gd name="connsiteY354" fmla="*/ 672313 h 1059043"/>
                  <a:gd name="connsiteX355" fmla="*/ 2630646 w 3024845"/>
                  <a:gd name="connsiteY355" fmla="*/ 667989 h 1059043"/>
                  <a:gd name="connsiteX356" fmla="*/ 2642806 w 3024845"/>
                  <a:gd name="connsiteY356" fmla="*/ 667989 h 1059043"/>
                  <a:gd name="connsiteX357" fmla="*/ 2642806 w 3024845"/>
                  <a:gd name="connsiteY357" fmla="*/ 672313 h 1059043"/>
                  <a:gd name="connsiteX358" fmla="*/ 2667126 w 3024845"/>
                  <a:gd name="connsiteY358" fmla="*/ 672313 h 1059043"/>
                  <a:gd name="connsiteX359" fmla="*/ 2667126 w 3024845"/>
                  <a:gd name="connsiteY359" fmla="*/ 659342 h 1059043"/>
                  <a:gd name="connsiteX360" fmla="*/ 2695500 w 3024845"/>
                  <a:gd name="connsiteY360" fmla="*/ 659342 h 1059043"/>
                  <a:gd name="connsiteX361" fmla="*/ 2707660 w 3024845"/>
                  <a:gd name="connsiteY361" fmla="*/ 655018 h 1059043"/>
                  <a:gd name="connsiteX362" fmla="*/ 2727927 w 3024845"/>
                  <a:gd name="connsiteY362" fmla="*/ 659342 h 1059043"/>
                  <a:gd name="connsiteX363" fmla="*/ 2727927 w 3024845"/>
                  <a:gd name="connsiteY363" fmla="*/ 642048 h 1059043"/>
                  <a:gd name="connsiteX364" fmla="*/ 2736034 w 3024845"/>
                  <a:gd name="connsiteY364" fmla="*/ 642048 h 1059043"/>
                  <a:gd name="connsiteX365" fmla="*/ 2736034 w 3024845"/>
                  <a:gd name="connsiteY365" fmla="*/ 629077 h 1059043"/>
                  <a:gd name="connsiteX366" fmla="*/ 2792781 w 3024845"/>
                  <a:gd name="connsiteY366" fmla="*/ 629077 h 1059043"/>
                  <a:gd name="connsiteX367" fmla="*/ 2792781 w 3024845"/>
                  <a:gd name="connsiteY367" fmla="*/ 598812 h 1059043"/>
                  <a:gd name="connsiteX368" fmla="*/ 2811021 w 3024845"/>
                  <a:gd name="connsiteY368" fmla="*/ 598812 h 1059043"/>
                  <a:gd name="connsiteX369" fmla="*/ 2811021 w 3024845"/>
                  <a:gd name="connsiteY369" fmla="*/ 592327 h 1059043"/>
                  <a:gd name="connsiteX370" fmla="*/ 2823181 w 3024845"/>
                  <a:gd name="connsiteY370" fmla="*/ 592327 h 1059043"/>
                  <a:gd name="connsiteX371" fmla="*/ 2823181 w 3024845"/>
                  <a:gd name="connsiteY371" fmla="*/ 598812 h 1059043"/>
                  <a:gd name="connsiteX372" fmla="*/ 2839395 w 3024845"/>
                  <a:gd name="connsiteY372" fmla="*/ 598812 h 1059043"/>
                  <a:gd name="connsiteX373" fmla="*/ 2839395 w 3024845"/>
                  <a:gd name="connsiteY373" fmla="*/ 648533 h 1059043"/>
                  <a:gd name="connsiteX374" fmla="*/ 2871822 w 3024845"/>
                  <a:gd name="connsiteY374" fmla="*/ 648533 h 1059043"/>
                  <a:gd name="connsiteX375" fmla="*/ 2871822 w 3024845"/>
                  <a:gd name="connsiteY375" fmla="*/ 622592 h 1059043"/>
                  <a:gd name="connsiteX376" fmla="*/ 2910329 w 3024845"/>
                  <a:gd name="connsiteY376" fmla="*/ 622592 h 1059043"/>
                  <a:gd name="connsiteX377" fmla="*/ 2910329 w 3024845"/>
                  <a:gd name="connsiteY377" fmla="*/ 592327 h 1059043"/>
                  <a:gd name="connsiteX378" fmla="*/ 2958970 w 3024845"/>
                  <a:gd name="connsiteY378" fmla="*/ 592327 h 1059043"/>
                  <a:gd name="connsiteX379" fmla="*/ 2958970 w 3024845"/>
                  <a:gd name="connsiteY379" fmla="*/ 703483 h 1059043"/>
                  <a:gd name="connsiteX380" fmla="*/ 2958970 w 3024845"/>
                  <a:gd name="connsiteY380" fmla="*/ 717262 h 1059043"/>
                  <a:gd name="connsiteX381" fmla="*/ 3024845 w 3024845"/>
                  <a:gd name="connsiteY381" fmla="*/ 717262 h 1059043"/>
                  <a:gd name="connsiteX382" fmla="*/ 3024845 w 3024845"/>
                  <a:gd name="connsiteY382" fmla="*/ 1059043 h 1059043"/>
                  <a:gd name="connsiteX383" fmla="*/ 2054 w 3024845"/>
                  <a:gd name="connsiteY383" fmla="*/ 1056710 h 1059043"/>
                  <a:gd name="connsiteX384" fmla="*/ 0 w 3024845"/>
                  <a:gd name="connsiteY384" fmla="*/ 622592 h 1059043"/>
                  <a:gd name="connsiteX385" fmla="*/ 20267 w 3024845"/>
                  <a:gd name="connsiteY385" fmla="*/ 622592 h 1059043"/>
                  <a:gd name="connsiteX386" fmla="*/ 20774 w 3024845"/>
                  <a:gd name="connsiteY386" fmla="*/ 621511 h 1059043"/>
                  <a:gd name="connsiteX387" fmla="*/ 24320 w 3024845"/>
                  <a:gd name="connsiteY387" fmla="*/ 613945 h 1059043"/>
                  <a:gd name="connsiteX388" fmla="*/ 26094 w 3024845"/>
                  <a:gd name="connsiteY388" fmla="*/ 614215 h 1059043"/>
                  <a:gd name="connsiteX389" fmla="*/ 38507 w 3024845"/>
                  <a:gd name="connsiteY389" fmla="*/ 616106 h 1059043"/>
                  <a:gd name="connsiteX390" fmla="*/ 39014 w 3024845"/>
                  <a:gd name="connsiteY390" fmla="*/ 617458 h 1059043"/>
                  <a:gd name="connsiteX391" fmla="*/ 42560 w 3024845"/>
                  <a:gd name="connsiteY391" fmla="*/ 626915 h 1059043"/>
                  <a:gd name="connsiteX392" fmla="*/ 68907 w 3024845"/>
                  <a:gd name="connsiteY392" fmla="*/ 629077 h 1059043"/>
                  <a:gd name="connsiteX393" fmla="*/ 68907 w 3024845"/>
                  <a:gd name="connsiteY393" fmla="*/ 505856 h 1059043"/>
                  <a:gd name="connsiteX394" fmla="*/ 70934 w 3024845"/>
                  <a:gd name="connsiteY394" fmla="*/ 505856 h 1059043"/>
                  <a:gd name="connsiteX395" fmla="*/ 85121 w 3024845"/>
                  <a:gd name="connsiteY395" fmla="*/ 505856 h 1059043"/>
                  <a:gd name="connsiteX396" fmla="*/ 85121 w 3024845"/>
                  <a:gd name="connsiteY396" fmla="*/ 369664 h 1059043"/>
                  <a:gd name="connsiteX397" fmla="*/ 86894 w 3024845"/>
                  <a:gd name="connsiteY397" fmla="*/ 369664 h 1059043"/>
                  <a:gd name="connsiteX398" fmla="*/ 99308 w 3024845"/>
                  <a:gd name="connsiteY398" fmla="*/ 369664 h 1059043"/>
                  <a:gd name="connsiteX399" fmla="*/ 99308 w 3024845"/>
                  <a:gd name="connsiteY399" fmla="*/ 255090 h 1059043"/>
                  <a:gd name="connsiteX400" fmla="*/ 103361 w 3024845"/>
                  <a:gd name="connsiteY400" fmla="*/ 226986 h 1059043"/>
                  <a:gd name="connsiteX401" fmla="*/ 105388 w 3024845"/>
                  <a:gd name="connsiteY401" fmla="*/ 226986 h 1059043"/>
                  <a:gd name="connsiteX402" fmla="*/ 119575 w 3024845"/>
                  <a:gd name="connsiteY402"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2480 w 3024845"/>
                  <a:gd name="connsiteY316" fmla="*/ 118897 h 1059043"/>
                  <a:gd name="connsiteX317" fmla="*/ 2168560 w 3024845"/>
                  <a:gd name="connsiteY317" fmla="*/ 125383 h 1059043"/>
                  <a:gd name="connsiteX318" fmla="*/ 2180720 w 3024845"/>
                  <a:gd name="connsiteY318" fmla="*/ 555577 h 1059043"/>
                  <a:gd name="connsiteX319" fmla="*/ 2245574 w 3024845"/>
                  <a:gd name="connsiteY319" fmla="*/ 555577 h 1059043"/>
                  <a:gd name="connsiteX320" fmla="*/ 2245574 w 3024845"/>
                  <a:gd name="connsiteY320" fmla="*/ 631239 h 1059043"/>
                  <a:gd name="connsiteX321" fmla="*/ 2253681 w 3024845"/>
                  <a:gd name="connsiteY321" fmla="*/ 631239 h 1059043"/>
                  <a:gd name="connsiteX322" fmla="*/ 2255708 w 3024845"/>
                  <a:gd name="connsiteY322" fmla="*/ 624754 h 1059043"/>
                  <a:gd name="connsiteX323" fmla="*/ 2261788 w 3024845"/>
                  <a:gd name="connsiteY323" fmla="*/ 624754 h 1059043"/>
                  <a:gd name="connsiteX324" fmla="*/ 2263815 w 3024845"/>
                  <a:gd name="connsiteY324" fmla="*/ 633401 h 1059043"/>
                  <a:gd name="connsiteX325" fmla="*/ 2275975 w 3024845"/>
                  <a:gd name="connsiteY325" fmla="*/ 633401 h 1059043"/>
                  <a:gd name="connsiteX326" fmla="*/ 2275975 w 3024845"/>
                  <a:gd name="connsiteY326" fmla="*/ 626915 h 1059043"/>
                  <a:gd name="connsiteX327" fmla="*/ 2298268 w 3024845"/>
                  <a:gd name="connsiteY327" fmla="*/ 626915 h 1059043"/>
                  <a:gd name="connsiteX328" fmla="*/ 2298268 w 3024845"/>
                  <a:gd name="connsiteY328" fmla="*/ 633401 h 1059043"/>
                  <a:gd name="connsiteX329" fmla="*/ 2318535 w 3024845"/>
                  <a:gd name="connsiteY329" fmla="*/ 633401 h 1059043"/>
                  <a:gd name="connsiteX330" fmla="*/ 2318535 w 3024845"/>
                  <a:gd name="connsiteY330" fmla="*/ 678798 h 1059043"/>
                  <a:gd name="connsiteX331" fmla="*/ 2332722 w 3024845"/>
                  <a:gd name="connsiteY331" fmla="*/ 678798 h 1059043"/>
                  <a:gd name="connsiteX332" fmla="*/ 2332722 w 3024845"/>
                  <a:gd name="connsiteY332" fmla="*/ 665827 h 1059043"/>
                  <a:gd name="connsiteX333" fmla="*/ 2348936 w 3024845"/>
                  <a:gd name="connsiteY333" fmla="*/ 665827 h 1059043"/>
                  <a:gd name="connsiteX334" fmla="*/ 2348936 w 3024845"/>
                  <a:gd name="connsiteY334" fmla="*/ 486400 h 1059043"/>
                  <a:gd name="connsiteX335" fmla="*/ 2355016 w 3024845"/>
                  <a:gd name="connsiteY335" fmla="*/ 479914 h 1059043"/>
                  <a:gd name="connsiteX336" fmla="*/ 2427977 w 3024845"/>
                  <a:gd name="connsiteY336" fmla="*/ 479914 h 1059043"/>
                  <a:gd name="connsiteX337" fmla="*/ 2427977 w 3024845"/>
                  <a:gd name="connsiteY337" fmla="*/ 488562 h 1059043"/>
                  <a:gd name="connsiteX338" fmla="*/ 2438110 w 3024845"/>
                  <a:gd name="connsiteY338" fmla="*/ 488562 h 1059043"/>
                  <a:gd name="connsiteX339" fmla="*/ 2438110 w 3024845"/>
                  <a:gd name="connsiteY339" fmla="*/ 603136 h 1059043"/>
                  <a:gd name="connsiteX340" fmla="*/ 2460404 w 3024845"/>
                  <a:gd name="connsiteY340" fmla="*/ 603136 h 1059043"/>
                  <a:gd name="connsiteX341" fmla="*/ 2460404 w 3024845"/>
                  <a:gd name="connsiteY341" fmla="*/ 536121 h 1059043"/>
                  <a:gd name="connsiteX342" fmla="*/ 2486751 w 3024845"/>
                  <a:gd name="connsiteY342" fmla="*/ 536121 h 1059043"/>
                  <a:gd name="connsiteX343" fmla="*/ 2490804 w 3024845"/>
                  <a:gd name="connsiteY343" fmla="*/ 531797 h 1059043"/>
                  <a:gd name="connsiteX344" fmla="*/ 2498911 w 3024845"/>
                  <a:gd name="connsiteY344" fmla="*/ 531797 h 1059043"/>
                  <a:gd name="connsiteX345" fmla="*/ 2502964 w 3024845"/>
                  <a:gd name="connsiteY345" fmla="*/ 536121 h 1059043"/>
                  <a:gd name="connsiteX346" fmla="*/ 2525258 w 3024845"/>
                  <a:gd name="connsiteY346" fmla="*/ 536121 h 1059043"/>
                  <a:gd name="connsiteX347" fmla="*/ 2525258 w 3024845"/>
                  <a:gd name="connsiteY347" fmla="*/ 419385 h 1059043"/>
                  <a:gd name="connsiteX348" fmla="*/ 2582005 w 3024845"/>
                  <a:gd name="connsiteY348" fmla="*/ 408576 h 1059043"/>
                  <a:gd name="connsiteX349" fmla="*/ 2582005 w 3024845"/>
                  <a:gd name="connsiteY349" fmla="*/ 409657 h 1059043"/>
                  <a:gd name="connsiteX350" fmla="*/ 2582005 w 3024845"/>
                  <a:gd name="connsiteY350" fmla="*/ 417223 h 1059043"/>
                  <a:gd name="connsiteX351" fmla="*/ 2608352 w 3024845"/>
                  <a:gd name="connsiteY351" fmla="*/ 417223 h 1059043"/>
                  <a:gd name="connsiteX352" fmla="*/ 2608352 w 3024845"/>
                  <a:gd name="connsiteY352" fmla="*/ 672313 h 1059043"/>
                  <a:gd name="connsiteX353" fmla="*/ 2630646 w 3024845"/>
                  <a:gd name="connsiteY353" fmla="*/ 672313 h 1059043"/>
                  <a:gd name="connsiteX354" fmla="*/ 2630646 w 3024845"/>
                  <a:gd name="connsiteY354" fmla="*/ 667989 h 1059043"/>
                  <a:gd name="connsiteX355" fmla="*/ 2642806 w 3024845"/>
                  <a:gd name="connsiteY355" fmla="*/ 667989 h 1059043"/>
                  <a:gd name="connsiteX356" fmla="*/ 2642806 w 3024845"/>
                  <a:gd name="connsiteY356" fmla="*/ 672313 h 1059043"/>
                  <a:gd name="connsiteX357" fmla="*/ 2667126 w 3024845"/>
                  <a:gd name="connsiteY357" fmla="*/ 672313 h 1059043"/>
                  <a:gd name="connsiteX358" fmla="*/ 2667126 w 3024845"/>
                  <a:gd name="connsiteY358" fmla="*/ 659342 h 1059043"/>
                  <a:gd name="connsiteX359" fmla="*/ 2695500 w 3024845"/>
                  <a:gd name="connsiteY359" fmla="*/ 659342 h 1059043"/>
                  <a:gd name="connsiteX360" fmla="*/ 2707660 w 3024845"/>
                  <a:gd name="connsiteY360" fmla="*/ 655018 h 1059043"/>
                  <a:gd name="connsiteX361" fmla="*/ 2727927 w 3024845"/>
                  <a:gd name="connsiteY361" fmla="*/ 659342 h 1059043"/>
                  <a:gd name="connsiteX362" fmla="*/ 2727927 w 3024845"/>
                  <a:gd name="connsiteY362" fmla="*/ 642048 h 1059043"/>
                  <a:gd name="connsiteX363" fmla="*/ 2736034 w 3024845"/>
                  <a:gd name="connsiteY363" fmla="*/ 642048 h 1059043"/>
                  <a:gd name="connsiteX364" fmla="*/ 2736034 w 3024845"/>
                  <a:gd name="connsiteY364" fmla="*/ 629077 h 1059043"/>
                  <a:gd name="connsiteX365" fmla="*/ 2792781 w 3024845"/>
                  <a:gd name="connsiteY365" fmla="*/ 629077 h 1059043"/>
                  <a:gd name="connsiteX366" fmla="*/ 2792781 w 3024845"/>
                  <a:gd name="connsiteY366" fmla="*/ 598812 h 1059043"/>
                  <a:gd name="connsiteX367" fmla="*/ 2811021 w 3024845"/>
                  <a:gd name="connsiteY367" fmla="*/ 598812 h 1059043"/>
                  <a:gd name="connsiteX368" fmla="*/ 2811021 w 3024845"/>
                  <a:gd name="connsiteY368" fmla="*/ 592327 h 1059043"/>
                  <a:gd name="connsiteX369" fmla="*/ 2823181 w 3024845"/>
                  <a:gd name="connsiteY369" fmla="*/ 592327 h 1059043"/>
                  <a:gd name="connsiteX370" fmla="*/ 2823181 w 3024845"/>
                  <a:gd name="connsiteY370" fmla="*/ 598812 h 1059043"/>
                  <a:gd name="connsiteX371" fmla="*/ 2839395 w 3024845"/>
                  <a:gd name="connsiteY371" fmla="*/ 598812 h 1059043"/>
                  <a:gd name="connsiteX372" fmla="*/ 2839395 w 3024845"/>
                  <a:gd name="connsiteY372" fmla="*/ 648533 h 1059043"/>
                  <a:gd name="connsiteX373" fmla="*/ 2871822 w 3024845"/>
                  <a:gd name="connsiteY373" fmla="*/ 648533 h 1059043"/>
                  <a:gd name="connsiteX374" fmla="*/ 2871822 w 3024845"/>
                  <a:gd name="connsiteY374" fmla="*/ 622592 h 1059043"/>
                  <a:gd name="connsiteX375" fmla="*/ 2910329 w 3024845"/>
                  <a:gd name="connsiteY375" fmla="*/ 622592 h 1059043"/>
                  <a:gd name="connsiteX376" fmla="*/ 2910329 w 3024845"/>
                  <a:gd name="connsiteY376" fmla="*/ 592327 h 1059043"/>
                  <a:gd name="connsiteX377" fmla="*/ 2958970 w 3024845"/>
                  <a:gd name="connsiteY377" fmla="*/ 592327 h 1059043"/>
                  <a:gd name="connsiteX378" fmla="*/ 2958970 w 3024845"/>
                  <a:gd name="connsiteY378" fmla="*/ 703483 h 1059043"/>
                  <a:gd name="connsiteX379" fmla="*/ 2958970 w 3024845"/>
                  <a:gd name="connsiteY379" fmla="*/ 717262 h 1059043"/>
                  <a:gd name="connsiteX380" fmla="*/ 3024845 w 3024845"/>
                  <a:gd name="connsiteY380" fmla="*/ 717262 h 1059043"/>
                  <a:gd name="connsiteX381" fmla="*/ 3024845 w 3024845"/>
                  <a:gd name="connsiteY381" fmla="*/ 1059043 h 1059043"/>
                  <a:gd name="connsiteX382" fmla="*/ 2054 w 3024845"/>
                  <a:gd name="connsiteY382" fmla="*/ 1056710 h 1059043"/>
                  <a:gd name="connsiteX383" fmla="*/ 0 w 3024845"/>
                  <a:gd name="connsiteY383" fmla="*/ 622592 h 1059043"/>
                  <a:gd name="connsiteX384" fmla="*/ 20267 w 3024845"/>
                  <a:gd name="connsiteY384" fmla="*/ 622592 h 1059043"/>
                  <a:gd name="connsiteX385" fmla="*/ 20774 w 3024845"/>
                  <a:gd name="connsiteY385" fmla="*/ 621511 h 1059043"/>
                  <a:gd name="connsiteX386" fmla="*/ 24320 w 3024845"/>
                  <a:gd name="connsiteY386" fmla="*/ 613945 h 1059043"/>
                  <a:gd name="connsiteX387" fmla="*/ 26094 w 3024845"/>
                  <a:gd name="connsiteY387" fmla="*/ 614215 h 1059043"/>
                  <a:gd name="connsiteX388" fmla="*/ 38507 w 3024845"/>
                  <a:gd name="connsiteY388" fmla="*/ 616106 h 1059043"/>
                  <a:gd name="connsiteX389" fmla="*/ 39014 w 3024845"/>
                  <a:gd name="connsiteY389" fmla="*/ 617458 h 1059043"/>
                  <a:gd name="connsiteX390" fmla="*/ 42560 w 3024845"/>
                  <a:gd name="connsiteY390" fmla="*/ 626915 h 1059043"/>
                  <a:gd name="connsiteX391" fmla="*/ 68907 w 3024845"/>
                  <a:gd name="connsiteY391" fmla="*/ 629077 h 1059043"/>
                  <a:gd name="connsiteX392" fmla="*/ 68907 w 3024845"/>
                  <a:gd name="connsiteY392" fmla="*/ 505856 h 1059043"/>
                  <a:gd name="connsiteX393" fmla="*/ 70934 w 3024845"/>
                  <a:gd name="connsiteY393" fmla="*/ 505856 h 1059043"/>
                  <a:gd name="connsiteX394" fmla="*/ 85121 w 3024845"/>
                  <a:gd name="connsiteY394" fmla="*/ 505856 h 1059043"/>
                  <a:gd name="connsiteX395" fmla="*/ 85121 w 3024845"/>
                  <a:gd name="connsiteY395" fmla="*/ 369664 h 1059043"/>
                  <a:gd name="connsiteX396" fmla="*/ 86894 w 3024845"/>
                  <a:gd name="connsiteY396" fmla="*/ 369664 h 1059043"/>
                  <a:gd name="connsiteX397" fmla="*/ 99308 w 3024845"/>
                  <a:gd name="connsiteY397" fmla="*/ 369664 h 1059043"/>
                  <a:gd name="connsiteX398" fmla="*/ 99308 w 3024845"/>
                  <a:gd name="connsiteY398" fmla="*/ 255090 h 1059043"/>
                  <a:gd name="connsiteX399" fmla="*/ 103361 w 3024845"/>
                  <a:gd name="connsiteY399" fmla="*/ 226986 h 1059043"/>
                  <a:gd name="connsiteX400" fmla="*/ 105388 w 3024845"/>
                  <a:gd name="connsiteY400" fmla="*/ 226986 h 1059043"/>
                  <a:gd name="connsiteX401" fmla="*/ 119575 w 3024845"/>
                  <a:gd name="connsiteY401"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8560 w 3024845"/>
                  <a:gd name="connsiteY316" fmla="*/ 125383 h 1059043"/>
                  <a:gd name="connsiteX317" fmla="*/ 2180720 w 3024845"/>
                  <a:gd name="connsiteY317" fmla="*/ 555577 h 1059043"/>
                  <a:gd name="connsiteX318" fmla="*/ 2245574 w 3024845"/>
                  <a:gd name="connsiteY318" fmla="*/ 555577 h 1059043"/>
                  <a:gd name="connsiteX319" fmla="*/ 2245574 w 3024845"/>
                  <a:gd name="connsiteY319" fmla="*/ 631239 h 1059043"/>
                  <a:gd name="connsiteX320" fmla="*/ 2253681 w 3024845"/>
                  <a:gd name="connsiteY320" fmla="*/ 631239 h 1059043"/>
                  <a:gd name="connsiteX321" fmla="*/ 2255708 w 3024845"/>
                  <a:gd name="connsiteY321" fmla="*/ 624754 h 1059043"/>
                  <a:gd name="connsiteX322" fmla="*/ 2261788 w 3024845"/>
                  <a:gd name="connsiteY322" fmla="*/ 624754 h 1059043"/>
                  <a:gd name="connsiteX323" fmla="*/ 2263815 w 3024845"/>
                  <a:gd name="connsiteY323" fmla="*/ 633401 h 1059043"/>
                  <a:gd name="connsiteX324" fmla="*/ 2275975 w 3024845"/>
                  <a:gd name="connsiteY324" fmla="*/ 633401 h 1059043"/>
                  <a:gd name="connsiteX325" fmla="*/ 2275975 w 3024845"/>
                  <a:gd name="connsiteY325" fmla="*/ 626915 h 1059043"/>
                  <a:gd name="connsiteX326" fmla="*/ 2298268 w 3024845"/>
                  <a:gd name="connsiteY326" fmla="*/ 626915 h 1059043"/>
                  <a:gd name="connsiteX327" fmla="*/ 2298268 w 3024845"/>
                  <a:gd name="connsiteY327" fmla="*/ 633401 h 1059043"/>
                  <a:gd name="connsiteX328" fmla="*/ 2318535 w 3024845"/>
                  <a:gd name="connsiteY328" fmla="*/ 633401 h 1059043"/>
                  <a:gd name="connsiteX329" fmla="*/ 2318535 w 3024845"/>
                  <a:gd name="connsiteY329" fmla="*/ 678798 h 1059043"/>
                  <a:gd name="connsiteX330" fmla="*/ 2332722 w 3024845"/>
                  <a:gd name="connsiteY330" fmla="*/ 678798 h 1059043"/>
                  <a:gd name="connsiteX331" fmla="*/ 2332722 w 3024845"/>
                  <a:gd name="connsiteY331" fmla="*/ 665827 h 1059043"/>
                  <a:gd name="connsiteX332" fmla="*/ 2348936 w 3024845"/>
                  <a:gd name="connsiteY332" fmla="*/ 665827 h 1059043"/>
                  <a:gd name="connsiteX333" fmla="*/ 2348936 w 3024845"/>
                  <a:gd name="connsiteY333" fmla="*/ 486400 h 1059043"/>
                  <a:gd name="connsiteX334" fmla="*/ 2355016 w 3024845"/>
                  <a:gd name="connsiteY334" fmla="*/ 479914 h 1059043"/>
                  <a:gd name="connsiteX335" fmla="*/ 2427977 w 3024845"/>
                  <a:gd name="connsiteY335" fmla="*/ 479914 h 1059043"/>
                  <a:gd name="connsiteX336" fmla="*/ 2427977 w 3024845"/>
                  <a:gd name="connsiteY336" fmla="*/ 488562 h 1059043"/>
                  <a:gd name="connsiteX337" fmla="*/ 2438110 w 3024845"/>
                  <a:gd name="connsiteY337" fmla="*/ 488562 h 1059043"/>
                  <a:gd name="connsiteX338" fmla="*/ 2438110 w 3024845"/>
                  <a:gd name="connsiteY338" fmla="*/ 603136 h 1059043"/>
                  <a:gd name="connsiteX339" fmla="*/ 2460404 w 3024845"/>
                  <a:gd name="connsiteY339" fmla="*/ 603136 h 1059043"/>
                  <a:gd name="connsiteX340" fmla="*/ 2460404 w 3024845"/>
                  <a:gd name="connsiteY340" fmla="*/ 536121 h 1059043"/>
                  <a:gd name="connsiteX341" fmla="*/ 2486751 w 3024845"/>
                  <a:gd name="connsiteY341" fmla="*/ 536121 h 1059043"/>
                  <a:gd name="connsiteX342" fmla="*/ 2490804 w 3024845"/>
                  <a:gd name="connsiteY342" fmla="*/ 531797 h 1059043"/>
                  <a:gd name="connsiteX343" fmla="*/ 2498911 w 3024845"/>
                  <a:gd name="connsiteY343" fmla="*/ 531797 h 1059043"/>
                  <a:gd name="connsiteX344" fmla="*/ 2502964 w 3024845"/>
                  <a:gd name="connsiteY344" fmla="*/ 536121 h 1059043"/>
                  <a:gd name="connsiteX345" fmla="*/ 2525258 w 3024845"/>
                  <a:gd name="connsiteY345" fmla="*/ 536121 h 1059043"/>
                  <a:gd name="connsiteX346" fmla="*/ 2525258 w 3024845"/>
                  <a:gd name="connsiteY346" fmla="*/ 419385 h 1059043"/>
                  <a:gd name="connsiteX347" fmla="*/ 2582005 w 3024845"/>
                  <a:gd name="connsiteY347" fmla="*/ 408576 h 1059043"/>
                  <a:gd name="connsiteX348" fmla="*/ 2582005 w 3024845"/>
                  <a:gd name="connsiteY348" fmla="*/ 409657 h 1059043"/>
                  <a:gd name="connsiteX349" fmla="*/ 2582005 w 3024845"/>
                  <a:gd name="connsiteY349" fmla="*/ 417223 h 1059043"/>
                  <a:gd name="connsiteX350" fmla="*/ 2608352 w 3024845"/>
                  <a:gd name="connsiteY350" fmla="*/ 417223 h 1059043"/>
                  <a:gd name="connsiteX351" fmla="*/ 2608352 w 3024845"/>
                  <a:gd name="connsiteY351" fmla="*/ 672313 h 1059043"/>
                  <a:gd name="connsiteX352" fmla="*/ 2630646 w 3024845"/>
                  <a:gd name="connsiteY352" fmla="*/ 672313 h 1059043"/>
                  <a:gd name="connsiteX353" fmla="*/ 2630646 w 3024845"/>
                  <a:gd name="connsiteY353" fmla="*/ 667989 h 1059043"/>
                  <a:gd name="connsiteX354" fmla="*/ 2642806 w 3024845"/>
                  <a:gd name="connsiteY354" fmla="*/ 667989 h 1059043"/>
                  <a:gd name="connsiteX355" fmla="*/ 2642806 w 3024845"/>
                  <a:gd name="connsiteY355" fmla="*/ 672313 h 1059043"/>
                  <a:gd name="connsiteX356" fmla="*/ 2667126 w 3024845"/>
                  <a:gd name="connsiteY356" fmla="*/ 672313 h 1059043"/>
                  <a:gd name="connsiteX357" fmla="*/ 2667126 w 3024845"/>
                  <a:gd name="connsiteY357" fmla="*/ 659342 h 1059043"/>
                  <a:gd name="connsiteX358" fmla="*/ 2695500 w 3024845"/>
                  <a:gd name="connsiteY358" fmla="*/ 659342 h 1059043"/>
                  <a:gd name="connsiteX359" fmla="*/ 2707660 w 3024845"/>
                  <a:gd name="connsiteY359" fmla="*/ 655018 h 1059043"/>
                  <a:gd name="connsiteX360" fmla="*/ 2727927 w 3024845"/>
                  <a:gd name="connsiteY360" fmla="*/ 659342 h 1059043"/>
                  <a:gd name="connsiteX361" fmla="*/ 2727927 w 3024845"/>
                  <a:gd name="connsiteY361" fmla="*/ 642048 h 1059043"/>
                  <a:gd name="connsiteX362" fmla="*/ 2736034 w 3024845"/>
                  <a:gd name="connsiteY362" fmla="*/ 642048 h 1059043"/>
                  <a:gd name="connsiteX363" fmla="*/ 2736034 w 3024845"/>
                  <a:gd name="connsiteY363" fmla="*/ 629077 h 1059043"/>
                  <a:gd name="connsiteX364" fmla="*/ 2792781 w 3024845"/>
                  <a:gd name="connsiteY364" fmla="*/ 629077 h 1059043"/>
                  <a:gd name="connsiteX365" fmla="*/ 2792781 w 3024845"/>
                  <a:gd name="connsiteY365" fmla="*/ 598812 h 1059043"/>
                  <a:gd name="connsiteX366" fmla="*/ 2811021 w 3024845"/>
                  <a:gd name="connsiteY366" fmla="*/ 598812 h 1059043"/>
                  <a:gd name="connsiteX367" fmla="*/ 2811021 w 3024845"/>
                  <a:gd name="connsiteY367" fmla="*/ 592327 h 1059043"/>
                  <a:gd name="connsiteX368" fmla="*/ 2823181 w 3024845"/>
                  <a:gd name="connsiteY368" fmla="*/ 592327 h 1059043"/>
                  <a:gd name="connsiteX369" fmla="*/ 2823181 w 3024845"/>
                  <a:gd name="connsiteY369" fmla="*/ 598812 h 1059043"/>
                  <a:gd name="connsiteX370" fmla="*/ 2839395 w 3024845"/>
                  <a:gd name="connsiteY370" fmla="*/ 598812 h 1059043"/>
                  <a:gd name="connsiteX371" fmla="*/ 2839395 w 3024845"/>
                  <a:gd name="connsiteY371" fmla="*/ 648533 h 1059043"/>
                  <a:gd name="connsiteX372" fmla="*/ 2871822 w 3024845"/>
                  <a:gd name="connsiteY372" fmla="*/ 648533 h 1059043"/>
                  <a:gd name="connsiteX373" fmla="*/ 2871822 w 3024845"/>
                  <a:gd name="connsiteY373" fmla="*/ 622592 h 1059043"/>
                  <a:gd name="connsiteX374" fmla="*/ 2910329 w 3024845"/>
                  <a:gd name="connsiteY374" fmla="*/ 622592 h 1059043"/>
                  <a:gd name="connsiteX375" fmla="*/ 2910329 w 3024845"/>
                  <a:gd name="connsiteY375" fmla="*/ 592327 h 1059043"/>
                  <a:gd name="connsiteX376" fmla="*/ 2958970 w 3024845"/>
                  <a:gd name="connsiteY376" fmla="*/ 592327 h 1059043"/>
                  <a:gd name="connsiteX377" fmla="*/ 2958970 w 3024845"/>
                  <a:gd name="connsiteY377" fmla="*/ 703483 h 1059043"/>
                  <a:gd name="connsiteX378" fmla="*/ 2958970 w 3024845"/>
                  <a:gd name="connsiteY378" fmla="*/ 717262 h 1059043"/>
                  <a:gd name="connsiteX379" fmla="*/ 3024845 w 3024845"/>
                  <a:gd name="connsiteY379" fmla="*/ 717262 h 1059043"/>
                  <a:gd name="connsiteX380" fmla="*/ 3024845 w 3024845"/>
                  <a:gd name="connsiteY380" fmla="*/ 1059043 h 1059043"/>
                  <a:gd name="connsiteX381" fmla="*/ 2054 w 3024845"/>
                  <a:gd name="connsiteY381" fmla="*/ 1056710 h 1059043"/>
                  <a:gd name="connsiteX382" fmla="*/ 0 w 3024845"/>
                  <a:gd name="connsiteY382" fmla="*/ 622592 h 1059043"/>
                  <a:gd name="connsiteX383" fmla="*/ 20267 w 3024845"/>
                  <a:gd name="connsiteY383" fmla="*/ 622592 h 1059043"/>
                  <a:gd name="connsiteX384" fmla="*/ 20774 w 3024845"/>
                  <a:gd name="connsiteY384" fmla="*/ 621511 h 1059043"/>
                  <a:gd name="connsiteX385" fmla="*/ 24320 w 3024845"/>
                  <a:gd name="connsiteY385" fmla="*/ 613945 h 1059043"/>
                  <a:gd name="connsiteX386" fmla="*/ 26094 w 3024845"/>
                  <a:gd name="connsiteY386" fmla="*/ 614215 h 1059043"/>
                  <a:gd name="connsiteX387" fmla="*/ 38507 w 3024845"/>
                  <a:gd name="connsiteY387" fmla="*/ 616106 h 1059043"/>
                  <a:gd name="connsiteX388" fmla="*/ 39014 w 3024845"/>
                  <a:gd name="connsiteY388" fmla="*/ 617458 h 1059043"/>
                  <a:gd name="connsiteX389" fmla="*/ 42560 w 3024845"/>
                  <a:gd name="connsiteY389" fmla="*/ 626915 h 1059043"/>
                  <a:gd name="connsiteX390" fmla="*/ 68907 w 3024845"/>
                  <a:gd name="connsiteY390" fmla="*/ 629077 h 1059043"/>
                  <a:gd name="connsiteX391" fmla="*/ 68907 w 3024845"/>
                  <a:gd name="connsiteY391" fmla="*/ 505856 h 1059043"/>
                  <a:gd name="connsiteX392" fmla="*/ 70934 w 3024845"/>
                  <a:gd name="connsiteY392" fmla="*/ 505856 h 1059043"/>
                  <a:gd name="connsiteX393" fmla="*/ 85121 w 3024845"/>
                  <a:gd name="connsiteY393" fmla="*/ 505856 h 1059043"/>
                  <a:gd name="connsiteX394" fmla="*/ 85121 w 3024845"/>
                  <a:gd name="connsiteY394" fmla="*/ 369664 h 1059043"/>
                  <a:gd name="connsiteX395" fmla="*/ 86894 w 3024845"/>
                  <a:gd name="connsiteY395" fmla="*/ 369664 h 1059043"/>
                  <a:gd name="connsiteX396" fmla="*/ 99308 w 3024845"/>
                  <a:gd name="connsiteY396" fmla="*/ 369664 h 1059043"/>
                  <a:gd name="connsiteX397" fmla="*/ 99308 w 3024845"/>
                  <a:gd name="connsiteY397" fmla="*/ 255090 h 1059043"/>
                  <a:gd name="connsiteX398" fmla="*/ 103361 w 3024845"/>
                  <a:gd name="connsiteY398" fmla="*/ 226986 h 1059043"/>
                  <a:gd name="connsiteX399" fmla="*/ 105388 w 3024845"/>
                  <a:gd name="connsiteY399" fmla="*/ 226986 h 1059043"/>
                  <a:gd name="connsiteX400" fmla="*/ 119575 w 3024845"/>
                  <a:gd name="connsiteY400"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80720 w 3024845"/>
                  <a:gd name="connsiteY316" fmla="*/ 555577 h 1059043"/>
                  <a:gd name="connsiteX317" fmla="*/ 2245574 w 3024845"/>
                  <a:gd name="connsiteY317" fmla="*/ 555577 h 1059043"/>
                  <a:gd name="connsiteX318" fmla="*/ 2245574 w 3024845"/>
                  <a:gd name="connsiteY318" fmla="*/ 631239 h 1059043"/>
                  <a:gd name="connsiteX319" fmla="*/ 2253681 w 3024845"/>
                  <a:gd name="connsiteY319" fmla="*/ 631239 h 1059043"/>
                  <a:gd name="connsiteX320" fmla="*/ 2255708 w 3024845"/>
                  <a:gd name="connsiteY320" fmla="*/ 624754 h 1059043"/>
                  <a:gd name="connsiteX321" fmla="*/ 2261788 w 3024845"/>
                  <a:gd name="connsiteY321" fmla="*/ 624754 h 1059043"/>
                  <a:gd name="connsiteX322" fmla="*/ 2263815 w 3024845"/>
                  <a:gd name="connsiteY322" fmla="*/ 633401 h 1059043"/>
                  <a:gd name="connsiteX323" fmla="*/ 2275975 w 3024845"/>
                  <a:gd name="connsiteY323" fmla="*/ 633401 h 1059043"/>
                  <a:gd name="connsiteX324" fmla="*/ 2275975 w 3024845"/>
                  <a:gd name="connsiteY324" fmla="*/ 626915 h 1059043"/>
                  <a:gd name="connsiteX325" fmla="*/ 2298268 w 3024845"/>
                  <a:gd name="connsiteY325" fmla="*/ 626915 h 1059043"/>
                  <a:gd name="connsiteX326" fmla="*/ 2298268 w 3024845"/>
                  <a:gd name="connsiteY326" fmla="*/ 633401 h 1059043"/>
                  <a:gd name="connsiteX327" fmla="*/ 2318535 w 3024845"/>
                  <a:gd name="connsiteY327" fmla="*/ 633401 h 1059043"/>
                  <a:gd name="connsiteX328" fmla="*/ 2318535 w 3024845"/>
                  <a:gd name="connsiteY328" fmla="*/ 678798 h 1059043"/>
                  <a:gd name="connsiteX329" fmla="*/ 2332722 w 3024845"/>
                  <a:gd name="connsiteY329" fmla="*/ 678798 h 1059043"/>
                  <a:gd name="connsiteX330" fmla="*/ 2332722 w 3024845"/>
                  <a:gd name="connsiteY330" fmla="*/ 665827 h 1059043"/>
                  <a:gd name="connsiteX331" fmla="*/ 2348936 w 3024845"/>
                  <a:gd name="connsiteY331" fmla="*/ 665827 h 1059043"/>
                  <a:gd name="connsiteX332" fmla="*/ 2348936 w 3024845"/>
                  <a:gd name="connsiteY332" fmla="*/ 486400 h 1059043"/>
                  <a:gd name="connsiteX333" fmla="*/ 2355016 w 3024845"/>
                  <a:gd name="connsiteY333" fmla="*/ 479914 h 1059043"/>
                  <a:gd name="connsiteX334" fmla="*/ 2427977 w 3024845"/>
                  <a:gd name="connsiteY334" fmla="*/ 479914 h 1059043"/>
                  <a:gd name="connsiteX335" fmla="*/ 2427977 w 3024845"/>
                  <a:gd name="connsiteY335" fmla="*/ 488562 h 1059043"/>
                  <a:gd name="connsiteX336" fmla="*/ 2438110 w 3024845"/>
                  <a:gd name="connsiteY336" fmla="*/ 488562 h 1059043"/>
                  <a:gd name="connsiteX337" fmla="*/ 2438110 w 3024845"/>
                  <a:gd name="connsiteY337" fmla="*/ 603136 h 1059043"/>
                  <a:gd name="connsiteX338" fmla="*/ 2460404 w 3024845"/>
                  <a:gd name="connsiteY338" fmla="*/ 603136 h 1059043"/>
                  <a:gd name="connsiteX339" fmla="*/ 2460404 w 3024845"/>
                  <a:gd name="connsiteY339" fmla="*/ 536121 h 1059043"/>
                  <a:gd name="connsiteX340" fmla="*/ 2486751 w 3024845"/>
                  <a:gd name="connsiteY340" fmla="*/ 536121 h 1059043"/>
                  <a:gd name="connsiteX341" fmla="*/ 2490804 w 3024845"/>
                  <a:gd name="connsiteY341" fmla="*/ 531797 h 1059043"/>
                  <a:gd name="connsiteX342" fmla="*/ 2498911 w 3024845"/>
                  <a:gd name="connsiteY342" fmla="*/ 531797 h 1059043"/>
                  <a:gd name="connsiteX343" fmla="*/ 2502964 w 3024845"/>
                  <a:gd name="connsiteY343" fmla="*/ 536121 h 1059043"/>
                  <a:gd name="connsiteX344" fmla="*/ 2525258 w 3024845"/>
                  <a:gd name="connsiteY344" fmla="*/ 536121 h 1059043"/>
                  <a:gd name="connsiteX345" fmla="*/ 2525258 w 3024845"/>
                  <a:gd name="connsiteY345" fmla="*/ 419385 h 1059043"/>
                  <a:gd name="connsiteX346" fmla="*/ 2582005 w 3024845"/>
                  <a:gd name="connsiteY346" fmla="*/ 408576 h 1059043"/>
                  <a:gd name="connsiteX347" fmla="*/ 2582005 w 3024845"/>
                  <a:gd name="connsiteY347" fmla="*/ 409657 h 1059043"/>
                  <a:gd name="connsiteX348" fmla="*/ 2582005 w 3024845"/>
                  <a:gd name="connsiteY348" fmla="*/ 417223 h 1059043"/>
                  <a:gd name="connsiteX349" fmla="*/ 2608352 w 3024845"/>
                  <a:gd name="connsiteY349" fmla="*/ 417223 h 1059043"/>
                  <a:gd name="connsiteX350" fmla="*/ 2608352 w 3024845"/>
                  <a:gd name="connsiteY350" fmla="*/ 672313 h 1059043"/>
                  <a:gd name="connsiteX351" fmla="*/ 2630646 w 3024845"/>
                  <a:gd name="connsiteY351" fmla="*/ 672313 h 1059043"/>
                  <a:gd name="connsiteX352" fmla="*/ 2630646 w 3024845"/>
                  <a:gd name="connsiteY352" fmla="*/ 667989 h 1059043"/>
                  <a:gd name="connsiteX353" fmla="*/ 2642806 w 3024845"/>
                  <a:gd name="connsiteY353" fmla="*/ 667989 h 1059043"/>
                  <a:gd name="connsiteX354" fmla="*/ 2642806 w 3024845"/>
                  <a:gd name="connsiteY354" fmla="*/ 672313 h 1059043"/>
                  <a:gd name="connsiteX355" fmla="*/ 2667126 w 3024845"/>
                  <a:gd name="connsiteY355" fmla="*/ 672313 h 1059043"/>
                  <a:gd name="connsiteX356" fmla="*/ 2667126 w 3024845"/>
                  <a:gd name="connsiteY356" fmla="*/ 659342 h 1059043"/>
                  <a:gd name="connsiteX357" fmla="*/ 2695500 w 3024845"/>
                  <a:gd name="connsiteY357" fmla="*/ 659342 h 1059043"/>
                  <a:gd name="connsiteX358" fmla="*/ 2707660 w 3024845"/>
                  <a:gd name="connsiteY358" fmla="*/ 655018 h 1059043"/>
                  <a:gd name="connsiteX359" fmla="*/ 2727927 w 3024845"/>
                  <a:gd name="connsiteY359" fmla="*/ 659342 h 1059043"/>
                  <a:gd name="connsiteX360" fmla="*/ 2727927 w 3024845"/>
                  <a:gd name="connsiteY360" fmla="*/ 642048 h 1059043"/>
                  <a:gd name="connsiteX361" fmla="*/ 2736034 w 3024845"/>
                  <a:gd name="connsiteY361" fmla="*/ 642048 h 1059043"/>
                  <a:gd name="connsiteX362" fmla="*/ 2736034 w 3024845"/>
                  <a:gd name="connsiteY362" fmla="*/ 629077 h 1059043"/>
                  <a:gd name="connsiteX363" fmla="*/ 2792781 w 3024845"/>
                  <a:gd name="connsiteY363" fmla="*/ 629077 h 1059043"/>
                  <a:gd name="connsiteX364" fmla="*/ 2792781 w 3024845"/>
                  <a:gd name="connsiteY364" fmla="*/ 598812 h 1059043"/>
                  <a:gd name="connsiteX365" fmla="*/ 2811021 w 3024845"/>
                  <a:gd name="connsiteY365" fmla="*/ 598812 h 1059043"/>
                  <a:gd name="connsiteX366" fmla="*/ 2811021 w 3024845"/>
                  <a:gd name="connsiteY366" fmla="*/ 592327 h 1059043"/>
                  <a:gd name="connsiteX367" fmla="*/ 2823181 w 3024845"/>
                  <a:gd name="connsiteY367" fmla="*/ 592327 h 1059043"/>
                  <a:gd name="connsiteX368" fmla="*/ 2823181 w 3024845"/>
                  <a:gd name="connsiteY368" fmla="*/ 598812 h 1059043"/>
                  <a:gd name="connsiteX369" fmla="*/ 2839395 w 3024845"/>
                  <a:gd name="connsiteY369" fmla="*/ 598812 h 1059043"/>
                  <a:gd name="connsiteX370" fmla="*/ 2839395 w 3024845"/>
                  <a:gd name="connsiteY370" fmla="*/ 648533 h 1059043"/>
                  <a:gd name="connsiteX371" fmla="*/ 2871822 w 3024845"/>
                  <a:gd name="connsiteY371" fmla="*/ 648533 h 1059043"/>
                  <a:gd name="connsiteX372" fmla="*/ 2871822 w 3024845"/>
                  <a:gd name="connsiteY372" fmla="*/ 622592 h 1059043"/>
                  <a:gd name="connsiteX373" fmla="*/ 2910329 w 3024845"/>
                  <a:gd name="connsiteY373" fmla="*/ 622592 h 1059043"/>
                  <a:gd name="connsiteX374" fmla="*/ 2910329 w 3024845"/>
                  <a:gd name="connsiteY374" fmla="*/ 592327 h 1059043"/>
                  <a:gd name="connsiteX375" fmla="*/ 2958970 w 3024845"/>
                  <a:gd name="connsiteY375" fmla="*/ 592327 h 1059043"/>
                  <a:gd name="connsiteX376" fmla="*/ 2958970 w 3024845"/>
                  <a:gd name="connsiteY376" fmla="*/ 703483 h 1059043"/>
                  <a:gd name="connsiteX377" fmla="*/ 2958970 w 3024845"/>
                  <a:gd name="connsiteY377" fmla="*/ 717262 h 1059043"/>
                  <a:gd name="connsiteX378" fmla="*/ 3024845 w 3024845"/>
                  <a:gd name="connsiteY378" fmla="*/ 717262 h 1059043"/>
                  <a:gd name="connsiteX379" fmla="*/ 3024845 w 3024845"/>
                  <a:gd name="connsiteY379" fmla="*/ 1059043 h 1059043"/>
                  <a:gd name="connsiteX380" fmla="*/ 2054 w 3024845"/>
                  <a:gd name="connsiteY380" fmla="*/ 1056710 h 1059043"/>
                  <a:gd name="connsiteX381" fmla="*/ 0 w 3024845"/>
                  <a:gd name="connsiteY381" fmla="*/ 622592 h 1059043"/>
                  <a:gd name="connsiteX382" fmla="*/ 20267 w 3024845"/>
                  <a:gd name="connsiteY382" fmla="*/ 622592 h 1059043"/>
                  <a:gd name="connsiteX383" fmla="*/ 20774 w 3024845"/>
                  <a:gd name="connsiteY383" fmla="*/ 621511 h 1059043"/>
                  <a:gd name="connsiteX384" fmla="*/ 24320 w 3024845"/>
                  <a:gd name="connsiteY384" fmla="*/ 613945 h 1059043"/>
                  <a:gd name="connsiteX385" fmla="*/ 26094 w 3024845"/>
                  <a:gd name="connsiteY385" fmla="*/ 614215 h 1059043"/>
                  <a:gd name="connsiteX386" fmla="*/ 38507 w 3024845"/>
                  <a:gd name="connsiteY386" fmla="*/ 616106 h 1059043"/>
                  <a:gd name="connsiteX387" fmla="*/ 39014 w 3024845"/>
                  <a:gd name="connsiteY387" fmla="*/ 617458 h 1059043"/>
                  <a:gd name="connsiteX388" fmla="*/ 42560 w 3024845"/>
                  <a:gd name="connsiteY388" fmla="*/ 626915 h 1059043"/>
                  <a:gd name="connsiteX389" fmla="*/ 68907 w 3024845"/>
                  <a:gd name="connsiteY389" fmla="*/ 629077 h 1059043"/>
                  <a:gd name="connsiteX390" fmla="*/ 68907 w 3024845"/>
                  <a:gd name="connsiteY390" fmla="*/ 505856 h 1059043"/>
                  <a:gd name="connsiteX391" fmla="*/ 70934 w 3024845"/>
                  <a:gd name="connsiteY391" fmla="*/ 505856 h 1059043"/>
                  <a:gd name="connsiteX392" fmla="*/ 85121 w 3024845"/>
                  <a:gd name="connsiteY392" fmla="*/ 505856 h 1059043"/>
                  <a:gd name="connsiteX393" fmla="*/ 85121 w 3024845"/>
                  <a:gd name="connsiteY393" fmla="*/ 369664 h 1059043"/>
                  <a:gd name="connsiteX394" fmla="*/ 86894 w 3024845"/>
                  <a:gd name="connsiteY394" fmla="*/ 369664 h 1059043"/>
                  <a:gd name="connsiteX395" fmla="*/ 99308 w 3024845"/>
                  <a:gd name="connsiteY395" fmla="*/ 369664 h 1059043"/>
                  <a:gd name="connsiteX396" fmla="*/ 99308 w 3024845"/>
                  <a:gd name="connsiteY396" fmla="*/ 255090 h 1059043"/>
                  <a:gd name="connsiteX397" fmla="*/ 103361 w 3024845"/>
                  <a:gd name="connsiteY397" fmla="*/ 226986 h 1059043"/>
                  <a:gd name="connsiteX398" fmla="*/ 105388 w 3024845"/>
                  <a:gd name="connsiteY398" fmla="*/ 226986 h 1059043"/>
                  <a:gd name="connsiteX399" fmla="*/ 119575 w 3024845"/>
                  <a:gd name="connsiteY399"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60529 h 1059043"/>
                  <a:gd name="connsiteX313" fmla="*/ 2152346 w 3024845"/>
                  <a:gd name="connsiteY313" fmla="*/ 56206 h 1059043"/>
                  <a:gd name="connsiteX314" fmla="*/ 2152346 w 3024845"/>
                  <a:gd name="connsiteY314" fmla="*/ 0 h 1059043"/>
                  <a:gd name="connsiteX315" fmla="*/ 2180720 w 3024845"/>
                  <a:gd name="connsiteY315" fmla="*/ 555577 h 1059043"/>
                  <a:gd name="connsiteX316" fmla="*/ 2245574 w 3024845"/>
                  <a:gd name="connsiteY316" fmla="*/ 555577 h 1059043"/>
                  <a:gd name="connsiteX317" fmla="*/ 2245574 w 3024845"/>
                  <a:gd name="connsiteY317" fmla="*/ 631239 h 1059043"/>
                  <a:gd name="connsiteX318" fmla="*/ 2253681 w 3024845"/>
                  <a:gd name="connsiteY318" fmla="*/ 631239 h 1059043"/>
                  <a:gd name="connsiteX319" fmla="*/ 2255708 w 3024845"/>
                  <a:gd name="connsiteY319" fmla="*/ 624754 h 1059043"/>
                  <a:gd name="connsiteX320" fmla="*/ 2261788 w 3024845"/>
                  <a:gd name="connsiteY320" fmla="*/ 624754 h 1059043"/>
                  <a:gd name="connsiteX321" fmla="*/ 2263815 w 3024845"/>
                  <a:gd name="connsiteY321" fmla="*/ 633401 h 1059043"/>
                  <a:gd name="connsiteX322" fmla="*/ 2275975 w 3024845"/>
                  <a:gd name="connsiteY322" fmla="*/ 633401 h 1059043"/>
                  <a:gd name="connsiteX323" fmla="*/ 2275975 w 3024845"/>
                  <a:gd name="connsiteY323" fmla="*/ 626915 h 1059043"/>
                  <a:gd name="connsiteX324" fmla="*/ 2298268 w 3024845"/>
                  <a:gd name="connsiteY324" fmla="*/ 626915 h 1059043"/>
                  <a:gd name="connsiteX325" fmla="*/ 2298268 w 3024845"/>
                  <a:gd name="connsiteY325" fmla="*/ 633401 h 1059043"/>
                  <a:gd name="connsiteX326" fmla="*/ 2318535 w 3024845"/>
                  <a:gd name="connsiteY326" fmla="*/ 633401 h 1059043"/>
                  <a:gd name="connsiteX327" fmla="*/ 2318535 w 3024845"/>
                  <a:gd name="connsiteY327" fmla="*/ 678798 h 1059043"/>
                  <a:gd name="connsiteX328" fmla="*/ 2332722 w 3024845"/>
                  <a:gd name="connsiteY328" fmla="*/ 678798 h 1059043"/>
                  <a:gd name="connsiteX329" fmla="*/ 2332722 w 3024845"/>
                  <a:gd name="connsiteY329" fmla="*/ 665827 h 1059043"/>
                  <a:gd name="connsiteX330" fmla="*/ 2348936 w 3024845"/>
                  <a:gd name="connsiteY330" fmla="*/ 665827 h 1059043"/>
                  <a:gd name="connsiteX331" fmla="*/ 2348936 w 3024845"/>
                  <a:gd name="connsiteY331" fmla="*/ 486400 h 1059043"/>
                  <a:gd name="connsiteX332" fmla="*/ 2355016 w 3024845"/>
                  <a:gd name="connsiteY332" fmla="*/ 479914 h 1059043"/>
                  <a:gd name="connsiteX333" fmla="*/ 2427977 w 3024845"/>
                  <a:gd name="connsiteY333" fmla="*/ 479914 h 1059043"/>
                  <a:gd name="connsiteX334" fmla="*/ 2427977 w 3024845"/>
                  <a:gd name="connsiteY334" fmla="*/ 488562 h 1059043"/>
                  <a:gd name="connsiteX335" fmla="*/ 2438110 w 3024845"/>
                  <a:gd name="connsiteY335" fmla="*/ 488562 h 1059043"/>
                  <a:gd name="connsiteX336" fmla="*/ 2438110 w 3024845"/>
                  <a:gd name="connsiteY336" fmla="*/ 603136 h 1059043"/>
                  <a:gd name="connsiteX337" fmla="*/ 2460404 w 3024845"/>
                  <a:gd name="connsiteY337" fmla="*/ 603136 h 1059043"/>
                  <a:gd name="connsiteX338" fmla="*/ 2460404 w 3024845"/>
                  <a:gd name="connsiteY338" fmla="*/ 536121 h 1059043"/>
                  <a:gd name="connsiteX339" fmla="*/ 2486751 w 3024845"/>
                  <a:gd name="connsiteY339" fmla="*/ 536121 h 1059043"/>
                  <a:gd name="connsiteX340" fmla="*/ 2490804 w 3024845"/>
                  <a:gd name="connsiteY340" fmla="*/ 531797 h 1059043"/>
                  <a:gd name="connsiteX341" fmla="*/ 2498911 w 3024845"/>
                  <a:gd name="connsiteY341" fmla="*/ 531797 h 1059043"/>
                  <a:gd name="connsiteX342" fmla="*/ 2502964 w 3024845"/>
                  <a:gd name="connsiteY342" fmla="*/ 536121 h 1059043"/>
                  <a:gd name="connsiteX343" fmla="*/ 2525258 w 3024845"/>
                  <a:gd name="connsiteY343" fmla="*/ 536121 h 1059043"/>
                  <a:gd name="connsiteX344" fmla="*/ 2525258 w 3024845"/>
                  <a:gd name="connsiteY344" fmla="*/ 419385 h 1059043"/>
                  <a:gd name="connsiteX345" fmla="*/ 2582005 w 3024845"/>
                  <a:gd name="connsiteY345" fmla="*/ 408576 h 1059043"/>
                  <a:gd name="connsiteX346" fmla="*/ 2582005 w 3024845"/>
                  <a:gd name="connsiteY346" fmla="*/ 409657 h 1059043"/>
                  <a:gd name="connsiteX347" fmla="*/ 2582005 w 3024845"/>
                  <a:gd name="connsiteY347" fmla="*/ 417223 h 1059043"/>
                  <a:gd name="connsiteX348" fmla="*/ 2608352 w 3024845"/>
                  <a:gd name="connsiteY348" fmla="*/ 417223 h 1059043"/>
                  <a:gd name="connsiteX349" fmla="*/ 2608352 w 3024845"/>
                  <a:gd name="connsiteY349" fmla="*/ 672313 h 1059043"/>
                  <a:gd name="connsiteX350" fmla="*/ 2630646 w 3024845"/>
                  <a:gd name="connsiteY350" fmla="*/ 672313 h 1059043"/>
                  <a:gd name="connsiteX351" fmla="*/ 2630646 w 3024845"/>
                  <a:gd name="connsiteY351" fmla="*/ 667989 h 1059043"/>
                  <a:gd name="connsiteX352" fmla="*/ 2642806 w 3024845"/>
                  <a:gd name="connsiteY352" fmla="*/ 667989 h 1059043"/>
                  <a:gd name="connsiteX353" fmla="*/ 2642806 w 3024845"/>
                  <a:gd name="connsiteY353" fmla="*/ 672313 h 1059043"/>
                  <a:gd name="connsiteX354" fmla="*/ 2667126 w 3024845"/>
                  <a:gd name="connsiteY354" fmla="*/ 672313 h 1059043"/>
                  <a:gd name="connsiteX355" fmla="*/ 2667126 w 3024845"/>
                  <a:gd name="connsiteY355" fmla="*/ 659342 h 1059043"/>
                  <a:gd name="connsiteX356" fmla="*/ 2695500 w 3024845"/>
                  <a:gd name="connsiteY356" fmla="*/ 659342 h 1059043"/>
                  <a:gd name="connsiteX357" fmla="*/ 2707660 w 3024845"/>
                  <a:gd name="connsiteY357" fmla="*/ 655018 h 1059043"/>
                  <a:gd name="connsiteX358" fmla="*/ 2727927 w 3024845"/>
                  <a:gd name="connsiteY358" fmla="*/ 659342 h 1059043"/>
                  <a:gd name="connsiteX359" fmla="*/ 2727927 w 3024845"/>
                  <a:gd name="connsiteY359" fmla="*/ 642048 h 1059043"/>
                  <a:gd name="connsiteX360" fmla="*/ 2736034 w 3024845"/>
                  <a:gd name="connsiteY360" fmla="*/ 642048 h 1059043"/>
                  <a:gd name="connsiteX361" fmla="*/ 2736034 w 3024845"/>
                  <a:gd name="connsiteY361" fmla="*/ 629077 h 1059043"/>
                  <a:gd name="connsiteX362" fmla="*/ 2792781 w 3024845"/>
                  <a:gd name="connsiteY362" fmla="*/ 629077 h 1059043"/>
                  <a:gd name="connsiteX363" fmla="*/ 2792781 w 3024845"/>
                  <a:gd name="connsiteY363" fmla="*/ 598812 h 1059043"/>
                  <a:gd name="connsiteX364" fmla="*/ 2811021 w 3024845"/>
                  <a:gd name="connsiteY364" fmla="*/ 598812 h 1059043"/>
                  <a:gd name="connsiteX365" fmla="*/ 2811021 w 3024845"/>
                  <a:gd name="connsiteY365" fmla="*/ 592327 h 1059043"/>
                  <a:gd name="connsiteX366" fmla="*/ 2823181 w 3024845"/>
                  <a:gd name="connsiteY366" fmla="*/ 592327 h 1059043"/>
                  <a:gd name="connsiteX367" fmla="*/ 2823181 w 3024845"/>
                  <a:gd name="connsiteY367" fmla="*/ 598812 h 1059043"/>
                  <a:gd name="connsiteX368" fmla="*/ 2839395 w 3024845"/>
                  <a:gd name="connsiteY368" fmla="*/ 598812 h 1059043"/>
                  <a:gd name="connsiteX369" fmla="*/ 2839395 w 3024845"/>
                  <a:gd name="connsiteY369" fmla="*/ 648533 h 1059043"/>
                  <a:gd name="connsiteX370" fmla="*/ 2871822 w 3024845"/>
                  <a:gd name="connsiteY370" fmla="*/ 648533 h 1059043"/>
                  <a:gd name="connsiteX371" fmla="*/ 2871822 w 3024845"/>
                  <a:gd name="connsiteY371" fmla="*/ 622592 h 1059043"/>
                  <a:gd name="connsiteX372" fmla="*/ 2910329 w 3024845"/>
                  <a:gd name="connsiteY372" fmla="*/ 622592 h 1059043"/>
                  <a:gd name="connsiteX373" fmla="*/ 2910329 w 3024845"/>
                  <a:gd name="connsiteY373" fmla="*/ 592327 h 1059043"/>
                  <a:gd name="connsiteX374" fmla="*/ 2958970 w 3024845"/>
                  <a:gd name="connsiteY374" fmla="*/ 592327 h 1059043"/>
                  <a:gd name="connsiteX375" fmla="*/ 2958970 w 3024845"/>
                  <a:gd name="connsiteY375" fmla="*/ 703483 h 1059043"/>
                  <a:gd name="connsiteX376" fmla="*/ 2958970 w 3024845"/>
                  <a:gd name="connsiteY376" fmla="*/ 717262 h 1059043"/>
                  <a:gd name="connsiteX377" fmla="*/ 3024845 w 3024845"/>
                  <a:gd name="connsiteY377" fmla="*/ 717262 h 1059043"/>
                  <a:gd name="connsiteX378" fmla="*/ 3024845 w 3024845"/>
                  <a:gd name="connsiteY378" fmla="*/ 1059043 h 1059043"/>
                  <a:gd name="connsiteX379" fmla="*/ 2054 w 3024845"/>
                  <a:gd name="connsiteY379" fmla="*/ 1056710 h 1059043"/>
                  <a:gd name="connsiteX380" fmla="*/ 0 w 3024845"/>
                  <a:gd name="connsiteY380" fmla="*/ 622592 h 1059043"/>
                  <a:gd name="connsiteX381" fmla="*/ 20267 w 3024845"/>
                  <a:gd name="connsiteY381" fmla="*/ 622592 h 1059043"/>
                  <a:gd name="connsiteX382" fmla="*/ 20774 w 3024845"/>
                  <a:gd name="connsiteY382" fmla="*/ 621511 h 1059043"/>
                  <a:gd name="connsiteX383" fmla="*/ 24320 w 3024845"/>
                  <a:gd name="connsiteY383" fmla="*/ 613945 h 1059043"/>
                  <a:gd name="connsiteX384" fmla="*/ 26094 w 3024845"/>
                  <a:gd name="connsiteY384" fmla="*/ 614215 h 1059043"/>
                  <a:gd name="connsiteX385" fmla="*/ 38507 w 3024845"/>
                  <a:gd name="connsiteY385" fmla="*/ 616106 h 1059043"/>
                  <a:gd name="connsiteX386" fmla="*/ 39014 w 3024845"/>
                  <a:gd name="connsiteY386" fmla="*/ 617458 h 1059043"/>
                  <a:gd name="connsiteX387" fmla="*/ 42560 w 3024845"/>
                  <a:gd name="connsiteY387" fmla="*/ 626915 h 1059043"/>
                  <a:gd name="connsiteX388" fmla="*/ 68907 w 3024845"/>
                  <a:gd name="connsiteY388" fmla="*/ 629077 h 1059043"/>
                  <a:gd name="connsiteX389" fmla="*/ 68907 w 3024845"/>
                  <a:gd name="connsiteY389" fmla="*/ 505856 h 1059043"/>
                  <a:gd name="connsiteX390" fmla="*/ 70934 w 3024845"/>
                  <a:gd name="connsiteY390" fmla="*/ 505856 h 1059043"/>
                  <a:gd name="connsiteX391" fmla="*/ 85121 w 3024845"/>
                  <a:gd name="connsiteY391" fmla="*/ 505856 h 1059043"/>
                  <a:gd name="connsiteX392" fmla="*/ 85121 w 3024845"/>
                  <a:gd name="connsiteY392" fmla="*/ 369664 h 1059043"/>
                  <a:gd name="connsiteX393" fmla="*/ 86894 w 3024845"/>
                  <a:gd name="connsiteY393" fmla="*/ 369664 h 1059043"/>
                  <a:gd name="connsiteX394" fmla="*/ 99308 w 3024845"/>
                  <a:gd name="connsiteY394" fmla="*/ 369664 h 1059043"/>
                  <a:gd name="connsiteX395" fmla="*/ 99308 w 3024845"/>
                  <a:gd name="connsiteY395" fmla="*/ 255090 h 1059043"/>
                  <a:gd name="connsiteX396" fmla="*/ 103361 w 3024845"/>
                  <a:gd name="connsiteY396" fmla="*/ 226986 h 1059043"/>
                  <a:gd name="connsiteX397" fmla="*/ 105388 w 3024845"/>
                  <a:gd name="connsiteY397" fmla="*/ 226986 h 1059043"/>
                  <a:gd name="connsiteX398" fmla="*/ 119575 w 3024845"/>
                  <a:gd name="connsiteY39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50320 w 3024845"/>
                  <a:gd name="connsiteY311" fmla="*/ 60529 h 1059043"/>
                  <a:gd name="connsiteX312" fmla="*/ 2152346 w 3024845"/>
                  <a:gd name="connsiteY312" fmla="*/ 56206 h 1059043"/>
                  <a:gd name="connsiteX313" fmla="*/ 2152346 w 3024845"/>
                  <a:gd name="connsiteY313" fmla="*/ 0 h 1059043"/>
                  <a:gd name="connsiteX314" fmla="*/ 2180720 w 3024845"/>
                  <a:gd name="connsiteY314" fmla="*/ 555577 h 1059043"/>
                  <a:gd name="connsiteX315" fmla="*/ 2245574 w 3024845"/>
                  <a:gd name="connsiteY315" fmla="*/ 555577 h 1059043"/>
                  <a:gd name="connsiteX316" fmla="*/ 2245574 w 3024845"/>
                  <a:gd name="connsiteY316" fmla="*/ 631239 h 1059043"/>
                  <a:gd name="connsiteX317" fmla="*/ 2253681 w 3024845"/>
                  <a:gd name="connsiteY317" fmla="*/ 631239 h 1059043"/>
                  <a:gd name="connsiteX318" fmla="*/ 2255708 w 3024845"/>
                  <a:gd name="connsiteY318" fmla="*/ 624754 h 1059043"/>
                  <a:gd name="connsiteX319" fmla="*/ 2261788 w 3024845"/>
                  <a:gd name="connsiteY319" fmla="*/ 624754 h 1059043"/>
                  <a:gd name="connsiteX320" fmla="*/ 2263815 w 3024845"/>
                  <a:gd name="connsiteY320" fmla="*/ 633401 h 1059043"/>
                  <a:gd name="connsiteX321" fmla="*/ 2275975 w 3024845"/>
                  <a:gd name="connsiteY321" fmla="*/ 633401 h 1059043"/>
                  <a:gd name="connsiteX322" fmla="*/ 2275975 w 3024845"/>
                  <a:gd name="connsiteY322" fmla="*/ 626915 h 1059043"/>
                  <a:gd name="connsiteX323" fmla="*/ 2298268 w 3024845"/>
                  <a:gd name="connsiteY323" fmla="*/ 626915 h 1059043"/>
                  <a:gd name="connsiteX324" fmla="*/ 2298268 w 3024845"/>
                  <a:gd name="connsiteY324" fmla="*/ 633401 h 1059043"/>
                  <a:gd name="connsiteX325" fmla="*/ 2318535 w 3024845"/>
                  <a:gd name="connsiteY325" fmla="*/ 633401 h 1059043"/>
                  <a:gd name="connsiteX326" fmla="*/ 2318535 w 3024845"/>
                  <a:gd name="connsiteY326" fmla="*/ 678798 h 1059043"/>
                  <a:gd name="connsiteX327" fmla="*/ 2332722 w 3024845"/>
                  <a:gd name="connsiteY327" fmla="*/ 678798 h 1059043"/>
                  <a:gd name="connsiteX328" fmla="*/ 2332722 w 3024845"/>
                  <a:gd name="connsiteY328" fmla="*/ 665827 h 1059043"/>
                  <a:gd name="connsiteX329" fmla="*/ 2348936 w 3024845"/>
                  <a:gd name="connsiteY329" fmla="*/ 665827 h 1059043"/>
                  <a:gd name="connsiteX330" fmla="*/ 2348936 w 3024845"/>
                  <a:gd name="connsiteY330" fmla="*/ 486400 h 1059043"/>
                  <a:gd name="connsiteX331" fmla="*/ 2355016 w 3024845"/>
                  <a:gd name="connsiteY331" fmla="*/ 479914 h 1059043"/>
                  <a:gd name="connsiteX332" fmla="*/ 2427977 w 3024845"/>
                  <a:gd name="connsiteY332" fmla="*/ 479914 h 1059043"/>
                  <a:gd name="connsiteX333" fmla="*/ 2427977 w 3024845"/>
                  <a:gd name="connsiteY333" fmla="*/ 488562 h 1059043"/>
                  <a:gd name="connsiteX334" fmla="*/ 2438110 w 3024845"/>
                  <a:gd name="connsiteY334" fmla="*/ 488562 h 1059043"/>
                  <a:gd name="connsiteX335" fmla="*/ 2438110 w 3024845"/>
                  <a:gd name="connsiteY335" fmla="*/ 603136 h 1059043"/>
                  <a:gd name="connsiteX336" fmla="*/ 2460404 w 3024845"/>
                  <a:gd name="connsiteY336" fmla="*/ 603136 h 1059043"/>
                  <a:gd name="connsiteX337" fmla="*/ 2460404 w 3024845"/>
                  <a:gd name="connsiteY337" fmla="*/ 536121 h 1059043"/>
                  <a:gd name="connsiteX338" fmla="*/ 2486751 w 3024845"/>
                  <a:gd name="connsiteY338" fmla="*/ 536121 h 1059043"/>
                  <a:gd name="connsiteX339" fmla="*/ 2490804 w 3024845"/>
                  <a:gd name="connsiteY339" fmla="*/ 531797 h 1059043"/>
                  <a:gd name="connsiteX340" fmla="*/ 2498911 w 3024845"/>
                  <a:gd name="connsiteY340" fmla="*/ 531797 h 1059043"/>
                  <a:gd name="connsiteX341" fmla="*/ 2502964 w 3024845"/>
                  <a:gd name="connsiteY341" fmla="*/ 536121 h 1059043"/>
                  <a:gd name="connsiteX342" fmla="*/ 2525258 w 3024845"/>
                  <a:gd name="connsiteY342" fmla="*/ 536121 h 1059043"/>
                  <a:gd name="connsiteX343" fmla="*/ 2525258 w 3024845"/>
                  <a:gd name="connsiteY343" fmla="*/ 419385 h 1059043"/>
                  <a:gd name="connsiteX344" fmla="*/ 2582005 w 3024845"/>
                  <a:gd name="connsiteY344" fmla="*/ 408576 h 1059043"/>
                  <a:gd name="connsiteX345" fmla="*/ 2582005 w 3024845"/>
                  <a:gd name="connsiteY345" fmla="*/ 409657 h 1059043"/>
                  <a:gd name="connsiteX346" fmla="*/ 2582005 w 3024845"/>
                  <a:gd name="connsiteY346" fmla="*/ 417223 h 1059043"/>
                  <a:gd name="connsiteX347" fmla="*/ 2608352 w 3024845"/>
                  <a:gd name="connsiteY347" fmla="*/ 417223 h 1059043"/>
                  <a:gd name="connsiteX348" fmla="*/ 2608352 w 3024845"/>
                  <a:gd name="connsiteY348" fmla="*/ 672313 h 1059043"/>
                  <a:gd name="connsiteX349" fmla="*/ 2630646 w 3024845"/>
                  <a:gd name="connsiteY349" fmla="*/ 672313 h 1059043"/>
                  <a:gd name="connsiteX350" fmla="*/ 2630646 w 3024845"/>
                  <a:gd name="connsiteY350" fmla="*/ 667989 h 1059043"/>
                  <a:gd name="connsiteX351" fmla="*/ 2642806 w 3024845"/>
                  <a:gd name="connsiteY351" fmla="*/ 667989 h 1059043"/>
                  <a:gd name="connsiteX352" fmla="*/ 2642806 w 3024845"/>
                  <a:gd name="connsiteY352" fmla="*/ 672313 h 1059043"/>
                  <a:gd name="connsiteX353" fmla="*/ 2667126 w 3024845"/>
                  <a:gd name="connsiteY353" fmla="*/ 672313 h 1059043"/>
                  <a:gd name="connsiteX354" fmla="*/ 2667126 w 3024845"/>
                  <a:gd name="connsiteY354" fmla="*/ 659342 h 1059043"/>
                  <a:gd name="connsiteX355" fmla="*/ 2695500 w 3024845"/>
                  <a:gd name="connsiteY355" fmla="*/ 659342 h 1059043"/>
                  <a:gd name="connsiteX356" fmla="*/ 2707660 w 3024845"/>
                  <a:gd name="connsiteY356" fmla="*/ 655018 h 1059043"/>
                  <a:gd name="connsiteX357" fmla="*/ 2727927 w 3024845"/>
                  <a:gd name="connsiteY357" fmla="*/ 659342 h 1059043"/>
                  <a:gd name="connsiteX358" fmla="*/ 2727927 w 3024845"/>
                  <a:gd name="connsiteY358" fmla="*/ 642048 h 1059043"/>
                  <a:gd name="connsiteX359" fmla="*/ 2736034 w 3024845"/>
                  <a:gd name="connsiteY359" fmla="*/ 642048 h 1059043"/>
                  <a:gd name="connsiteX360" fmla="*/ 2736034 w 3024845"/>
                  <a:gd name="connsiteY360" fmla="*/ 629077 h 1059043"/>
                  <a:gd name="connsiteX361" fmla="*/ 2792781 w 3024845"/>
                  <a:gd name="connsiteY361" fmla="*/ 629077 h 1059043"/>
                  <a:gd name="connsiteX362" fmla="*/ 2792781 w 3024845"/>
                  <a:gd name="connsiteY362" fmla="*/ 598812 h 1059043"/>
                  <a:gd name="connsiteX363" fmla="*/ 2811021 w 3024845"/>
                  <a:gd name="connsiteY363" fmla="*/ 598812 h 1059043"/>
                  <a:gd name="connsiteX364" fmla="*/ 2811021 w 3024845"/>
                  <a:gd name="connsiteY364" fmla="*/ 592327 h 1059043"/>
                  <a:gd name="connsiteX365" fmla="*/ 2823181 w 3024845"/>
                  <a:gd name="connsiteY365" fmla="*/ 592327 h 1059043"/>
                  <a:gd name="connsiteX366" fmla="*/ 2823181 w 3024845"/>
                  <a:gd name="connsiteY366" fmla="*/ 598812 h 1059043"/>
                  <a:gd name="connsiteX367" fmla="*/ 2839395 w 3024845"/>
                  <a:gd name="connsiteY367" fmla="*/ 598812 h 1059043"/>
                  <a:gd name="connsiteX368" fmla="*/ 2839395 w 3024845"/>
                  <a:gd name="connsiteY368" fmla="*/ 648533 h 1059043"/>
                  <a:gd name="connsiteX369" fmla="*/ 2871822 w 3024845"/>
                  <a:gd name="connsiteY369" fmla="*/ 648533 h 1059043"/>
                  <a:gd name="connsiteX370" fmla="*/ 2871822 w 3024845"/>
                  <a:gd name="connsiteY370" fmla="*/ 622592 h 1059043"/>
                  <a:gd name="connsiteX371" fmla="*/ 2910329 w 3024845"/>
                  <a:gd name="connsiteY371" fmla="*/ 622592 h 1059043"/>
                  <a:gd name="connsiteX372" fmla="*/ 2910329 w 3024845"/>
                  <a:gd name="connsiteY372" fmla="*/ 592327 h 1059043"/>
                  <a:gd name="connsiteX373" fmla="*/ 2958970 w 3024845"/>
                  <a:gd name="connsiteY373" fmla="*/ 592327 h 1059043"/>
                  <a:gd name="connsiteX374" fmla="*/ 2958970 w 3024845"/>
                  <a:gd name="connsiteY374" fmla="*/ 703483 h 1059043"/>
                  <a:gd name="connsiteX375" fmla="*/ 2958970 w 3024845"/>
                  <a:gd name="connsiteY375" fmla="*/ 717262 h 1059043"/>
                  <a:gd name="connsiteX376" fmla="*/ 3024845 w 3024845"/>
                  <a:gd name="connsiteY376" fmla="*/ 717262 h 1059043"/>
                  <a:gd name="connsiteX377" fmla="*/ 3024845 w 3024845"/>
                  <a:gd name="connsiteY377" fmla="*/ 1059043 h 1059043"/>
                  <a:gd name="connsiteX378" fmla="*/ 2054 w 3024845"/>
                  <a:gd name="connsiteY378" fmla="*/ 1056710 h 1059043"/>
                  <a:gd name="connsiteX379" fmla="*/ 0 w 3024845"/>
                  <a:gd name="connsiteY379" fmla="*/ 622592 h 1059043"/>
                  <a:gd name="connsiteX380" fmla="*/ 20267 w 3024845"/>
                  <a:gd name="connsiteY380" fmla="*/ 622592 h 1059043"/>
                  <a:gd name="connsiteX381" fmla="*/ 20774 w 3024845"/>
                  <a:gd name="connsiteY381" fmla="*/ 621511 h 1059043"/>
                  <a:gd name="connsiteX382" fmla="*/ 24320 w 3024845"/>
                  <a:gd name="connsiteY382" fmla="*/ 613945 h 1059043"/>
                  <a:gd name="connsiteX383" fmla="*/ 26094 w 3024845"/>
                  <a:gd name="connsiteY383" fmla="*/ 614215 h 1059043"/>
                  <a:gd name="connsiteX384" fmla="*/ 38507 w 3024845"/>
                  <a:gd name="connsiteY384" fmla="*/ 616106 h 1059043"/>
                  <a:gd name="connsiteX385" fmla="*/ 39014 w 3024845"/>
                  <a:gd name="connsiteY385" fmla="*/ 617458 h 1059043"/>
                  <a:gd name="connsiteX386" fmla="*/ 42560 w 3024845"/>
                  <a:gd name="connsiteY386" fmla="*/ 626915 h 1059043"/>
                  <a:gd name="connsiteX387" fmla="*/ 68907 w 3024845"/>
                  <a:gd name="connsiteY387" fmla="*/ 629077 h 1059043"/>
                  <a:gd name="connsiteX388" fmla="*/ 68907 w 3024845"/>
                  <a:gd name="connsiteY388" fmla="*/ 505856 h 1059043"/>
                  <a:gd name="connsiteX389" fmla="*/ 70934 w 3024845"/>
                  <a:gd name="connsiteY389" fmla="*/ 505856 h 1059043"/>
                  <a:gd name="connsiteX390" fmla="*/ 85121 w 3024845"/>
                  <a:gd name="connsiteY390" fmla="*/ 505856 h 1059043"/>
                  <a:gd name="connsiteX391" fmla="*/ 85121 w 3024845"/>
                  <a:gd name="connsiteY391" fmla="*/ 369664 h 1059043"/>
                  <a:gd name="connsiteX392" fmla="*/ 86894 w 3024845"/>
                  <a:gd name="connsiteY392" fmla="*/ 369664 h 1059043"/>
                  <a:gd name="connsiteX393" fmla="*/ 99308 w 3024845"/>
                  <a:gd name="connsiteY393" fmla="*/ 369664 h 1059043"/>
                  <a:gd name="connsiteX394" fmla="*/ 99308 w 3024845"/>
                  <a:gd name="connsiteY394" fmla="*/ 255090 h 1059043"/>
                  <a:gd name="connsiteX395" fmla="*/ 103361 w 3024845"/>
                  <a:gd name="connsiteY395" fmla="*/ 226986 h 1059043"/>
                  <a:gd name="connsiteX396" fmla="*/ 105388 w 3024845"/>
                  <a:gd name="connsiteY396" fmla="*/ 226986 h 1059043"/>
                  <a:gd name="connsiteX397" fmla="*/ 119575 w 3024845"/>
                  <a:gd name="connsiteY397" fmla="*/ 226986 h 1059043"/>
                  <a:gd name="connsiteX0" fmla="*/ 119575 w 3024845"/>
                  <a:gd name="connsiteY0" fmla="*/ 255427 h 1087484"/>
                  <a:gd name="connsiteX1" fmla="*/ 200642 w 3024845"/>
                  <a:gd name="connsiteY1" fmla="*/ 253266 h 1087484"/>
                  <a:gd name="connsiteX2" fmla="*/ 202669 w 3024845"/>
                  <a:gd name="connsiteY2" fmla="*/ 253266 h 1087484"/>
                  <a:gd name="connsiteX3" fmla="*/ 216856 w 3024845"/>
                  <a:gd name="connsiteY3" fmla="*/ 253266 h 1087484"/>
                  <a:gd name="connsiteX4" fmla="*/ 216856 w 3024845"/>
                  <a:gd name="connsiteY4" fmla="*/ 277045 h 1087484"/>
                  <a:gd name="connsiteX5" fmla="*/ 217363 w 3024845"/>
                  <a:gd name="connsiteY5" fmla="*/ 277856 h 1087484"/>
                  <a:gd name="connsiteX6" fmla="*/ 220909 w 3024845"/>
                  <a:gd name="connsiteY6" fmla="*/ 283531 h 1087484"/>
                  <a:gd name="connsiteX7" fmla="*/ 220909 w 3024845"/>
                  <a:gd name="connsiteY7" fmla="*/ 398105 h 1087484"/>
                  <a:gd name="connsiteX8" fmla="*/ 223189 w 3024845"/>
                  <a:gd name="connsiteY8" fmla="*/ 398105 h 1087484"/>
                  <a:gd name="connsiteX9" fmla="*/ 239150 w 3024845"/>
                  <a:gd name="connsiteY9" fmla="*/ 398105 h 1087484"/>
                  <a:gd name="connsiteX10" fmla="*/ 239150 w 3024845"/>
                  <a:gd name="connsiteY10" fmla="*/ 538620 h 1087484"/>
                  <a:gd name="connsiteX11" fmla="*/ 240670 w 3024845"/>
                  <a:gd name="connsiteY11" fmla="*/ 538350 h 1087484"/>
                  <a:gd name="connsiteX12" fmla="*/ 251310 w 3024845"/>
                  <a:gd name="connsiteY12" fmla="*/ 536459 h 1087484"/>
                  <a:gd name="connsiteX13" fmla="*/ 249283 w 3024845"/>
                  <a:gd name="connsiteY13" fmla="*/ 625091 h 1087484"/>
                  <a:gd name="connsiteX14" fmla="*/ 250803 w 3024845"/>
                  <a:gd name="connsiteY14" fmla="*/ 625362 h 1087484"/>
                  <a:gd name="connsiteX15" fmla="*/ 261443 w 3024845"/>
                  <a:gd name="connsiteY15" fmla="*/ 627253 h 1087484"/>
                  <a:gd name="connsiteX16" fmla="*/ 261696 w 3024845"/>
                  <a:gd name="connsiteY16" fmla="*/ 628064 h 1087484"/>
                  <a:gd name="connsiteX17" fmla="*/ 263470 w 3024845"/>
                  <a:gd name="connsiteY17" fmla="*/ 633739 h 1087484"/>
                  <a:gd name="connsiteX18" fmla="*/ 264230 w 3024845"/>
                  <a:gd name="connsiteY18" fmla="*/ 631307 h 1087484"/>
                  <a:gd name="connsiteX19" fmla="*/ 269550 w 3024845"/>
                  <a:gd name="connsiteY19" fmla="*/ 614283 h 1087484"/>
                  <a:gd name="connsiteX20" fmla="*/ 271323 w 3024845"/>
                  <a:gd name="connsiteY20" fmla="*/ 614283 h 1087484"/>
                  <a:gd name="connsiteX21" fmla="*/ 283737 w 3024845"/>
                  <a:gd name="connsiteY21" fmla="*/ 614283 h 1087484"/>
                  <a:gd name="connsiteX22" fmla="*/ 283737 w 3024845"/>
                  <a:gd name="connsiteY22" fmla="*/ 646709 h 1087484"/>
                  <a:gd name="connsiteX23" fmla="*/ 284750 w 3024845"/>
                  <a:gd name="connsiteY23" fmla="*/ 647250 h 1087484"/>
                  <a:gd name="connsiteX24" fmla="*/ 291844 w 3024845"/>
                  <a:gd name="connsiteY24" fmla="*/ 651033 h 1087484"/>
                  <a:gd name="connsiteX25" fmla="*/ 291844 w 3024845"/>
                  <a:gd name="connsiteY25" fmla="*/ 652384 h 1087484"/>
                  <a:gd name="connsiteX26" fmla="*/ 291844 w 3024845"/>
                  <a:gd name="connsiteY26" fmla="*/ 661842 h 1087484"/>
                  <a:gd name="connsiteX27" fmla="*/ 336431 w 3024845"/>
                  <a:gd name="connsiteY27" fmla="*/ 661842 h 1087484"/>
                  <a:gd name="connsiteX28" fmla="*/ 336431 w 3024845"/>
                  <a:gd name="connsiteY28" fmla="*/ 662923 h 1087484"/>
                  <a:gd name="connsiteX29" fmla="*/ 336431 w 3024845"/>
                  <a:gd name="connsiteY29" fmla="*/ 670489 h 1087484"/>
                  <a:gd name="connsiteX30" fmla="*/ 338457 w 3024845"/>
                  <a:gd name="connsiteY30" fmla="*/ 670489 h 1087484"/>
                  <a:gd name="connsiteX31" fmla="*/ 352644 w 3024845"/>
                  <a:gd name="connsiteY31" fmla="*/ 670489 h 1087484"/>
                  <a:gd name="connsiteX32" fmla="*/ 352644 w 3024845"/>
                  <a:gd name="connsiteY32" fmla="*/ 640224 h 1087484"/>
                  <a:gd name="connsiteX33" fmla="*/ 397231 w 3024845"/>
                  <a:gd name="connsiteY33" fmla="*/ 640224 h 1087484"/>
                  <a:gd name="connsiteX34" fmla="*/ 397231 w 3024845"/>
                  <a:gd name="connsiteY34" fmla="*/ 638873 h 1087484"/>
                  <a:gd name="connsiteX35" fmla="*/ 397231 w 3024845"/>
                  <a:gd name="connsiteY35" fmla="*/ 629415 h 1087484"/>
                  <a:gd name="connsiteX36" fmla="*/ 398245 w 3024845"/>
                  <a:gd name="connsiteY36" fmla="*/ 629415 h 1087484"/>
                  <a:gd name="connsiteX37" fmla="*/ 405338 w 3024845"/>
                  <a:gd name="connsiteY37" fmla="*/ 629415 h 1087484"/>
                  <a:gd name="connsiteX38" fmla="*/ 405338 w 3024845"/>
                  <a:gd name="connsiteY38" fmla="*/ 627524 h 1087484"/>
                  <a:gd name="connsiteX39" fmla="*/ 405338 w 3024845"/>
                  <a:gd name="connsiteY39" fmla="*/ 614283 h 1087484"/>
                  <a:gd name="connsiteX40" fmla="*/ 406098 w 3024845"/>
                  <a:gd name="connsiteY40" fmla="*/ 614283 h 1087484"/>
                  <a:gd name="connsiteX41" fmla="*/ 411418 w 3024845"/>
                  <a:gd name="connsiteY41" fmla="*/ 614283 h 1087484"/>
                  <a:gd name="connsiteX42" fmla="*/ 411418 w 3024845"/>
                  <a:gd name="connsiteY42" fmla="*/ 613202 h 1087484"/>
                  <a:gd name="connsiteX43" fmla="*/ 411418 w 3024845"/>
                  <a:gd name="connsiteY43" fmla="*/ 605635 h 1087484"/>
                  <a:gd name="connsiteX44" fmla="*/ 413445 w 3024845"/>
                  <a:gd name="connsiteY44" fmla="*/ 605635 h 1087484"/>
                  <a:gd name="connsiteX45" fmla="*/ 427632 w 3024845"/>
                  <a:gd name="connsiteY45" fmla="*/ 605635 h 1087484"/>
                  <a:gd name="connsiteX46" fmla="*/ 427632 w 3024845"/>
                  <a:gd name="connsiteY46" fmla="*/ 606716 h 1087484"/>
                  <a:gd name="connsiteX47" fmla="*/ 427632 w 3024845"/>
                  <a:gd name="connsiteY47" fmla="*/ 614283 h 1087484"/>
                  <a:gd name="connsiteX48" fmla="*/ 449925 w 3024845"/>
                  <a:gd name="connsiteY48" fmla="*/ 614283 h 1087484"/>
                  <a:gd name="connsiteX49" fmla="*/ 449925 w 3024845"/>
                  <a:gd name="connsiteY49" fmla="*/ 612391 h 1087484"/>
                  <a:gd name="connsiteX50" fmla="*/ 449925 w 3024845"/>
                  <a:gd name="connsiteY50" fmla="*/ 599150 h 1087484"/>
                  <a:gd name="connsiteX51" fmla="*/ 451699 w 3024845"/>
                  <a:gd name="connsiteY51" fmla="*/ 599150 h 1087484"/>
                  <a:gd name="connsiteX52" fmla="*/ 464112 w 3024845"/>
                  <a:gd name="connsiteY52" fmla="*/ 599150 h 1087484"/>
                  <a:gd name="connsiteX53" fmla="*/ 464112 w 3024845"/>
                  <a:gd name="connsiteY53" fmla="*/ 622930 h 1087484"/>
                  <a:gd name="connsiteX54" fmla="*/ 465126 w 3024845"/>
                  <a:gd name="connsiteY54" fmla="*/ 622930 h 1087484"/>
                  <a:gd name="connsiteX55" fmla="*/ 472219 w 3024845"/>
                  <a:gd name="connsiteY55" fmla="*/ 622930 h 1087484"/>
                  <a:gd name="connsiteX56" fmla="*/ 472219 w 3024845"/>
                  <a:gd name="connsiteY56" fmla="*/ 621849 h 1087484"/>
                  <a:gd name="connsiteX57" fmla="*/ 472219 w 3024845"/>
                  <a:gd name="connsiteY57" fmla="*/ 614283 h 1087484"/>
                  <a:gd name="connsiteX58" fmla="*/ 473992 w 3024845"/>
                  <a:gd name="connsiteY58" fmla="*/ 614283 h 1087484"/>
                  <a:gd name="connsiteX59" fmla="*/ 486406 w 3024845"/>
                  <a:gd name="connsiteY59" fmla="*/ 614283 h 1087484"/>
                  <a:gd name="connsiteX60" fmla="*/ 486406 w 3024845"/>
                  <a:gd name="connsiteY60" fmla="*/ 640224 h 1087484"/>
                  <a:gd name="connsiteX61" fmla="*/ 488433 w 3024845"/>
                  <a:gd name="connsiteY61" fmla="*/ 640224 h 1087484"/>
                  <a:gd name="connsiteX62" fmla="*/ 502619 w 3024845"/>
                  <a:gd name="connsiteY62" fmla="*/ 640224 h 1087484"/>
                  <a:gd name="connsiteX63" fmla="*/ 502619 w 3024845"/>
                  <a:gd name="connsiteY63" fmla="*/ 641845 h 1087484"/>
                  <a:gd name="connsiteX64" fmla="*/ 502619 w 3024845"/>
                  <a:gd name="connsiteY64" fmla="*/ 653195 h 1087484"/>
                  <a:gd name="connsiteX65" fmla="*/ 503379 w 3024845"/>
                  <a:gd name="connsiteY65" fmla="*/ 653195 h 1087484"/>
                  <a:gd name="connsiteX66" fmla="*/ 508700 w 3024845"/>
                  <a:gd name="connsiteY66" fmla="*/ 653195 h 1087484"/>
                  <a:gd name="connsiteX67" fmla="*/ 508700 w 3024845"/>
                  <a:gd name="connsiteY67" fmla="*/ 652384 h 1087484"/>
                  <a:gd name="connsiteX68" fmla="*/ 508700 w 3024845"/>
                  <a:gd name="connsiteY68" fmla="*/ 646709 h 1087484"/>
                  <a:gd name="connsiteX69" fmla="*/ 539100 w 3024845"/>
                  <a:gd name="connsiteY69" fmla="*/ 646709 h 1087484"/>
                  <a:gd name="connsiteX70" fmla="*/ 539100 w 3024845"/>
                  <a:gd name="connsiteY70" fmla="*/ 670489 h 1087484"/>
                  <a:gd name="connsiteX71" fmla="*/ 540113 w 3024845"/>
                  <a:gd name="connsiteY71" fmla="*/ 670489 h 1087484"/>
                  <a:gd name="connsiteX72" fmla="*/ 547207 w 3024845"/>
                  <a:gd name="connsiteY72" fmla="*/ 670489 h 1087484"/>
                  <a:gd name="connsiteX73" fmla="*/ 547207 w 3024845"/>
                  <a:gd name="connsiteY73" fmla="*/ 671570 h 1087484"/>
                  <a:gd name="connsiteX74" fmla="*/ 547207 w 3024845"/>
                  <a:gd name="connsiteY74" fmla="*/ 679136 h 1087484"/>
                  <a:gd name="connsiteX75" fmla="*/ 547967 w 3024845"/>
                  <a:gd name="connsiteY75" fmla="*/ 679136 h 1087484"/>
                  <a:gd name="connsiteX76" fmla="*/ 553287 w 3024845"/>
                  <a:gd name="connsiteY76" fmla="*/ 679136 h 1087484"/>
                  <a:gd name="connsiteX77" fmla="*/ 553287 w 3024845"/>
                  <a:gd name="connsiteY77" fmla="*/ 676974 h 1087484"/>
                  <a:gd name="connsiteX78" fmla="*/ 553287 w 3024845"/>
                  <a:gd name="connsiteY78" fmla="*/ 661842 h 1087484"/>
                  <a:gd name="connsiteX79" fmla="*/ 554300 w 3024845"/>
                  <a:gd name="connsiteY79" fmla="*/ 661842 h 1087484"/>
                  <a:gd name="connsiteX80" fmla="*/ 561394 w 3024845"/>
                  <a:gd name="connsiteY80" fmla="*/ 661842 h 1087484"/>
                  <a:gd name="connsiteX81" fmla="*/ 561394 w 3024845"/>
                  <a:gd name="connsiteY81" fmla="*/ 662923 h 1087484"/>
                  <a:gd name="connsiteX82" fmla="*/ 561394 w 3024845"/>
                  <a:gd name="connsiteY82" fmla="*/ 670489 h 1087484"/>
                  <a:gd name="connsiteX83" fmla="*/ 566714 w 3024845"/>
                  <a:gd name="connsiteY83" fmla="*/ 668496 h 1087484"/>
                  <a:gd name="connsiteX84" fmla="*/ 567474 w 3024845"/>
                  <a:gd name="connsiteY84" fmla="*/ 667516 h 1087484"/>
                  <a:gd name="connsiteX85" fmla="*/ 567474 w 3024845"/>
                  <a:gd name="connsiteY85" fmla="*/ 661842 h 1087484"/>
                  <a:gd name="connsiteX86" fmla="*/ 605981 w 3024845"/>
                  <a:gd name="connsiteY86" fmla="*/ 661842 h 1087484"/>
                  <a:gd name="connsiteX87" fmla="*/ 605981 w 3024845"/>
                  <a:gd name="connsiteY87" fmla="*/ 685621 h 1087484"/>
                  <a:gd name="connsiteX88" fmla="*/ 608007 w 3024845"/>
                  <a:gd name="connsiteY88" fmla="*/ 685621 h 1087484"/>
                  <a:gd name="connsiteX89" fmla="*/ 622194 w 3024845"/>
                  <a:gd name="connsiteY89" fmla="*/ 685621 h 1087484"/>
                  <a:gd name="connsiteX90" fmla="*/ 622194 w 3024845"/>
                  <a:gd name="connsiteY90" fmla="*/ 686702 h 1087484"/>
                  <a:gd name="connsiteX91" fmla="*/ 622194 w 3024845"/>
                  <a:gd name="connsiteY91" fmla="*/ 694268 h 1087484"/>
                  <a:gd name="connsiteX92" fmla="*/ 623968 w 3024845"/>
                  <a:gd name="connsiteY92" fmla="*/ 694268 h 1087484"/>
                  <a:gd name="connsiteX93" fmla="*/ 636381 w 3024845"/>
                  <a:gd name="connsiteY93" fmla="*/ 694268 h 1087484"/>
                  <a:gd name="connsiteX94" fmla="*/ 636381 w 3024845"/>
                  <a:gd name="connsiteY94" fmla="*/ 670489 h 1087484"/>
                  <a:gd name="connsiteX95" fmla="*/ 637394 w 3024845"/>
                  <a:gd name="connsiteY95" fmla="*/ 670489 h 1087484"/>
                  <a:gd name="connsiteX96" fmla="*/ 644488 w 3024845"/>
                  <a:gd name="connsiteY96" fmla="*/ 670489 h 1087484"/>
                  <a:gd name="connsiteX97" fmla="*/ 644488 w 3024845"/>
                  <a:gd name="connsiteY97" fmla="*/ 638062 h 1087484"/>
                  <a:gd name="connsiteX98" fmla="*/ 645501 w 3024845"/>
                  <a:gd name="connsiteY98" fmla="*/ 638062 h 1087484"/>
                  <a:gd name="connsiteX99" fmla="*/ 652595 w 3024845"/>
                  <a:gd name="connsiteY99" fmla="*/ 638062 h 1087484"/>
                  <a:gd name="connsiteX100" fmla="*/ 652595 w 3024845"/>
                  <a:gd name="connsiteY100" fmla="*/ 636171 h 1087484"/>
                  <a:gd name="connsiteX101" fmla="*/ 652595 w 3024845"/>
                  <a:gd name="connsiteY101" fmla="*/ 622930 h 1087484"/>
                  <a:gd name="connsiteX102" fmla="*/ 651328 w 3024845"/>
                  <a:gd name="connsiteY102" fmla="*/ 621308 h 1087484"/>
                  <a:gd name="connsiteX103" fmla="*/ 656648 w 3024845"/>
                  <a:gd name="connsiteY103" fmla="*/ 609959 h 1087484"/>
                  <a:gd name="connsiteX104" fmla="*/ 664755 w 3024845"/>
                  <a:gd name="connsiteY104" fmla="*/ 638062 h 1087484"/>
                  <a:gd name="connsiteX105" fmla="*/ 665515 w 3024845"/>
                  <a:gd name="connsiteY105" fmla="*/ 638062 h 1087484"/>
                  <a:gd name="connsiteX106" fmla="*/ 670835 w 3024845"/>
                  <a:gd name="connsiteY106" fmla="*/ 638062 h 1087484"/>
                  <a:gd name="connsiteX107" fmla="*/ 670835 w 3024845"/>
                  <a:gd name="connsiteY107" fmla="*/ 532135 h 1087484"/>
                  <a:gd name="connsiteX108" fmla="*/ 672355 w 3024845"/>
                  <a:gd name="connsiteY108" fmla="*/ 532135 h 1087484"/>
                  <a:gd name="connsiteX109" fmla="*/ 682995 w 3024845"/>
                  <a:gd name="connsiteY109" fmla="*/ 532135 h 1087484"/>
                  <a:gd name="connsiteX110" fmla="*/ 682995 w 3024845"/>
                  <a:gd name="connsiteY110" fmla="*/ 484576 h 1087484"/>
                  <a:gd name="connsiteX111" fmla="*/ 709342 w 3024845"/>
                  <a:gd name="connsiteY111" fmla="*/ 484576 h 1087484"/>
                  <a:gd name="connsiteX112" fmla="*/ 709342 w 3024845"/>
                  <a:gd name="connsiteY112" fmla="*/ 462958 h 1087484"/>
                  <a:gd name="connsiteX113" fmla="*/ 743796 w 3024845"/>
                  <a:gd name="connsiteY113" fmla="*/ 462958 h 1087484"/>
                  <a:gd name="connsiteX114" fmla="*/ 743796 w 3024845"/>
                  <a:gd name="connsiteY114" fmla="*/ 465390 h 1087484"/>
                  <a:gd name="connsiteX115" fmla="*/ 743796 w 3024845"/>
                  <a:gd name="connsiteY115" fmla="*/ 482414 h 1087484"/>
                  <a:gd name="connsiteX116" fmla="*/ 746076 w 3024845"/>
                  <a:gd name="connsiteY116" fmla="*/ 482414 h 1087484"/>
                  <a:gd name="connsiteX117" fmla="*/ 762036 w 3024845"/>
                  <a:gd name="connsiteY117" fmla="*/ 482414 h 1087484"/>
                  <a:gd name="connsiteX118" fmla="*/ 762036 w 3024845"/>
                  <a:gd name="connsiteY118" fmla="*/ 529973 h 1087484"/>
                  <a:gd name="connsiteX119" fmla="*/ 763049 w 3024845"/>
                  <a:gd name="connsiteY119" fmla="*/ 529973 h 1087484"/>
                  <a:gd name="connsiteX120" fmla="*/ 770143 w 3024845"/>
                  <a:gd name="connsiteY120" fmla="*/ 529973 h 1087484"/>
                  <a:gd name="connsiteX121" fmla="*/ 784330 w 3024845"/>
                  <a:gd name="connsiteY121" fmla="*/ 534297 h 1087484"/>
                  <a:gd name="connsiteX122" fmla="*/ 784330 w 3024845"/>
                  <a:gd name="connsiteY122" fmla="*/ 573209 h 1087484"/>
                  <a:gd name="connsiteX123" fmla="*/ 785343 w 3024845"/>
                  <a:gd name="connsiteY123" fmla="*/ 573209 h 1087484"/>
                  <a:gd name="connsiteX124" fmla="*/ 792436 w 3024845"/>
                  <a:gd name="connsiteY124" fmla="*/ 573209 h 1087484"/>
                  <a:gd name="connsiteX125" fmla="*/ 792436 w 3024845"/>
                  <a:gd name="connsiteY125" fmla="*/ 574830 h 1087484"/>
                  <a:gd name="connsiteX126" fmla="*/ 792436 w 3024845"/>
                  <a:gd name="connsiteY126" fmla="*/ 586179 h 1087484"/>
                  <a:gd name="connsiteX127" fmla="*/ 794463 w 3024845"/>
                  <a:gd name="connsiteY127" fmla="*/ 586179 h 1087484"/>
                  <a:gd name="connsiteX128" fmla="*/ 808650 w 3024845"/>
                  <a:gd name="connsiteY128" fmla="*/ 586179 h 1087484"/>
                  <a:gd name="connsiteX129" fmla="*/ 814730 w 3024845"/>
                  <a:gd name="connsiteY129" fmla="*/ 592665 h 1087484"/>
                  <a:gd name="connsiteX130" fmla="*/ 814730 w 3024845"/>
                  <a:gd name="connsiteY130" fmla="*/ 614283 h 1087484"/>
                  <a:gd name="connsiteX131" fmla="*/ 817010 w 3024845"/>
                  <a:gd name="connsiteY131" fmla="*/ 614283 h 1087484"/>
                  <a:gd name="connsiteX132" fmla="*/ 832970 w 3024845"/>
                  <a:gd name="connsiteY132" fmla="*/ 614283 h 1087484"/>
                  <a:gd name="connsiteX133" fmla="*/ 832970 w 3024845"/>
                  <a:gd name="connsiteY133" fmla="*/ 615363 h 1087484"/>
                  <a:gd name="connsiteX134" fmla="*/ 832970 w 3024845"/>
                  <a:gd name="connsiteY134" fmla="*/ 622930 h 1087484"/>
                  <a:gd name="connsiteX135" fmla="*/ 834237 w 3024845"/>
                  <a:gd name="connsiteY135" fmla="*/ 622930 h 1087484"/>
                  <a:gd name="connsiteX136" fmla="*/ 843104 w 3024845"/>
                  <a:gd name="connsiteY136" fmla="*/ 622930 h 1087484"/>
                  <a:gd name="connsiteX137" fmla="*/ 843104 w 3024845"/>
                  <a:gd name="connsiteY137" fmla="*/ 625091 h 1087484"/>
                  <a:gd name="connsiteX138" fmla="*/ 843104 w 3024845"/>
                  <a:gd name="connsiteY138" fmla="*/ 640224 h 1087484"/>
                  <a:gd name="connsiteX139" fmla="*/ 847157 w 3024845"/>
                  <a:gd name="connsiteY139" fmla="*/ 638332 h 1087484"/>
                  <a:gd name="connsiteX140" fmla="*/ 847157 w 3024845"/>
                  <a:gd name="connsiteY140" fmla="*/ 625091 h 1087484"/>
                  <a:gd name="connsiteX141" fmla="*/ 848170 w 3024845"/>
                  <a:gd name="connsiteY141" fmla="*/ 625091 h 1087484"/>
                  <a:gd name="connsiteX142" fmla="*/ 855264 w 3024845"/>
                  <a:gd name="connsiteY142" fmla="*/ 625091 h 1087484"/>
                  <a:gd name="connsiteX143" fmla="*/ 855264 w 3024845"/>
                  <a:gd name="connsiteY143" fmla="*/ 626713 h 1087484"/>
                  <a:gd name="connsiteX144" fmla="*/ 855264 w 3024845"/>
                  <a:gd name="connsiteY144" fmla="*/ 638062 h 1087484"/>
                  <a:gd name="connsiteX145" fmla="*/ 856024 w 3024845"/>
                  <a:gd name="connsiteY145" fmla="*/ 638062 h 1087484"/>
                  <a:gd name="connsiteX146" fmla="*/ 861344 w 3024845"/>
                  <a:gd name="connsiteY146" fmla="*/ 638062 h 1087484"/>
                  <a:gd name="connsiteX147" fmla="*/ 909984 w 3024845"/>
                  <a:gd name="connsiteY147" fmla="*/ 633739 h 1087484"/>
                  <a:gd name="connsiteX148" fmla="*/ 909984 w 3024845"/>
                  <a:gd name="connsiteY148" fmla="*/ 635090 h 1087484"/>
                  <a:gd name="connsiteX149" fmla="*/ 909984 w 3024845"/>
                  <a:gd name="connsiteY149" fmla="*/ 644547 h 1087484"/>
                  <a:gd name="connsiteX150" fmla="*/ 910744 w 3024845"/>
                  <a:gd name="connsiteY150" fmla="*/ 644547 h 1087484"/>
                  <a:gd name="connsiteX151" fmla="*/ 916065 w 3024845"/>
                  <a:gd name="connsiteY151" fmla="*/ 644547 h 1087484"/>
                  <a:gd name="connsiteX152" fmla="*/ 916065 w 3024845"/>
                  <a:gd name="connsiteY152" fmla="*/ 646709 h 1087484"/>
                  <a:gd name="connsiteX153" fmla="*/ 916065 w 3024845"/>
                  <a:gd name="connsiteY153" fmla="*/ 661842 h 1087484"/>
                  <a:gd name="connsiteX154" fmla="*/ 918091 w 3024845"/>
                  <a:gd name="connsiteY154" fmla="*/ 660491 h 1087484"/>
                  <a:gd name="connsiteX155" fmla="*/ 932278 w 3024845"/>
                  <a:gd name="connsiteY155" fmla="*/ 651033 h 1087484"/>
                  <a:gd name="connsiteX156" fmla="*/ 938358 w 3024845"/>
                  <a:gd name="connsiteY156" fmla="*/ 609959 h 1087484"/>
                  <a:gd name="connsiteX157" fmla="*/ 939118 w 3024845"/>
                  <a:gd name="connsiteY157" fmla="*/ 609689 h 1087484"/>
                  <a:gd name="connsiteX158" fmla="*/ 944438 w 3024845"/>
                  <a:gd name="connsiteY158" fmla="*/ 607797 h 1087484"/>
                  <a:gd name="connsiteX159" fmla="*/ 946465 w 3024845"/>
                  <a:gd name="connsiteY159" fmla="*/ 538620 h 1087484"/>
                  <a:gd name="connsiteX160" fmla="*/ 948492 w 3024845"/>
                  <a:gd name="connsiteY160" fmla="*/ 607797 h 1087484"/>
                  <a:gd name="connsiteX161" fmla="*/ 949252 w 3024845"/>
                  <a:gd name="connsiteY161" fmla="*/ 608067 h 1087484"/>
                  <a:gd name="connsiteX162" fmla="*/ 954572 w 3024845"/>
                  <a:gd name="connsiteY162" fmla="*/ 609959 h 1087484"/>
                  <a:gd name="connsiteX163" fmla="*/ 954572 w 3024845"/>
                  <a:gd name="connsiteY163" fmla="*/ 523488 h 1087484"/>
                  <a:gd name="connsiteX164" fmla="*/ 958625 w 3024845"/>
                  <a:gd name="connsiteY164" fmla="*/ 491061 h 1087484"/>
                  <a:gd name="connsiteX165" fmla="*/ 997132 w 3024845"/>
                  <a:gd name="connsiteY165" fmla="*/ 491061 h 1087484"/>
                  <a:gd name="connsiteX166" fmla="*/ 997132 w 3024845"/>
                  <a:gd name="connsiteY166" fmla="*/ 523488 h 1087484"/>
                  <a:gd name="connsiteX167" fmla="*/ 997892 w 3024845"/>
                  <a:gd name="connsiteY167" fmla="*/ 523488 h 1087484"/>
                  <a:gd name="connsiteX168" fmla="*/ 1003212 w 3024845"/>
                  <a:gd name="connsiteY168" fmla="*/ 523488 h 1087484"/>
                  <a:gd name="connsiteX169" fmla="*/ 1003212 w 3024845"/>
                  <a:gd name="connsiteY169" fmla="*/ 441340 h 1087484"/>
                  <a:gd name="connsiteX170" fmla="*/ 1004986 w 3024845"/>
                  <a:gd name="connsiteY170" fmla="*/ 441340 h 1087484"/>
                  <a:gd name="connsiteX171" fmla="*/ 1017399 w 3024845"/>
                  <a:gd name="connsiteY171" fmla="*/ 441340 h 1087484"/>
                  <a:gd name="connsiteX172" fmla="*/ 1017399 w 3024845"/>
                  <a:gd name="connsiteY172" fmla="*/ 439449 h 1087484"/>
                  <a:gd name="connsiteX173" fmla="*/ 1017399 w 3024845"/>
                  <a:gd name="connsiteY173" fmla="*/ 426208 h 1087484"/>
                  <a:gd name="connsiteX174" fmla="*/ 1039693 w 3024845"/>
                  <a:gd name="connsiteY174" fmla="*/ 426208 h 1087484"/>
                  <a:gd name="connsiteX175" fmla="*/ 1039693 w 3024845"/>
                  <a:gd name="connsiteY175" fmla="*/ 425127 h 1087484"/>
                  <a:gd name="connsiteX176" fmla="*/ 1039693 w 3024845"/>
                  <a:gd name="connsiteY176" fmla="*/ 417561 h 1087484"/>
                  <a:gd name="connsiteX177" fmla="*/ 1041466 w 3024845"/>
                  <a:gd name="connsiteY177" fmla="*/ 417561 h 1087484"/>
                  <a:gd name="connsiteX178" fmla="*/ 1053880 w 3024845"/>
                  <a:gd name="connsiteY178" fmla="*/ 417561 h 1087484"/>
                  <a:gd name="connsiteX179" fmla="*/ 1053880 w 3024845"/>
                  <a:gd name="connsiteY179" fmla="*/ 418642 h 1087484"/>
                  <a:gd name="connsiteX180" fmla="*/ 1053880 w 3024845"/>
                  <a:gd name="connsiteY180" fmla="*/ 426208 h 1087484"/>
                  <a:gd name="connsiteX181" fmla="*/ 1054640 w 3024845"/>
                  <a:gd name="connsiteY181" fmla="*/ 426208 h 1087484"/>
                  <a:gd name="connsiteX182" fmla="*/ 1059960 w 3024845"/>
                  <a:gd name="connsiteY182" fmla="*/ 426208 h 1087484"/>
                  <a:gd name="connsiteX183" fmla="*/ 1070093 w 3024845"/>
                  <a:gd name="connsiteY183" fmla="*/ 421884 h 1087484"/>
                  <a:gd name="connsiteX184" fmla="*/ 1074146 w 3024845"/>
                  <a:gd name="connsiteY184" fmla="*/ 425127 h 1087484"/>
                  <a:gd name="connsiteX185" fmla="*/ 1074146 w 3024845"/>
                  <a:gd name="connsiteY185" fmla="*/ 417561 h 1087484"/>
                  <a:gd name="connsiteX186" fmla="*/ 1076426 w 3024845"/>
                  <a:gd name="connsiteY186" fmla="*/ 417561 h 1087484"/>
                  <a:gd name="connsiteX187" fmla="*/ 1092387 w 3024845"/>
                  <a:gd name="connsiteY187" fmla="*/ 417561 h 1087484"/>
                  <a:gd name="connsiteX188" fmla="*/ 1092387 w 3024845"/>
                  <a:gd name="connsiteY188" fmla="*/ 418642 h 1087484"/>
                  <a:gd name="connsiteX189" fmla="*/ 1092387 w 3024845"/>
                  <a:gd name="connsiteY189" fmla="*/ 426208 h 1087484"/>
                  <a:gd name="connsiteX190" fmla="*/ 1122787 w 3024845"/>
                  <a:gd name="connsiteY190" fmla="*/ 426208 h 1087484"/>
                  <a:gd name="connsiteX191" fmla="*/ 1122787 w 3024845"/>
                  <a:gd name="connsiteY191" fmla="*/ 427829 h 1087484"/>
                  <a:gd name="connsiteX192" fmla="*/ 1122787 w 3024845"/>
                  <a:gd name="connsiteY192" fmla="*/ 439179 h 1087484"/>
                  <a:gd name="connsiteX193" fmla="*/ 1149134 w 3024845"/>
                  <a:gd name="connsiteY193" fmla="*/ 439179 h 1087484"/>
                  <a:gd name="connsiteX194" fmla="*/ 1149134 w 3024845"/>
                  <a:gd name="connsiteY194" fmla="*/ 469443 h 1087484"/>
                  <a:gd name="connsiteX195" fmla="*/ 1149894 w 3024845"/>
                  <a:gd name="connsiteY195" fmla="*/ 469443 h 1087484"/>
                  <a:gd name="connsiteX196" fmla="*/ 1155214 w 3024845"/>
                  <a:gd name="connsiteY196" fmla="*/ 469443 h 1087484"/>
                  <a:gd name="connsiteX197" fmla="*/ 1155214 w 3024845"/>
                  <a:gd name="connsiteY197" fmla="*/ 470524 h 1087484"/>
                  <a:gd name="connsiteX198" fmla="*/ 1155214 w 3024845"/>
                  <a:gd name="connsiteY198" fmla="*/ 478091 h 1087484"/>
                  <a:gd name="connsiteX199" fmla="*/ 1159268 w 3024845"/>
                  <a:gd name="connsiteY199" fmla="*/ 508355 h 1087484"/>
                  <a:gd name="connsiteX200" fmla="*/ 1160028 w 3024845"/>
                  <a:gd name="connsiteY200" fmla="*/ 508355 h 1087484"/>
                  <a:gd name="connsiteX201" fmla="*/ 1165348 w 3024845"/>
                  <a:gd name="connsiteY201" fmla="*/ 508355 h 1087484"/>
                  <a:gd name="connsiteX202" fmla="*/ 1165348 w 3024845"/>
                  <a:gd name="connsiteY202" fmla="*/ 509166 h 1087484"/>
                  <a:gd name="connsiteX203" fmla="*/ 1165348 w 3024845"/>
                  <a:gd name="connsiteY203" fmla="*/ 514841 h 1087484"/>
                  <a:gd name="connsiteX204" fmla="*/ 1166361 w 3024845"/>
                  <a:gd name="connsiteY204" fmla="*/ 514841 h 1087484"/>
                  <a:gd name="connsiteX205" fmla="*/ 1173454 w 3024845"/>
                  <a:gd name="connsiteY205" fmla="*/ 514841 h 1087484"/>
                  <a:gd name="connsiteX206" fmla="*/ 1173454 w 3024845"/>
                  <a:gd name="connsiteY206" fmla="*/ 545106 h 1087484"/>
                  <a:gd name="connsiteX207" fmla="*/ 1175481 w 3024845"/>
                  <a:gd name="connsiteY207" fmla="*/ 545106 h 1087484"/>
                  <a:gd name="connsiteX208" fmla="*/ 1189668 w 3024845"/>
                  <a:gd name="connsiteY208" fmla="*/ 545106 h 1087484"/>
                  <a:gd name="connsiteX209" fmla="*/ 1189668 w 3024845"/>
                  <a:gd name="connsiteY209" fmla="*/ 568885 h 1087484"/>
                  <a:gd name="connsiteX210" fmla="*/ 1191695 w 3024845"/>
                  <a:gd name="connsiteY210" fmla="*/ 570506 h 1087484"/>
                  <a:gd name="connsiteX211" fmla="*/ 1191695 w 3024845"/>
                  <a:gd name="connsiteY211" fmla="*/ 581856 h 1087484"/>
                  <a:gd name="connsiteX212" fmla="*/ 1192455 w 3024845"/>
                  <a:gd name="connsiteY212" fmla="*/ 581856 h 1087484"/>
                  <a:gd name="connsiteX213" fmla="*/ 1197775 w 3024845"/>
                  <a:gd name="connsiteY213" fmla="*/ 581856 h 1087484"/>
                  <a:gd name="connsiteX214" fmla="*/ 1197775 w 3024845"/>
                  <a:gd name="connsiteY214" fmla="*/ 605635 h 1087484"/>
                  <a:gd name="connsiteX215" fmla="*/ 1199041 w 3024845"/>
                  <a:gd name="connsiteY215" fmla="*/ 605635 h 1087484"/>
                  <a:gd name="connsiteX216" fmla="*/ 1207908 w 3024845"/>
                  <a:gd name="connsiteY216" fmla="*/ 605635 h 1087484"/>
                  <a:gd name="connsiteX217" fmla="*/ 1209935 w 3024845"/>
                  <a:gd name="connsiteY217" fmla="*/ 609689 h 1087484"/>
                  <a:gd name="connsiteX218" fmla="*/ 1209935 w 3024845"/>
                  <a:gd name="connsiteY218" fmla="*/ 622930 h 1087484"/>
                  <a:gd name="connsiteX219" fmla="*/ 1211455 w 3024845"/>
                  <a:gd name="connsiteY219" fmla="*/ 621038 h 1087484"/>
                  <a:gd name="connsiteX220" fmla="*/ 1222095 w 3024845"/>
                  <a:gd name="connsiteY220" fmla="*/ 607797 h 1087484"/>
                  <a:gd name="connsiteX221" fmla="*/ 1250469 w 3024845"/>
                  <a:gd name="connsiteY221" fmla="*/ 607797 h 1087484"/>
                  <a:gd name="connsiteX222" fmla="*/ 1250469 w 3024845"/>
                  <a:gd name="connsiteY222" fmla="*/ 694268 h 1087484"/>
                  <a:gd name="connsiteX223" fmla="*/ 1251229 w 3024845"/>
                  <a:gd name="connsiteY223" fmla="*/ 694268 h 1087484"/>
                  <a:gd name="connsiteX224" fmla="*/ 1256549 w 3024845"/>
                  <a:gd name="connsiteY224" fmla="*/ 694268 h 1087484"/>
                  <a:gd name="connsiteX225" fmla="*/ 1257309 w 3024845"/>
                  <a:gd name="connsiteY225" fmla="*/ 692917 h 1087484"/>
                  <a:gd name="connsiteX226" fmla="*/ 1262629 w 3024845"/>
                  <a:gd name="connsiteY226" fmla="*/ 683459 h 1087484"/>
                  <a:gd name="connsiteX227" fmla="*/ 1262629 w 3024845"/>
                  <a:gd name="connsiteY227" fmla="*/ 685351 h 1087484"/>
                  <a:gd name="connsiteX228" fmla="*/ 1262629 w 3024845"/>
                  <a:gd name="connsiteY228" fmla="*/ 698592 h 1087484"/>
                  <a:gd name="connsiteX229" fmla="*/ 1266682 w 3024845"/>
                  <a:gd name="connsiteY229" fmla="*/ 653195 h 1087484"/>
                  <a:gd name="connsiteX230" fmla="*/ 1267442 w 3024845"/>
                  <a:gd name="connsiteY230" fmla="*/ 653195 h 1087484"/>
                  <a:gd name="connsiteX231" fmla="*/ 1272762 w 3024845"/>
                  <a:gd name="connsiteY231" fmla="*/ 653195 h 1087484"/>
                  <a:gd name="connsiteX232" fmla="*/ 1272762 w 3024845"/>
                  <a:gd name="connsiteY232" fmla="*/ 588341 h 1087484"/>
                  <a:gd name="connsiteX233" fmla="*/ 1273776 w 3024845"/>
                  <a:gd name="connsiteY233" fmla="*/ 588341 h 1087484"/>
                  <a:gd name="connsiteX234" fmla="*/ 1280869 w 3024845"/>
                  <a:gd name="connsiteY234" fmla="*/ 588341 h 1087484"/>
                  <a:gd name="connsiteX235" fmla="*/ 1293029 w 3024845"/>
                  <a:gd name="connsiteY235" fmla="*/ 545106 h 1087484"/>
                  <a:gd name="connsiteX236" fmla="*/ 1294296 w 3024845"/>
                  <a:gd name="connsiteY236" fmla="*/ 545106 h 1087484"/>
                  <a:gd name="connsiteX237" fmla="*/ 1303163 w 3024845"/>
                  <a:gd name="connsiteY237" fmla="*/ 545106 h 1087484"/>
                  <a:gd name="connsiteX238" fmla="*/ 1313296 w 3024845"/>
                  <a:gd name="connsiteY238" fmla="*/ 588341 h 1087484"/>
                  <a:gd name="connsiteX239" fmla="*/ 1314309 w 3024845"/>
                  <a:gd name="connsiteY239" fmla="*/ 588341 h 1087484"/>
                  <a:gd name="connsiteX240" fmla="*/ 1321403 w 3024845"/>
                  <a:gd name="connsiteY240" fmla="*/ 588341 h 1087484"/>
                  <a:gd name="connsiteX241" fmla="*/ 1321403 w 3024845"/>
                  <a:gd name="connsiteY241" fmla="*/ 627253 h 1087484"/>
                  <a:gd name="connsiteX242" fmla="*/ 1323176 w 3024845"/>
                  <a:gd name="connsiteY242" fmla="*/ 627253 h 1087484"/>
                  <a:gd name="connsiteX243" fmla="*/ 1335590 w 3024845"/>
                  <a:gd name="connsiteY243" fmla="*/ 627253 h 1087484"/>
                  <a:gd name="connsiteX244" fmla="*/ 1335590 w 3024845"/>
                  <a:gd name="connsiteY244" fmla="*/ 629415 h 1087484"/>
                  <a:gd name="connsiteX245" fmla="*/ 1335590 w 3024845"/>
                  <a:gd name="connsiteY245" fmla="*/ 644547 h 1087484"/>
                  <a:gd name="connsiteX246" fmla="*/ 1339643 w 3024845"/>
                  <a:gd name="connsiteY246" fmla="*/ 642386 h 1087484"/>
                  <a:gd name="connsiteX247" fmla="*/ 1339643 w 3024845"/>
                  <a:gd name="connsiteY247" fmla="*/ 627253 h 1087484"/>
                  <a:gd name="connsiteX248" fmla="*/ 1341163 w 3024845"/>
                  <a:gd name="connsiteY248" fmla="*/ 627253 h 1087484"/>
                  <a:gd name="connsiteX249" fmla="*/ 1351803 w 3024845"/>
                  <a:gd name="connsiteY249" fmla="*/ 627253 h 1087484"/>
                  <a:gd name="connsiteX250" fmla="*/ 1351803 w 3024845"/>
                  <a:gd name="connsiteY250" fmla="*/ 628874 h 1087484"/>
                  <a:gd name="connsiteX251" fmla="*/ 1351803 w 3024845"/>
                  <a:gd name="connsiteY251" fmla="*/ 640224 h 1087484"/>
                  <a:gd name="connsiteX252" fmla="*/ 1382204 w 3024845"/>
                  <a:gd name="connsiteY252" fmla="*/ 640224 h 1087484"/>
                  <a:gd name="connsiteX253" fmla="*/ 1382204 w 3024845"/>
                  <a:gd name="connsiteY253" fmla="*/ 603474 h 1087484"/>
                  <a:gd name="connsiteX254" fmla="*/ 1383470 w 3024845"/>
                  <a:gd name="connsiteY254" fmla="*/ 603474 h 1087484"/>
                  <a:gd name="connsiteX255" fmla="*/ 1392337 w 3024845"/>
                  <a:gd name="connsiteY255" fmla="*/ 603474 h 1087484"/>
                  <a:gd name="connsiteX256" fmla="*/ 1392337 w 3024845"/>
                  <a:gd name="connsiteY256" fmla="*/ 625091 h 1087484"/>
                  <a:gd name="connsiteX257" fmla="*/ 1394364 w 3024845"/>
                  <a:gd name="connsiteY257" fmla="*/ 592665 h 1087484"/>
                  <a:gd name="connsiteX258" fmla="*/ 1416657 w 3024845"/>
                  <a:gd name="connsiteY258" fmla="*/ 592665 h 1087484"/>
                  <a:gd name="connsiteX259" fmla="*/ 1416657 w 3024845"/>
                  <a:gd name="connsiteY259" fmla="*/ 591043 h 1087484"/>
                  <a:gd name="connsiteX260" fmla="*/ 1416657 w 3024845"/>
                  <a:gd name="connsiteY260" fmla="*/ 579694 h 1087484"/>
                  <a:gd name="connsiteX261" fmla="*/ 1417417 w 3024845"/>
                  <a:gd name="connsiteY261" fmla="*/ 579694 h 1087484"/>
                  <a:gd name="connsiteX262" fmla="*/ 1422737 w 3024845"/>
                  <a:gd name="connsiteY262" fmla="*/ 579694 h 1087484"/>
                  <a:gd name="connsiteX263" fmla="*/ 1422737 w 3024845"/>
                  <a:gd name="connsiteY263" fmla="*/ 577803 h 1087484"/>
                  <a:gd name="connsiteX264" fmla="*/ 1422737 w 3024845"/>
                  <a:gd name="connsiteY264" fmla="*/ 564562 h 1087484"/>
                  <a:gd name="connsiteX265" fmla="*/ 1426791 w 3024845"/>
                  <a:gd name="connsiteY265" fmla="*/ 571047 h 1087484"/>
                  <a:gd name="connsiteX266" fmla="*/ 1429071 w 3024845"/>
                  <a:gd name="connsiteY266" fmla="*/ 571047 h 1087484"/>
                  <a:gd name="connsiteX267" fmla="*/ 1445031 w 3024845"/>
                  <a:gd name="connsiteY267" fmla="*/ 571047 h 1087484"/>
                  <a:gd name="connsiteX268" fmla="*/ 1445031 w 3024845"/>
                  <a:gd name="connsiteY268" fmla="*/ 570236 h 1087484"/>
                  <a:gd name="connsiteX269" fmla="*/ 1445031 w 3024845"/>
                  <a:gd name="connsiteY269" fmla="*/ 564562 h 1087484"/>
                  <a:gd name="connsiteX270" fmla="*/ 1445791 w 3024845"/>
                  <a:gd name="connsiteY270" fmla="*/ 564562 h 1087484"/>
                  <a:gd name="connsiteX271" fmla="*/ 1451111 w 3024845"/>
                  <a:gd name="connsiteY271" fmla="*/ 564562 h 1087484"/>
                  <a:gd name="connsiteX272" fmla="*/ 1451111 w 3024845"/>
                  <a:gd name="connsiteY272" fmla="*/ 565913 h 1087484"/>
                  <a:gd name="connsiteX273" fmla="*/ 1451111 w 3024845"/>
                  <a:gd name="connsiteY273" fmla="*/ 575371 h 1087484"/>
                  <a:gd name="connsiteX274" fmla="*/ 1489618 w 3024845"/>
                  <a:gd name="connsiteY274" fmla="*/ 575371 h 1087484"/>
                  <a:gd name="connsiteX275" fmla="*/ 1489618 w 3024845"/>
                  <a:gd name="connsiteY275" fmla="*/ 713724 h 1087484"/>
                  <a:gd name="connsiteX276" fmla="*/ 1491138 w 3024845"/>
                  <a:gd name="connsiteY276" fmla="*/ 713724 h 1087484"/>
                  <a:gd name="connsiteX277" fmla="*/ 1501778 w 3024845"/>
                  <a:gd name="connsiteY277" fmla="*/ 713724 h 1087484"/>
                  <a:gd name="connsiteX278" fmla="*/ 1501778 w 3024845"/>
                  <a:gd name="connsiteY278" fmla="*/ 700754 h 1087484"/>
                  <a:gd name="connsiteX279" fmla="*/ 1505832 w 3024845"/>
                  <a:gd name="connsiteY279" fmla="*/ 700754 h 1087484"/>
                  <a:gd name="connsiteX280" fmla="*/ 1505832 w 3024845"/>
                  <a:gd name="connsiteY280" fmla="*/ 713724 h 1087484"/>
                  <a:gd name="connsiteX281" fmla="*/ 1536232 w 3024845"/>
                  <a:gd name="connsiteY281" fmla="*/ 713724 h 1087484"/>
                  <a:gd name="connsiteX282" fmla="*/ 1536232 w 3024845"/>
                  <a:gd name="connsiteY282" fmla="*/ 683459 h 1087484"/>
                  <a:gd name="connsiteX283" fmla="*/ 1548392 w 3024845"/>
                  <a:gd name="connsiteY283" fmla="*/ 683459 h 1087484"/>
                  <a:gd name="connsiteX284" fmla="*/ 1560552 w 3024845"/>
                  <a:gd name="connsiteY284" fmla="*/ 681298 h 1087484"/>
                  <a:gd name="connsiteX285" fmla="*/ 1564606 w 3024845"/>
                  <a:gd name="connsiteY285" fmla="*/ 683459 h 1087484"/>
                  <a:gd name="connsiteX286" fmla="*/ 1574739 w 3024845"/>
                  <a:gd name="connsiteY286" fmla="*/ 683459 h 1087484"/>
                  <a:gd name="connsiteX287" fmla="*/ 1574739 w 3024845"/>
                  <a:gd name="connsiteY287" fmla="*/ 713724 h 1087484"/>
                  <a:gd name="connsiteX288" fmla="*/ 1582846 w 3024845"/>
                  <a:gd name="connsiteY288" fmla="*/ 713724 h 1087484"/>
                  <a:gd name="connsiteX289" fmla="*/ 1582846 w 3024845"/>
                  <a:gd name="connsiteY289" fmla="*/ 731019 h 1087484"/>
                  <a:gd name="connsiteX290" fmla="*/ 1592182 w 3024845"/>
                  <a:gd name="connsiteY290" fmla="*/ 731924 h 1087484"/>
                  <a:gd name="connsiteX291" fmla="*/ 1605140 w 3024845"/>
                  <a:gd name="connsiteY291" fmla="*/ 731924 h 1087484"/>
                  <a:gd name="connsiteX292" fmla="*/ 1605140 w 3024845"/>
                  <a:gd name="connsiteY292" fmla="*/ 715886 h 1087484"/>
                  <a:gd name="connsiteX293" fmla="*/ 1673096 w 3024845"/>
                  <a:gd name="connsiteY293" fmla="*/ 715886 h 1087484"/>
                  <a:gd name="connsiteX294" fmla="*/ 1673096 w 3024845"/>
                  <a:gd name="connsiteY294" fmla="*/ 630633 h 1087484"/>
                  <a:gd name="connsiteX295" fmla="*/ 1745104 w 3024845"/>
                  <a:gd name="connsiteY295" fmla="*/ 630633 h 1087484"/>
                  <a:gd name="connsiteX296" fmla="*/ 1745104 w 3024845"/>
                  <a:gd name="connsiteY296" fmla="*/ 709401 h 1087484"/>
                  <a:gd name="connsiteX297" fmla="*/ 1747008 w 3024845"/>
                  <a:gd name="connsiteY297" fmla="*/ 709401 h 1087484"/>
                  <a:gd name="connsiteX298" fmla="*/ 1748250 w 3024845"/>
                  <a:gd name="connsiteY298" fmla="*/ 731924 h 1087484"/>
                  <a:gd name="connsiteX299" fmla="*/ 1757926 w 3024845"/>
                  <a:gd name="connsiteY299" fmla="*/ 731924 h 1087484"/>
                  <a:gd name="connsiteX300" fmla="*/ 1759168 w 3024845"/>
                  <a:gd name="connsiteY300" fmla="*/ 709401 h 1087484"/>
                  <a:gd name="connsiteX301" fmla="*/ 1765248 w 3024845"/>
                  <a:gd name="connsiteY301" fmla="*/ 709401 h 1087484"/>
                  <a:gd name="connsiteX302" fmla="*/ 1766490 w 3024845"/>
                  <a:gd name="connsiteY302" fmla="*/ 731924 h 1087484"/>
                  <a:gd name="connsiteX303" fmla="*/ 1817112 w 3024845"/>
                  <a:gd name="connsiteY303" fmla="*/ 731924 h 1087484"/>
                  <a:gd name="connsiteX304" fmla="*/ 1817112 w 3024845"/>
                  <a:gd name="connsiteY304" fmla="*/ 568896 h 1087484"/>
                  <a:gd name="connsiteX305" fmla="*/ 2014439 w 3024845"/>
                  <a:gd name="connsiteY305" fmla="*/ 568896 h 1087484"/>
                  <a:gd name="connsiteX306" fmla="*/ 2014439 w 3024845"/>
                  <a:gd name="connsiteY306" fmla="*/ 731924 h 1087484"/>
                  <a:gd name="connsiteX307" fmla="*/ 2033136 w 3024845"/>
                  <a:gd name="connsiteY307" fmla="*/ 731924 h 1087484"/>
                  <a:gd name="connsiteX308" fmla="*/ 2033136 w 3024845"/>
                  <a:gd name="connsiteY308" fmla="*/ 649231 h 1087484"/>
                  <a:gd name="connsiteX309" fmla="*/ 2128256 w 3024845"/>
                  <a:gd name="connsiteY309" fmla="*/ 649231 h 1087484"/>
                  <a:gd name="connsiteX310" fmla="*/ 2146266 w 3024845"/>
                  <a:gd name="connsiteY310" fmla="*/ 160309 h 1087484"/>
                  <a:gd name="connsiteX311" fmla="*/ 2150320 w 3024845"/>
                  <a:gd name="connsiteY311" fmla="*/ 88970 h 1087484"/>
                  <a:gd name="connsiteX312" fmla="*/ 2152346 w 3024845"/>
                  <a:gd name="connsiteY312" fmla="*/ 28441 h 1087484"/>
                  <a:gd name="connsiteX313" fmla="*/ 2180720 w 3024845"/>
                  <a:gd name="connsiteY313" fmla="*/ 584018 h 1087484"/>
                  <a:gd name="connsiteX314" fmla="*/ 2245574 w 3024845"/>
                  <a:gd name="connsiteY314" fmla="*/ 584018 h 1087484"/>
                  <a:gd name="connsiteX315" fmla="*/ 2245574 w 3024845"/>
                  <a:gd name="connsiteY315" fmla="*/ 659680 h 1087484"/>
                  <a:gd name="connsiteX316" fmla="*/ 2253681 w 3024845"/>
                  <a:gd name="connsiteY316" fmla="*/ 659680 h 1087484"/>
                  <a:gd name="connsiteX317" fmla="*/ 2255708 w 3024845"/>
                  <a:gd name="connsiteY317" fmla="*/ 653195 h 1087484"/>
                  <a:gd name="connsiteX318" fmla="*/ 2261788 w 3024845"/>
                  <a:gd name="connsiteY318" fmla="*/ 653195 h 1087484"/>
                  <a:gd name="connsiteX319" fmla="*/ 2263815 w 3024845"/>
                  <a:gd name="connsiteY319" fmla="*/ 661842 h 1087484"/>
                  <a:gd name="connsiteX320" fmla="*/ 2275975 w 3024845"/>
                  <a:gd name="connsiteY320" fmla="*/ 661842 h 1087484"/>
                  <a:gd name="connsiteX321" fmla="*/ 2275975 w 3024845"/>
                  <a:gd name="connsiteY321" fmla="*/ 655356 h 1087484"/>
                  <a:gd name="connsiteX322" fmla="*/ 2298268 w 3024845"/>
                  <a:gd name="connsiteY322" fmla="*/ 655356 h 1087484"/>
                  <a:gd name="connsiteX323" fmla="*/ 2298268 w 3024845"/>
                  <a:gd name="connsiteY323" fmla="*/ 661842 h 1087484"/>
                  <a:gd name="connsiteX324" fmla="*/ 2318535 w 3024845"/>
                  <a:gd name="connsiteY324" fmla="*/ 661842 h 1087484"/>
                  <a:gd name="connsiteX325" fmla="*/ 2318535 w 3024845"/>
                  <a:gd name="connsiteY325" fmla="*/ 707239 h 1087484"/>
                  <a:gd name="connsiteX326" fmla="*/ 2332722 w 3024845"/>
                  <a:gd name="connsiteY326" fmla="*/ 707239 h 1087484"/>
                  <a:gd name="connsiteX327" fmla="*/ 2332722 w 3024845"/>
                  <a:gd name="connsiteY327" fmla="*/ 694268 h 1087484"/>
                  <a:gd name="connsiteX328" fmla="*/ 2348936 w 3024845"/>
                  <a:gd name="connsiteY328" fmla="*/ 694268 h 1087484"/>
                  <a:gd name="connsiteX329" fmla="*/ 2348936 w 3024845"/>
                  <a:gd name="connsiteY329" fmla="*/ 514841 h 1087484"/>
                  <a:gd name="connsiteX330" fmla="*/ 2355016 w 3024845"/>
                  <a:gd name="connsiteY330" fmla="*/ 508355 h 1087484"/>
                  <a:gd name="connsiteX331" fmla="*/ 2427977 w 3024845"/>
                  <a:gd name="connsiteY331" fmla="*/ 508355 h 1087484"/>
                  <a:gd name="connsiteX332" fmla="*/ 2427977 w 3024845"/>
                  <a:gd name="connsiteY332" fmla="*/ 517003 h 1087484"/>
                  <a:gd name="connsiteX333" fmla="*/ 2438110 w 3024845"/>
                  <a:gd name="connsiteY333" fmla="*/ 517003 h 1087484"/>
                  <a:gd name="connsiteX334" fmla="*/ 2438110 w 3024845"/>
                  <a:gd name="connsiteY334" fmla="*/ 631577 h 1087484"/>
                  <a:gd name="connsiteX335" fmla="*/ 2460404 w 3024845"/>
                  <a:gd name="connsiteY335" fmla="*/ 631577 h 1087484"/>
                  <a:gd name="connsiteX336" fmla="*/ 2460404 w 3024845"/>
                  <a:gd name="connsiteY336" fmla="*/ 564562 h 1087484"/>
                  <a:gd name="connsiteX337" fmla="*/ 2486751 w 3024845"/>
                  <a:gd name="connsiteY337" fmla="*/ 564562 h 1087484"/>
                  <a:gd name="connsiteX338" fmla="*/ 2490804 w 3024845"/>
                  <a:gd name="connsiteY338" fmla="*/ 560238 h 1087484"/>
                  <a:gd name="connsiteX339" fmla="*/ 2498911 w 3024845"/>
                  <a:gd name="connsiteY339" fmla="*/ 560238 h 1087484"/>
                  <a:gd name="connsiteX340" fmla="*/ 2502964 w 3024845"/>
                  <a:gd name="connsiteY340" fmla="*/ 564562 h 1087484"/>
                  <a:gd name="connsiteX341" fmla="*/ 2525258 w 3024845"/>
                  <a:gd name="connsiteY341" fmla="*/ 564562 h 1087484"/>
                  <a:gd name="connsiteX342" fmla="*/ 2525258 w 3024845"/>
                  <a:gd name="connsiteY342" fmla="*/ 447826 h 1087484"/>
                  <a:gd name="connsiteX343" fmla="*/ 2582005 w 3024845"/>
                  <a:gd name="connsiteY343" fmla="*/ 437017 h 1087484"/>
                  <a:gd name="connsiteX344" fmla="*/ 2582005 w 3024845"/>
                  <a:gd name="connsiteY344" fmla="*/ 438098 h 1087484"/>
                  <a:gd name="connsiteX345" fmla="*/ 2582005 w 3024845"/>
                  <a:gd name="connsiteY345" fmla="*/ 445664 h 1087484"/>
                  <a:gd name="connsiteX346" fmla="*/ 2608352 w 3024845"/>
                  <a:gd name="connsiteY346" fmla="*/ 445664 h 1087484"/>
                  <a:gd name="connsiteX347" fmla="*/ 2608352 w 3024845"/>
                  <a:gd name="connsiteY347" fmla="*/ 700754 h 1087484"/>
                  <a:gd name="connsiteX348" fmla="*/ 2630646 w 3024845"/>
                  <a:gd name="connsiteY348" fmla="*/ 700754 h 1087484"/>
                  <a:gd name="connsiteX349" fmla="*/ 2630646 w 3024845"/>
                  <a:gd name="connsiteY349" fmla="*/ 696430 h 1087484"/>
                  <a:gd name="connsiteX350" fmla="*/ 2642806 w 3024845"/>
                  <a:gd name="connsiteY350" fmla="*/ 696430 h 1087484"/>
                  <a:gd name="connsiteX351" fmla="*/ 2642806 w 3024845"/>
                  <a:gd name="connsiteY351" fmla="*/ 700754 h 1087484"/>
                  <a:gd name="connsiteX352" fmla="*/ 2667126 w 3024845"/>
                  <a:gd name="connsiteY352" fmla="*/ 700754 h 1087484"/>
                  <a:gd name="connsiteX353" fmla="*/ 2667126 w 3024845"/>
                  <a:gd name="connsiteY353" fmla="*/ 687783 h 1087484"/>
                  <a:gd name="connsiteX354" fmla="*/ 2695500 w 3024845"/>
                  <a:gd name="connsiteY354" fmla="*/ 687783 h 1087484"/>
                  <a:gd name="connsiteX355" fmla="*/ 2707660 w 3024845"/>
                  <a:gd name="connsiteY355" fmla="*/ 683459 h 1087484"/>
                  <a:gd name="connsiteX356" fmla="*/ 2727927 w 3024845"/>
                  <a:gd name="connsiteY356" fmla="*/ 687783 h 1087484"/>
                  <a:gd name="connsiteX357" fmla="*/ 2727927 w 3024845"/>
                  <a:gd name="connsiteY357" fmla="*/ 670489 h 1087484"/>
                  <a:gd name="connsiteX358" fmla="*/ 2736034 w 3024845"/>
                  <a:gd name="connsiteY358" fmla="*/ 670489 h 1087484"/>
                  <a:gd name="connsiteX359" fmla="*/ 2736034 w 3024845"/>
                  <a:gd name="connsiteY359" fmla="*/ 657518 h 1087484"/>
                  <a:gd name="connsiteX360" fmla="*/ 2792781 w 3024845"/>
                  <a:gd name="connsiteY360" fmla="*/ 657518 h 1087484"/>
                  <a:gd name="connsiteX361" fmla="*/ 2792781 w 3024845"/>
                  <a:gd name="connsiteY361" fmla="*/ 627253 h 1087484"/>
                  <a:gd name="connsiteX362" fmla="*/ 2811021 w 3024845"/>
                  <a:gd name="connsiteY362" fmla="*/ 627253 h 1087484"/>
                  <a:gd name="connsiteX363" fmla="*/ 2811021 w 3024845"/>
                  <a:gd name="connsiteY363" fmla="*/ 620768 h 1087484"/>
                  <a:gd name="connsiteX364" fmla="*/ 2823181 w 3024845"/>
                  <a:gd name="connsiteY364" fmla="*/ 620768 h 1087484"/>
                  <a:gd name="connsiteX365" fmla="*/ 2823181 w 3024845"/>
                  <a:gd name="connsiteY365" fmla="*/ 627253 h 1087484"/>
                  <a:gd name="connsiteX366" fmla="*/ 2839395 w 3024845"/>
                  <a:gd name="connsiteY366" fmla="*/ 627253 h 1087484"/>
                  <a:gd name="connsiteX367" fmla="*/ 2839395 w 3024845"/>
                  <a:gd name="connsiteY367" fmla="*/ 676974 h 1087484"/>
                  <a:gd name="connsiteX368" fmla="*/ 2871822 w 3024845"/>
                  <a:gd name="connsiteY368" fmla="*/ 676974 h 1087484"/>
                  <a:gd name="connsiteX369" fmla="*/ 2871822 w 3024845"/>
                  <a:gd name="connsiteY369" fmla="*/ 651033 h 1087484"/>
                  <a:gd name="connsiteX370" fmla="*/ 2910329 w 3024845"/>
                  <a:gd name="connsiteY370" fmla="*/ 651033 h 1087484"/>
                  <a:gd name="connsiteX371" fmla="*/ 2910329 w 3024845"/>
                  <a:gd name="connsiteY371" fmla="*/ 620768 h 1087484"/>
                  <a:gd name="connsiteX372" fmla="*/ 2958970 w 3024845"/>
                  <a:gd name="connsiteY372" fmla="*/ 620768 h 1087484"/>
                  <a:gd name="connsiteX373" fmla="*/ 2958970 w 3024845"/>
                  <a:gd name="connsiteY373" fmla="*/ 731924 h 1087484"/>
                  <a:gd name="connsiteX374" fmla="*/ 2958970 w 3024845"/>
                  <a:gd name="connsiteY374" fmla="*/ 745703 h 1087484"/>
                  <a:gd name="connsiteX375" fmla="*/ 3024845 w 3024845"/>
                  <a:gd name="connsiteY375" fmla="*/ 745703 h 1087484"/>
                  <a:gd name="connsiteX376" fmla="*/ 3024845 w 3024845"/>
                  <a:gd name="connsiteY376" fmla="*/ 1087484 h 1087484"/>
                  <a:gd name="connsiteX377" fmla="*/ 2054 w 3024845"/>
                  <a:gd name="connsiteY377" fmla="*/ 1085151 h 1087484"/>
                  <a:gd name="connsiteX378" fmla="*/ 0 w 3024845"/>
                  <a:gd name="connsiteY378" fmla="*/ 651033 h 1087484"/>
                  <a:gd name="connsiteX379" fmla="*/ 20267 w 3024845"/>
                  <a:gd name="connsiteY379" fmla="*/ 651033 h 1087484"/>
                  <a:gd name="connsiteX380" fmla="*/ 20774 w 3024845"/>
                  <a:gd name="connsiteY380" fmla="*/ 649952 h 1087484"/>
                  <a:gd name="connsiteX381" fmla="*/ 24320 w 3024845"/>
                  <a:gd name="connsiteY381" fmla="*/ 642386 h 1087484"/>
                  <a:gd name="connsiteX382" fmla="*/ 26094 w 3024845"/>
                  <a:gd name="connsiteY382" fmla="*/ 642656 h 1087484"/>
                  <a:gd name="connsiteX383" fmla="*/ 38507 w 3024845"/>
                  <a:gd name="connsiteY383" fmla="*/ 644547 h 1087484"/>
                  <a:gd name="connsiteX384" fmla="*/ 39014 w 3024845"/>
                  <a:gd name="connsiteY384" fmla="*/ 645899 h 1087484"/>
                  <a:gd name="connsiteX385" fmla="*/ 42560 w 3024845"/>
                  <a:gd name="connsiteY385" fmla="*/ 655356 h 1087484"/>
                  <a:gd name="connsiteX386" fmla="*/ 68907 w 3024845"/>
                  <a:gd name="connsiteY386" fmla="*/ 657518 h 1087484"/>
                  <a:gd name="connsiteX387" fmla="*/ 68907 w 3024845"/>
                  <a:gd name="connsiteY387" fmla="*/ 534297 h 1087484"/>
                  <a:gd name="connsiteX388" fmla="*/ 70934 w 3024845"/>
                  <a:gd name="connsiteY388" fmla="*/ 534297 h 1087484"/>
                  <a:gd name="connsiteX389" fmla="*/ 85121 w 3024845"/>
                  <a:gd name="connsiteY389" fmla="*/ 534297 h 1087484"/>
                  <a:gd name="connsiteX390" fmla="*/ 85121 w 3024845"/>
                  <a:gd name="connsiteY390" fmla="*/ 398105 h 1087484"/>
                  <a:gd name="connsiteX391" fmla="*/ 86894 w 3024845"/>
                  <a:gd name="connsiteY391" fmla="*/ 398105 h 1087484"/>
                  <a:gd name="connsiteX392" fmla="*/ 99308 w 3024845"/>
                  <a:gd name="connsiteY392" fmla="*/ 398105 h 1087484"/>
                  <a:gd name="connsiteX393" fmla="*/ 99308 w 3024845"/>
                  <a:gd name="connsiteY393" fmla="*/ 283531 h 1087484"/>
                  <a:gd name="connsiteX394" fmla="*/ 103361 w 3024845"/>
                  <a:gd name="connsiteY394" fmla="*/ 255427 h 1087484"/>
                  <a:gd name="connsiteX395" fmla="*/ 105388 w 3024845"/>
                  <a:gd name="connsiteY395" fmla="*/ 255427 h 1087484"/>
                  <a:gd name="connsiteX396" fmla="*/ 119575 w 3024845"/>
                  <a:gd name="connsiteY396" fmla="*/ 255427 h 1087484"/>
                  <a:gd name="connsiteX0" fmla="*/ 119575 w 3024845"/>
                  <a:gd name="connsiteY0" fmla="*/ 200101 h 1032158"/>
                  <a:gd name="connsiteX1" fmla="*/ 200642 w 3024845"/>
                  <a:gd name="connsiteY1" fmla="*/ 197940 h 1032158"/>
                  <a:gd name="connsiteX2" fmla="*/ 202669 w 3024845"/>
                  <a:gd name="connsiteY2" fmla="*/ 197940 h 1032158"/>
                  <a:gd name="connsiteX3" fmla="*/ 216856 w 3024845"/>
                  <a:gd name="connsiteY3" fmla="*/ 197940 h 1032158"/>
                  <a:gd name="connsiteX4" fmla="*/ 216856 w 3024845"/>
                  <a:gd name="connsiteY4" fmla="*/ 221719 h 1032158"/>
                  <a:gd name="connsiteX5" fmla="*/ 217363 w 3024845"/>
                  <a:gd name="connsiteY5" fmla="*/ 222530 h 1032158"/>
                  <a:gd name="connsiteX6" fmla="*/ 220909 w 3024845"/>
                  <a:gd name="connsiteY6" fmla="*/ 228205 h 1032158"/>
                  <a:gd name="connsiteX7" fmla="*/ 220909 w 3024845"/>
                  <a:gd name="connsiteY7" fmla="*/ 342779 h 1032158"/>
                  <a:gd name="connsiteX8" fmla="*/ 223189 w 3024845"/>
                  <a:gd name="connsiteY8" fmla="*/ 342779 h 1032158"/>
                  <a:gd name="connsiteX9" fmla="*/ 239150 w 3024845"/>
                  <a:gd name="connsiteY9" fmla="*/ 342779 h 1032158"/>
                  <a:gd name="connsiteX10" fmla="*/ 239150 w 3024845"/>
                  <a:gd name="connsiteY10" fmla="*/ 483294 h 1032158"/>
                  <a:gd name="connsiteX11" fmla="*/ 240670 w 3024845"/>
                  <a:gd name="connsiteY11" fmla="*/ 483024 h 1032158"/>
                  <a:gd name="connsiteX12" fmla="*/ 251310 w 3024845"/>
                  <a:gd name="connsiteY12" fmla="*/ 481133 h 1032158"/>
                  <a:gd name="connsiteX13" fmla="*/ 249283 w 3024845"/>
                  <a:gd name="connsiteY13" fmla="*/ 569765 h 1032158"/>
                  <a:gd name="connsiteX14" fmla="*/ 250803 w 3024845"/>
                  <a:gd name="connsiteY14" fmla="*/ 570036 h 1032158"/>
                  <a:gd name="connsiteX15" fmla="*/ 261443 w 3024845"/>
                  <a:gd name="connsiteY15" fmla="*/ 571927 h 1032158"/>
                  <a:gd name="connsiteX16" fmla="*/ 261696 w 3024845"/>
                  <a:gd name="connsiteY16" fmla="*/ 572738 h 1032158"/>
                  <a:gd name="connsiteX17" fmla="*/ 263470 w 3024845"/>
                  <a:gd name="connsiteY17" fmla="*/ 578413 h 1032158"/>
                  <a:gd name="connsiteX18" fmla="*/ 264230 w 3024845"/>
                  <a:gd name="connsiteY18" fmla="*/ 575981 h 1032158"/>
                  <a:gd name="connsiteX19" fmla="*/ 269550 w 3024845"/>
                  <a:gd name="connsiteY19" fmla="*/ 558957 h 1032158"/>
                  <a:gd name="connsiteX20" fmla="*/ 271323 w 3024845"/>
                  <a:gd name="connsiteY20" fmla="*/ 558957 h 1032158"/>
                  <a:gd name="connsiteX21" fmla="*/ 283737 w 3024845"/>
                  <a:gd name="connsiteY21" fmla="*/ 558957 h 1032158"/>
                  <a:gd name="connsiteX22" fmla="*/ 283737 w 3024845"/>
                  <a:gd name="connsiteY22" fmla="*/ 591383 h 1032158"/>
                  <a:gd name="connsiteX23" fmla="*/ 284750 w 3024845"/>
                  <a:gd name="connsiteY23" fmla="*/ 591924 h 1032158"/>
                  <a:gd name="connsiteX24" fmla="*/ 291844 w 3024845"/>
                  <a:gd name="connsiteY24" fmla="*/ 595707 h 1032158"/>
                  <a:gd name="connsiteX25" fmla="*/ 291844 w 3024845"/>
                  <a:gd name="connsiteY25" fmla="*/ 597058 h 1032158"/>
                  <a:gd name="connsiteX26" fmla="*/ 291844 w 3024845"/>
                  <a:gd name="connsiteY26" fmla="*/ 606516 h 1032158"/>
                  <a:gd name="connsiteX27" fmla="*/ 336431 w 3024845"/>
                  <a:gd name="connsiteY27" fmla="*/ 606516 h 1032158"/>
                  <a:gd name="connsiteX28" fmla="*/ 336431 w 3024845"/>
                  <a:gd name="connsiteY28" fmla="*/ 607597 h 1032158"/>
                  <a:gd name="connsiteX29" fmla="*/ 336431 w 3024845"/>
                  <a:gd name="connsiteY29" fmla="*/ 615163 h 1032158"/>
                  <a:gd name="connsiteX30" fmla="*/ 338457 w 3024845"/>
                  <a:gd name="connsiteY30" fmla="*/ 615163 h 1032158"/>
                  <a:gd name="connsiteX31" fmla="*/ 352644 w 3024845"/>
                  <a:gd name="connsiteY31" fmla="*/ 615163 h 1032158"/>
                  <a:gd name="connsiteX32" fmla="*/ 352644 w 3024845"/>
                  <a:gd name="connsiteY32" fmla="*/ 584898 h 1032158"/>
                  <a:gd name="connsiteX33" fmla="*/ 397231 w 3024845"/>
                  <a:gd name="connsiteY33" fmla="*/ 584898 h 1032158"/>
                  <a:gd name="connsiteX34" fmla="*/ 397231 w 3024845"/>
                  <a:gd name="connsiteY34" fmla="*/ 583547 h 1032158"/>
                  <a:gd name="connsiteX35" fmla="*/ 397231 w 3024845"/>
                  <a:gd name="connsiteY35" fmla="*/ 574089 h 1032158"/>
                  <a:gd name="connsiteX36" fmla="*/ 398245 w 3024845"/>
                  <a:gd name="connsiteY36" fmla="*/ 574089 h 1032158"/>
                  <a:gd name="connsiteX37" fmla="*/ 405338 w 3024845"/>
                  <a:gd name="connsiteY37" fmla="*/ 574089 h 1032158"/>
                  <a:gd name="connsiteX38" fmla="*/ 405338 w 3024845"/>
                  <a:gd name="connsiteY38" fmla="*/ 572198 h 1032158"/>
                  <a:gd name="connsiteX39" fmla="*/ 405338 w 3024845"/>
                  <a:gd name="connsiteY39" fmla="*/ 558957 h 1032158"/>
                  <a:gd name="connsiteX40" fmla="*/ 406098 w 3024845"/>
                  <a:gd name="connsiteY40" fmla="*/ 558957 h 1032158"/>
                  <a:gd name="connsiteX41" fmla="*/ 411418 w 3024845"/>
                  <a:gd name="connsiteY41" fmla="*/ 558957 h 1032158"/>
                  <a:gd name="connsiteX42" fmla="*/ 411418 w 3024845"/>
                  <a:gd name="connsiteY42" fmla="*/ 557876 h 1032158"/>
                  <a:gd name="connsiteX43" fmla="*/ 411418 w 3024845"/>
                  <a:gd name="connsiteY43" fmla="*/ 550309 h 1032158"/>
                  <a:gd name="connsiteX44" fmla="*/ 413445 w 3024845"/>
                  <a:gd name="connsiteY44" fmla="*/ 550309 h 1032158"/>
                  <a:gd name="connsiteX45" fmla="*/ 427632 w 3024845"/>
                  <a:gd name="connsiteY45" fmla="*/ 550309 h 1032158"/>
                  <a:gd name="connsiteX46" fmla="*/ 427632 w 3024845"/>
                  <a:gd name="connsiteY46" fmla="*/ 551390 h 1032158"/>
                  <a:gd name="connsiteX47" fmla="*/ 427632 w 3024845"/>
                  <a:gd name="connsiteY47" fmla="*/ 558957 h 1032158"/>
                  <a:gd name="connsiteX48" fmla="*/ 449925 w 3024845"/>
                  <a:gd name="connsiteY48" fmla="*/ 558957 h 1032158"/>
                  <a:gd name="connsiteX49" fmla="*/ 449925 w 3024845"/>
                  <a:gd name="connsiteY49" fmla="*/ 557065 h 1032158"/>
                  <a:gd name="connsiteX50" fmla="*/ 449925 w 3024845"/>
                  <a:gd name="connsiteY50" fmla="*/ 543824 h 1032158"/>
                  <a:gd name="connsiteX51" fmla="*/ 451699 w 3024845"/>
                  <a:gd name="connsiteY51" fmla="*/ 543824 h 1032158"/>
                  <a:gd name="connsiteX52" fmla="*/ 464112 w 3024845"/>
                  <a:gd name="connsiteY52" fmla="*/ 543824 h 1032158"/>
                  <a:gd name="connsiteX53" fmla="*/ 464112 w 3024845"/>
                  <a:gd name="connsiteY53" fmla="*/ 567604 h 1032158"/>
                  <a:gd name="connsiteX54" fmla="*/ 465126 w 3024845"/>
                  <a:gd name="connsiteY54" fmla="*/ 567604 h 1032158"/>
                  <a:gd name="connsiteX55" fmla="*/ 472219 w 3024845"/>
                  <a:gd name="connsiteY55" fmla="*/ 567604 h 1032158"/>
                  <a:gd name="connsiteX56" fmla="*/ 472219 w 3024845"/>
                  <a:gd name="connsiteY56" fmla="*/ 566523 h 1032158"/>
                  <a:gd name="connsiteX57" fmla="*/ 472219 w 3024845"/>
                  <a:gd name="connsiteY57" fmla="*/ 558957 h 1032158"/>
                  <a:gd name="connsiteX58" fmla="*/ 473992 w 3024845"/>
                  <a:gd name="connsiteY58" fmla="*/ 558957 h 1032158"/>
                  <a:gd name="connsiteX59" fmla="*/ 486406 w 3024845"/>
                  <a:gd name="connsiteY59" fmla="*/ 558957 h 1032158"/>
                  <a:gd name="connsiteX60" fmla="*/ 486406 w 3024845"/>
                  <a:gd name="connsiteY60" fmla="*/ 584898 h 1032158"/>
                  <a:gd name="connsiteX61" fmla="*/ 488433 w 3024845"/>
                  <a:gd name="connsiteY61" fmla="*/ 584898 h 1032158"/>
                  <a:gd name="connsiteX62" fmla="*/ 502619 w 3024845"/>
                  <a:gd name="connsiteY62" fmla="*/ 584898 h 1032158"/>
                  <a:gd name="connsiteX63" fmla="*/ 502619 w 3024845"/>
                  <a:gd name="connsiteY63" fmla="*/ 586519 h 1032158"/>
                  <a:gd name="connsiteX64" fmla="*/ 502619 w 3024845"/>
                  <a:gd name="connsiteY64" fmla="*/ 597869 h 1032158"/>
                  <a:gd name="connsiteX65" fmla="*/ 503379 w 3024845"/>
                  <a:gd name="connsiteY65" fmla="*/ 597869 h 1032158"/>
                  <a:gd name="connsiteX66" fmla="*/ 508700 w 3024845"/>
                  <a:gd name="connsiteY66" fmla="*/ 597869 h 1032158"/>
                  <a:gd name="connsiteX67" fmla="*/ 508700 w 3024845"/>
                  <a:gd name="connsiteY67" fmla="*/ 597058 h 1032158"/>
                  <a:gd name="connsiteX68" fmla="*/ 508700 w 3024845"/>
                  <a:gd name="connsiteY68" fmla="*/ 591383 h 1032158"/>
                  <a:gd name="connsiteX69" fmla="*/ 539100 w 3024845"/>
                  <a:gd name="connsiteY69" fmla="*/ 591383 h 1032158"/>
                  <a:gd name="connsiteX70" fmla="*/ 539100 w 3024845"/>
                  <a:gd name="connsiteY70" fmla="*/ 615163 h 1032158"/>
                  <a:gd name="connsiteX71" fmla="*/ 540113 w 3024845"/>
                  <a:gd name="connsiteY71" fmla="*/ 615163 h 1032158"/>
                  <a:gd name="connsiteX72" fmla="*/ 547207 w 3024845"/>
                  <a:gd name="connsiteY72" fmla="*/ 615163 h 1032158"/>
                  <a:gd name="connsiteX73" fmla="*/ 547207 w 3024845"/>
                  <a:gd name="connsiteY73" fmla="*/ 616244 h 1032158"/>
                  <a:gd name="connsiteX74" fmla="*/ 547207 w 3024845"/>
                  <a:gd name="connsiteY74" fmla="*/ 623810 h 1032158"/>
                  <a:gd name="connsiteX75" fmla="*/ 547967 w 3024845"/>
                  <a:gd name="connsiteY75" fmla="*/ 623810 h 1032158"/>
                  <a:gd name="connsiteX76" fmla="*/ 553287 w 3024845"/>
                  <a:gd name="connsiteY76" fmla="*/ 623810 h 1032158"/>
                  <a:gd name="connsiteX77" fmla="*/ 553287 w 3024845"/>
                  <a:gd name="connsiteY77" fmla="*/ 621648 h 1032158"/>
                  <a:gd name="connsiteX78" fmla="*/ 553287 w 3024845"/>
                  <a:gd name="connsiteY78" fmla="*/ 606516 h 1032158"/>
                  <a:gd name="connsiteX79" fmla="*/ 554300 w 3024845"/>
                  <a:gd name="connsiteY79" fmla="*/ 606516 h 1032158"/>
                  <a:gd name="connsiteX80" fmla="*/ 561394 w 3024845"/>
                  <a:gd name="connsiteY80" fmla="*/ 606516 h 1032158"/>
                  <a:gd name="connsiteX81" fmla="*/ 561394 w 3024845"/>
                  <a:gd name="connsiteY81" fmla="*/ 607597 h 1032158"/>
                  <a:gd name="connsiteX82" fmla="*/ 561394 w 3024845"/>
                  <a:gd name="connsiteY82" fmla="*/ 615163 h 1032158"/>
                  <a:gd name="connsiteX83" fmla="*/ 566714 w 3024845"/>
                  <a:gd name="connsiteY83" fmla="*/ 613170 h 1032158"/>
                  <a:gd name="connsiteX84" fmla="*/ 567474 w 3024845"/>
                  <a:gd name="connsiteY84" fmla="*/ 612190 h 1032158"/>
                  <a:gd name="connsiteX85" fmla="*/ 567474 w 3024845"/>
                  <a:gd name="connsiteY85" fmla="*/ 606516 h 1032158"/>
                  <a:gd name="connsiteX86" fmla="*/ 605981 w 3024845"/>
                  <a:gd name="connsiteY86" fmla="*/ 606516 h 1032158"/>
                  <a:gd name="connsiteX87" fmla="*/ 605981 w 3024845"/>
                  <a:gd name="connsiteY87" fmla="*/ 630295 h 1032158"/>
                  <a:gd name="connsiteX88" fmla="*/ 608007 w 3024845"/>
                  <a:gd name="connsiteY88" fmla="*/ 630295 h 1032158"/>
                  <a:gd name="connsiteX89" fmla="*/ 622194 w 3024845"/>
                  <a:gd name="connsiteY89" fmla="*/ 630295 h 1032158"/>
                  <a:gd name="connsiteX90" fmla="*/ 622194 w 3024845"/>
                  <a:gd name="connsiteY90" fmla="*/ 631376 h 1032158"/>
                  <a:gd name="connsiteX91" fmla="*/ 622194 w 3024845"/>
                  <a:gd name="connsiteY91" fmla="*/ 638942 h 1032158"/>
                  <a:gd name="connsiteX92" fmla="*/ 623968 w 3024845"/>
                  <a:gd name="connsiteY92" fmla="*/ 638942 h 1032158"/>
                  <a:gd name="connsiteX93" fmla="*/ 636381 w 3024845"/>
                  <a:gd name="connsiteY93" fmla="*/ 638942 h 1032158"/>
                  <a:gd name="connsiteX94" fmla="*/ 636381 w 3024845"/>
                  <a:gd name="connsiteY94" fmla="*/ 615163 h 1032158"/>
                  <a:gd name="connsiteX95" fmla="*/ 637394 w 3024845"/>
                  <a:gd name="connsiteY95" fmla="*/ 615163 h 1032158"/>
                  <a:gd name="connsiteX96" fmla="*/ 644488 w 3024845"/>
                  <a:gd name="connsiteY96" fmla="*/ 615163 h 1032158"/>
                  <a:gd name="connsiteX97" fmla="*/ 644488 w 3024845"/>
                  <a:gd name="connsiteY97" fmla="*/ 582736 h 1032158"/>
                  <a:gd name="connsiteX98" fmla="*/ 645501 w 3024845"/>
                  <a:gd name="connsiteY98" fmla="*/ 582736 h 1032158"/>
                  <a:gd name="connsiteX99" fmla="*/ 652595 w 3024845"/>
                  <a:gd name="connsiteY99" fmla="*/ 582736 h 1032158"/>
                  <a:gd name="connsiteX100" fmla="*/ 652595 w 3024845"/>
                  <a:gd name="connsiteY100" fmla="*/ 580845 h 1032158"/>
                  <a:gd name="connsiteX101" fmla="*/ 652595 w 3024845"/>
                  <a:gd name="connsiteY101" fmla="*/ 567604 h 1032158"/>
                  <a:gd name="connsiteX102" fmla="*/ 651328 w 3024845"/>
                  <a:gd name="connsiteY102" fmla="*/ 565982 h 1032158"/>
                  <a:gd name="connsiteX103" fmla="*/ 656648 w 3024845"/>
                  <a:gd name="connsiteY103" fmla="*/ 554633 h 1032158"/>
                  <a:gd name="connsiteX104" fmla="*/ 664755 w 3024845"/>
                  <a:gd name="connsiteY104" fmla="*/ 582736 h 1032158"/>
                  <a:gd name="connsiteX105" fmla="*/ 665515 w 3024845"/>
                  <a:gd name="connsiteY105" fmla="*/ 582736 h 1032158"/>
                  <a:gd name="connsiteX106" fmla="*/ 670835 w 3024845"/>
                  <a:gd name="connsiteY106" fmla="*/ 582736 h 1032158"/>
                  <a:gd name="connsiteX107" fmla="*/ 670835 w 3024845"/>
                  <a:gd name="connsiteY107" fmla="*/ 476809 h 1032158"/>
                  <a:gd name="connsiteX108" fmla="*/ 672355 w 3024845"/>
                  <a:gd name="connsiteY108" fmla="*/ 476809 h 1032158"/>
                  <a:gd name="connsiteX109" fmla="*/ 682995 w 3024845"/>
                  <a:gd name="connsiteY109" fmla="*/ 476809 h 1032158"/>
                  <a:gd name="connsiteX110" fmla="*/ 682995 w 3024845"/>
                  <a:gd name="connsiteY110" fmla="*/ 429250 h 1032158"/>
                  <a:gd name="connsiteX111" fmla="*/ 709342 w 3024845"/>
                  <a:gd name="connsiteY111" fmla="*/ 429250 h 1032158"/>
                  <a:gd name="connsiteX112" fmla="*/ 709342 w 3024845"/>
                  <a:gd name="connsiteY112" fmla="*/ 407632 h 1032158"/>
                  <a:gd name="connsiteX113" fmla="*/ 743796 w 3024845"/>
                  <a:gd name="connsiteY113" fmla="*/ 407632 h 1032158"/>
                  <a:gd name="connsiteX114" fmla="*/ 743796 w 3024845"/>
                  <a:gd name="connsiteY114" fmla="*/ 410064 h 1032158"/>
                  <a:gd name="connsiteX115" fmla="*/ 743796 w 3024845"/>
                  <a:gd name="connsiteY115" fmla="*/ 427088 h 1032158"/>
                  <a:gd name="connsiteX116" fmla="*/ 746076 w 3024845"/>
                  <a:gd name="connsiteY116" fmla="*/ 427088 h 1032158"/>
                  <a:gd name="connsiteX117" fmla="*/ 762036 w 3024845"/>
                  <a:gd name="connsiteY117" fmla="*/ 427088 h 1032158"/>
                  <a:gd name="connsiteX118" fmla="*/ 762036 w 3024845"/>
                  <a:gd name="connsiteY118" fmla="*/ 474647 h 1032158"/>
                  <a:gd name="connsiteX119" fmla="*/ 763049 w 3024845"/>
                  <a:gd name="connsiteY119" fmla="*/ 474647 h 1032158"/>
                  <a:gd name="connsiteX120" fmla="*/ 770143 w 3024845"/>
                  <a:gd name="connsiteY120" fmla="*/ 474647 h 1032158"/>
                  <a:gd name="connsiteX121" fmla="*/ 784330 w 3024845"/>
                  <a:gd name="connsiteY121" fmla="*/ 478971 h 1032158"/>
                  <a:gd name="connsiteX122" fmla="*/ 784330 w 3024845"/>
                  <a:gd name="connsiteY122" fmla="*/ 517883 h 1032158"/>
                  <a:gd name="connsiteX123" fmla="*/ 785343 w 3024845"/>
                  <a:gd name="connsiteY123" fmla="*/ 517883 h 1032158"/>
                  <a:gd name="connsiteX124" fmla="*/ 792436 w 3024845"/>
                  <a:gd name="connsiteY124" fmla="*/ 517883 h 1032158"/>
                  <a:gd name="connsiteX125" fmla="*/ 792436 w 3024845"/>
                  <a:gd name="connsiteY125" fmla="*/ 519504 h 1032158"/>
                  <a:gd name="connsiteX126" fmla="*/ 792436 w 3024845"/>
                  <a:gd name="connsiteY126" fmla="*/ 530853 h 1032158"/>
                  <a:gd name="connsiteX127" fmla="*/ 794463 w 3024845"/>
                  <a:gd name="connsiteY127" fmla="*/ 530853 h 1032158"/>
                  <a:gd name="connsiteX128" fmla="*/ 808650 w 3024845"/>
                  <a:gd name="connsiteY128" fmla="*/ 530853 h 1032158"/>
                  <a:gd name="connsiteX129" fmla="*/ 814730 w 3024845"/>
                  <a:gd name="connsiteY129" fmla="*/ 537339 h 1032158"/>
                  <a:gd name="connsiteX130" fmla="*/ 814730 w 3024845"/>
                  <a:gd name="connsiteY130" fmla="*/ 558957 h 1032158"/>
                  <a:gd name="connsiteX131" fmla="*/ 817010 w 3024845"/>
                  <a:gd name="connsiteY131" fmla="*/ 558957 h 1032158"/>
                  <a:gd name="connsiteX132" fmla="*/ 832970 w 3024845"/>
                  <a:gd name="connsiteY132" fmla="*/ 558957 h 1032158"/>
                  <a:gd name="connsiteX133" fmla="*/ 832970 w 3024845"/>
                  <a:gd name="connsiteY133" fmla="*/ 560037 h 1032158"/>
                  <a:gd name="connsiteX134" fmla="*/ 832970 w 3024845"/>
                  <a:gd name="connsiteY134" fmla="*/ 567604 h 1032158"/>
                  <a:gd name="connsiteX135" fmla="*/ 834237 w 3024845"/>
                  <a:gd name="connsiteY135" fmla="*/ 567604 h 1032158"/>
                  <a:gd name="connsiteX136" fmla="*/ 843104 w 3024845"/>
                  <a:gd name="connsiteY136" fmla="*/ 567604 h 1032158"/>
                  <a:gd name="connsiteX137" fmla="*/ 843104 w 3024845"/>
                  <a:gd name="connsiteY137" fmla="*/ 569765 h 1032158"/>
                  <a:gd name="connsiteX138" fmla="*/ 843104 w 3024845"/>
                  <a:gd name="connsiteY138" fmla="*/ 584898 h 1032158"/>
                  <a:gd name="connsiteX139" fmla="*/ 847157 w 3024845"/>
                  <a:gd name="connsiteY139" fmla="*/ 583006 h 1032158"/>
                  <a:gd name="connsiteX140" fmla="*/ 847157 w 3024845"/>
                  <a:gd name="connsiteY140" fmla="*/ 569765 h 1032158"/>
                  <a:gd name="connsiteX141" fmla="*/ 848170 w 3024845"/>
                  <a:gd name="connsiteY141" fmla="*/ 569765 h 1032158"/>
                  <a:gd name="connsiteX142" fmla="*/ 855264 w 3024845"/>
                  <a:gd name="connsiteY142" fmla="*/ 569765 h 1032158"/>
                  <a:gd name="connsiteX143" fmla="*/ 855264 w 3024845"/>
                  <a:gd name="connsiteY143" fmla="*/ 571387 h 1032158"/>
                  <a:gd name="connsiteX144" fmla="*/ 855264 w 3024845"/>
                  <a:gd name="connsiteY144" fmla="*/ 582736 h 1032158"/>
                  <a:gd name="connsiteX145" fmla="*/ 856024 w 3024845"/>
                  <a:gd name="connsiteY145" fmla="*/ 582736 h 1032158"/>
                  <a:gd name="connsiteX146" fmla="*/ 861344 w 3024845"/>
                  <a:gd name="connsiteY146" fmla="*/ 582736 h 1032158"/>
                  <a:gd name="connsiteX147" fmla="*/ 909984 w 3024845"/>
                  <a:gd name="connsiteY147" fmla="*/ 578413 h 1032158"/>
                  <a:gd name="connsiteX148" fmla="*/ 909984 w 3024845"/>
                  <a:gd name="connsiteY148" fmla="*/ 579764 h 1032158"/>
                  <a:gd name="connsiteX149" fmla="*/ 909984 w 3024845"/>
                  <a:gd name="connsiteY149" fmla="*/ 589221 h 1032158"/>
                  <a:gd name="connsiteX150" fmla="*/ 910744 w 3024845"/>
                  <a:gd name="connsiteY150" fmla="*/ 589221 h 1032158"/>
                  <a:gd name="connsiteX151" fmla="*/ 916065 w 3024845"/>
                  <a:gd name="connsiteY151" fmla="*/ 589221 h 1032158"/>
                  <a:gd name="connsiteX152" fmla="*/ 916065 w 3024845"/>
                  <a:gd name="connsiteY152" fmla="*/ 591383 h 1032158"/>
                  <a:gd name="connsiteX153" fmla="*/ 916065 w 3024845"/>
                  <a:gd name="connsiteY153" fmla="*/ 606516 h 1032158"/>
                  <a:gd name="connsiteX154" fmla="*/ 918091 w 3024845"/>
                  <a:gd name="connsiteY154" fmla="*/ 605165 h 1032158"/>
                  <a:gd name="connsiteX155" fmla="*/ 932278 w 3024845"/>
                  <a:gd name="connsiteY155" fmla="*/ 595707 h 1032158"/>
                  <a:gd name="connsiteX156" fmla="*/ 938358 w 3024845"/>
                  <a:gd name="connsiteY156" fmla="*/ 554633 h 1032158"/>
                  <a:gd name="connsiteX157" fmla="*/ 939118 w 3024845"/>
                  <a:gd name="connsiteY157" fmla="*/ 554363 h 1032158"/>
                  <a:gd name="connsiteX158" fmla="*/ 944438 w 3024845"/>
                  <a:gd name="connsiteY158" fmla="*/ 552471 h 1032158"/>
                  <a:gd name="connsiteX159" fmla="*/ 946465 w 3024845"/>
                  <a:gd name="connsiteY159" fmla="*/ 483294 h 1032158"/>
                  <a:gd name="connsiteX160" fmla="*/ 948492 w 3024845"/>
                  <a:gd name="connsiteY160" fmla="*/ 552471 h 1032158"/>
                  <a:gd name="connsiteX161" fmla="*/ 949252 w 3024845"/>
                  <a:gd name="connsiteY161" fmla="*/ 552741 h 1032158"/>
                  <a:gd name="connsiteX162" fmla="*/ 954572 w 3024845"/>
                  <a:gd name="connsiteY162" fmla="*/ 554633 h 1032158"/>
                  <a:gd name="connsiteX163" fmla="*/ 954572 w 3024845"/>
                  <a:gd name="connsiteY163" fmla="*/ 468162 h 1032158"/>
                  <a:gd name="connsiteX164" fmla="*/ 958625 w 3024845"/>
                  <a:gd name="connsiteY164" fmla="*/ 435735 h 1032158"/>
                  <a:gd name="connsiteX165" fmla="*/ 997132 w 3024845"/>
                  <a:gd name="connsiteY165" fmla="*/ 435735 h 1032158"/>
                  <a:gd name="connsiteX166" fmla="*/ 997132 w 3024845"/>
                  <a:gd name="connsiteY166" fmla="*/ 468162 h 1032158"/>
                  <a:gd name="connsiteX167" fmla="*/ 997892 w 3024845"/>
                  <a:gd name="connsiteY167" fmla="*/ 468162 h 1032158"/>
                  <a:gd name="connsiteX168" fmla="*/ 1003212 w 3024845"/>
                  <a:gd name="connsiteY168" fmla="*/ 468162 h 1032158"/>
                  <a:gd name="connsiteX169" fmla="*/ 1003212 w 3024845"/>
                  <a:gd name="connsiteY169" fmla="*/ 386014 h 1032158"/>
                  <a:gd name="connsiteX170" fmla="*/ 1004986 w 3024845"/>
                  <a:gd name="connsiteY170" fmla="*/ 386014 h 1032158"/>
                  <a:gd name="connsiteX171" fmla="*/ 1017399 w 3024845"/>
                  <a:gd name="connsiteY171" fmla="*/ 386014 h 1032158"/>
                  <a:gd name="connsiteX172" fmla="*/ 1017399 w 3024845"/>
                  <a:gd name="connsiteY172" fmla="*/ 384123 h 1032158"/>
                  <a:gd name="connsiteX173" fmla="*/ 1017399 w 3024845"/>
                  <a:gd name="connsiteY173" fmla="*/ 370882 h 1032158"/>
                  <a:gd name="connsiteX174" fmla="*/ 1039693 w 3024845"/>
                  <a:gd name="connsiteY174" fmla="*/ 370882 h 1032158"/>
                  <a:gd name="connsiteX175" fmla="*/ 1039693 w 3024845"/>
                  <a:gd name="connsiteY175" fmla="*/ 369801 h 1032158"/>
                  <a:gd name="connsiteX176" fmla="*/ 1039693 w 3024845"/>
                  <a:gd name="connsiteY176" fmla="*/ 362235 h 1032158"/>
                  <a:gd name="connsiteX177" fmla="*/ 1041466 w 3024845"/>
                  <a:gd name="connsiteY177" fmla="*/ 362235 h 1032158"/>
                  <a:gd name="connsiteX178" fmla="*/ 1053880 w 3024845"/>
                  <a:gd name="connsiteY178" fmla="*/ 362235 h 1032158"/>
                  <a:gd name="connsiteX179" fmla="*/ 1053880 w 3024845"/>
                  <a:gd name="connsiteY179" fmla="*/ 363316 h 1032158"/>
                  <a:gd name="connsiteX180" fmla="*/ 1053880 w 3024845"/>
                  <a:gd name="connsiteY180" fmla="*/ 370882 h 1032158"/>
                  <a:gd name="connsiteX181" fmla="*/ 1054640 w 3024845"/>
                  <a:gd name="connsiteY181" fmla="*/ 370882 h 1032158"/>
                  <a:gd name="connsiteX182" fmla="*/ 1059960 w 3024845"/>
                  <a:gd name="connsiteY182" fmla="*/ 370882 h 1032158"/>
                  <a:gd name="connsiteX183" fmla="*/ 1070093 w 3024845"/>
                  <a:gd name="connsiteY183" fmla="*/ 366558 h 1032158"/>
                  <a:gd name="connsiteX184" fmla="*/ 1074146 w 3024845"/>
                  <a:gd name="connsiteY184" fmla="*/ 369801 h 1032158"/>
                  <a:gd name="connsiteX185" fmla="*/ 1074146 w 3024845"/>
                  <a:gd name="connsiteY185" fmla="*/ 362235 h 1032158"/>
                  <a:gd name="connsiteX186" fmla="*/ 1076426 w 3024845"/>
                  <a:gd name="connsiteY186" fmla="*/ 362235 h 1032158"/>
                  <a:gd name="connsiteX187" fmla="*/ 1092387 w 3024845"/>
                  <a:gd name="connsiteY187" fmla="*/ 362235 h 1032158"/>
                  <a:gd name="connsiteX188" fmla="*/ 1092387 w 3024845"/>
                  <a:gd name="connsiteY188" fmla="*/ 363316 h 1032158"/>
                  <a:gd name="connsiteX189" fmla="*/ 1092387 w 3024845"/>
                  <a:gd name="connsiteY189" fmla="*/ 370882 h 1032158"/>
                  <a:gd name="connsiteX190" fmla="*/ 1122787 w 3024845"/>
                  <a:gd name="connsiteY190" fmla="*/ 370882 h 1032158"/>
                  <a:gd name="connsiteX191" fmla="*/ 1122787 w 3024845"/>
                  <a:gd name="connsiteY191" fmla="*/ 372503 h 1032158"/>
                  <a:gd name="connsiteX192" fmla="*/ 1122787 w 3024845"/>
                  <a:gd name="connsiteY192" fmla="*/ 383853 h 1032158"/>
                  <a:gd name="connsiteX193" fmla="*/ 1149134 w 3024845"/>
                  <a:gd name="connsiteY193" fmla="*/ 383853 h 1032158"/>
                  <a:gd name="connsiteX194" fmla="*/ 1149134 w 3024845"/>
                  <a:gd name="connsiteY194" fmla="*/ 414117 h 1032158"/>
                  <a:gd name="connsiteX195" fmla="*/ 1149894 w 3024845"/>
                  <a:gd name="connsiteY195" fmla="*/ 414117 h 1032158"/>
                  <a:gd name="connsiteX196" fmla="*/ 1155214 w 3024845"/>
                  <a:gd name="connsiteY196" fmla="*/ 414117 h 1032158"/>
                  <a:gd name="connsiteX197" fmla="*/ 1155214 w 3024845"/>
                  <a:gd name="connsiteY197" fmla="*/ 415198 h 1032158"/>
                  <a:gd name="connsiteX198" fmla="*/ 1155214 w 3024845"/>
                  <a:gd name="connsiteY198" fmla="*/ 422765 h 1032158"/>
                  <a:gd name="connsiteX199" fmla="*/ 1159268 w 3024845"/>
                  <a:gd name="connsiteY199" fmla="*/ 453029 h 1032158"/>
                  <a:gd name="connsiteX200" fmla="*/ 1160028 w 3024845"/>
                  <a:gd name="connsiteY200" fmla="*/ 453029 h 1032158"/>
                  <a:gd name="connsiteX201" fmla="*/ 1165348 w 3024845"/>
                  <a:gd name="connsiteY201" fmla="*/ 453029 h 1032158"/>
                  <a:gd name="connsiteX202" fmla="*/ 1165348 w 3024845"/>
                  <a:gd name="connsiteY202" fmla="*/ 453840 h 1032158"/>
                  <a:gd name="connsiteX203" fmla="*/ 1165348 w 3024845"/>
                  <a:gd name="connsiteY203" fmla="*/ 459515 h 1032158"/>
                  <a:gd name="connsiteX204" fmla="*/ 1166361 w 3024845"/>
                  <a:gd name="connsiteY204" fmla="*/ 459515 h 1032158"/>
                  <a:gd name="connsiteX205" fmla="*/ 1173454 w 3024845"/>
                  <a:gd name="connsiteY205" fmla="*/ 459515 h 1032158"/>
                  <a:gd name="connsiteX206" fmla="*/ 1173454 w 3024845"/>
                  <a:gd name="connsiteY206" fmla="*/ 489780 h 1032158"/>
                  <a:gd name="connsiteX207" fmla="*/ 1175481 w 3024845"/>
                  <a:gd name="connsiteY207" fmla="*/ 489780 h 1032158"/>
                  <a:gd name="connsiteX208" fmla="*/ 1189668 w 3024845"/>
                  <a:gd name="connsiteY208" fmla="*/ 489780 h 1032158"/>
                  <a:gd name="connsiteX209" fmla="*/ 1189668 w 3024845"/>
                  <a:gd name="connsiteY209" fmla="*/ 513559 h 1032158"/>
                  <a:gd name="connsiteX210" fmla="*/ 1191695 w 3024845"/>
                  <a:gd name="connsiteY210" fmla="*/ 515180 h 1032158"/>
                  <a:gd name="connsiteX211" fmla="*/ 1191695 w 3024845"/>
                  <a:gd name="connsiteY211" fmla="*/ 526530 h 1032158"/>
                  <a:gd name="connsiteX212" fmla="*/ 1192455 w 3024845"/>
                  <a:gd name="connsiteY212" fmla="*/ 526530 h 1032158"/>
                  <a:gd name="connsiteX213" fmla="*/ 1197775 w 3024845"/>
                  <a:gd name="connsiteY213" fmla="*/ 526530 h 1032158"/>
                  <a:gd name="connsiteX214" fmla="*/ 1197775 w 3024845"/>
                  <a:gd name="connsiteY214" fmla="*/ 550309 h 1032158"/>
                  <a:gd name="connsiteX215" fmla="*/ 1199041 w 3024845"/>
                  <a:gd name="connsiteY215" fmla="*/ 550309 h 1032158"/>
                  <a:gd name="connsiteX216" fmla="*/ 1207908 w 3024845"/>
                  <a:gd name="connsiteY216" fmla="*/ 550309 h 1032158"/>
                  <a:gd name="connsiteX217" fmla="*/ 1209935 w 3024845"/>
                  <a:gd name="connsiteY217" fmla="*/ 554363 h 1032158"/>
                  <a:gd name="connsiteX218" fmla="*/ 1209935 w 3024845"/>
                  <a:gd name="connsiteY218" fmla="*/ 567604 h 1032158"/>
                  <a:gd name="connsiteX219" fmla="*/ 1211455 w 3024845"/>
                  <a:gd name="connsiteY219" fmla="*/ 565712 h 1032158"/>
                  <a:gd name="connsiteX220" fmla="*/ 1222095 w 3024845"/>
                  <a:gd name="connsiteY220" fmla="*/ 552471 h 1032158"/>
                  <a:gd name="connsiteX221" fmla="*/ 1250469 w 3024845"/>
                  <a:gd name="connsiteY221" fmla="*/ 552471 h 1032158"/>
                  <a:gd name="connsiteX222" fmla="*/ 1250469 w 3024845"/>
                  <a:gd name="connsiteY222" fmla="*/ 638942 h 1032158"/>
                  <a:gd name="connsiteX223" fmla="*/ 1251229 w 3024845"/>
                  <a:gd name="connsiteY223" fmla="*/ 638942 h 1032158"/>
                  <a:gd name="connsiteX224" fmla="*/ 1256549 w 3024845"/>
                  <a:gd name="connsiteY224" fmla="*/ 638942 h 1032158"/>
                  <a:gd name="connsiteX225" fmla="*/ 1257309 w 3024845"/>
                  <a:gd name="connsiteY225" fmla="*/ 637591 h 1032158"/>
                  <a:gd name="connsiteX226" fmla="*/ 1262629 w 3024845"/>
                  <a:gd name="connsiteY226" fmla="*/ 628133 h 1032158"/>
                  <a:gd name="connsiteX227" fmla="*/ 1262629 w 3024845"/>
                  <a:gd name="connsiteY227" fmla="*/ 630025 h 1032158"/>
                  <a:gd name="connsiteX228" fmla="*/ 1262629 w 3024845"/>
                  <a:gd name="connsiteY228" fmla="*/ 643266 h 1032158"/>
                  <a:gd name="connsiteX229" fmla="*/ 1266682 w 3024845"/>
                  <a:gd name="connsiteY229" fmla="*/ 597869 h 1032158"/>
                  <a:gd name="connsiteX230" fmla="*/ 1267442 w 3024845"/>
                  <a:gd name="connsiteY230" fmla="*/ 597869 h 1032158"/>
                  <a:gd name="connsiteX231" fmla="*/ 1272762 w 3024845"/>
                  <a:gd name="connsiteY231" fmla="*/ 597869 h 1032158"/>
                  <a:gd name="connsiteX232" fmla="*/ 1272762 w 3024845"/>
                  <a:gd name="connsiteY232" fmla="*/ 533015 h 1032158"/>
                  <a:gd name="connsiteX233" fmla="*/ 1273776 w 3024845"/>
                  <a:gd name="connsiteY233" fmla="*/ 533015 h 1032158"/>
                  <a:gd name="connsiteX234" fmla="*/ 1280869 w 3024845"/>
                  <a:gd name="connsiteY234" fmla="*/ 533015 h 1032158"/>
                  <a:gd name="connsiteX235" fmla="*/ 1293029 w 3024845"/>
                  <a:gd name="connsiteY235" fmla="*/ 489780 h 1032158"/>
                  <a:gd name="connsiteX236" fmla="*/ 1294296 w 3024845"/>
                  <a:gd name="connsiteY236" fmla="*/ 489780 h 1032158"/>
                  <a:gd name="connsiteX237" fmla="*/ 1303163 w 3024845"/>
                  <a:gd name="connsiteY237" fmla="*/ 489780 h 1032158"/>
                  <a:gd name="connsiteX238" fmla="*/ 1313296 w 3024845"/>
                  <a:gd name="connsiteY238" fmla="*/ 533015 h 1032158"/>
                  <a:gd name="connsiteX239" fmla="*/ 1314309 w 3024845"/>
                  <a:gd name="connsiteY239" fmla="*/ 533015 h 1032158"/>
                  <a:gd name="connsiteX240" fmla="*/ 1321403 w 3024845"/>
                  <a:gd name="connsiteY240" fmla="*/ 533015 h 1032158"/>
                  <a:gd name="connsiteX241" fmla="*/ 1321403 w 3024845"/>
                  <a:gd name="connsiteY241" fmla="*/ 571927 h 1032158"/>
                  <a:gd name="connsiteX242" fmla="*/ 1323176 w 3024845"/>
                  <a:gd name="connsiteY242" fmla="*/ 571927 h 1032158"/>
                  <a:gd name="connsiteX243" fmla="*/ 1335590 w 3024845"/>
                  <a:gd name="connsiteY243" fmla="*/ 571927 h 1032158"/>
                  <a:gd name="connsiteX244" fmla="*/ 1335590 w 3024845"/>
                  <a:gd name="connsiteY244" fmla="*/ 574089 h 1032158"/>
                  <a:gd name="connsiteX245" fmla="*/ 1335590 w 3024845"/>
                  <a:gd name="connsiteY245" fmla="*/ 589221 h 1032158"/>
                  <a:gd name="connsiteX246" fmla="*/ 1339643 w 3024845"/>
                  <a:gd name="connsiteY246" fmla="*/ 587060 h 1032158"/>
                  <a:gd name="connsiteX247" fmla="*/ 1339643 w 3024845"/>
                  <a:gd name="connsiteY247" fmla="*/ 571927 h 1032158"/>
                  <a:gd name="connsiteX248" fmla="*/ 1341163 w 3024845"/>
                  <a:gd name="connsiteY248" fmla="*/ 571927 h 1032158"/>
                  <a:gd name="connsiteX249" fmla="*/ 1351803 w 3024845"/>
                  <a:gd name="connsiteY249" fmla="*/ 571927 h 1032158"/>
                  <a:gd name="connsiteX250" fmla="*/ 1351803 w 3024845"/>
                  <a:gd name="connsiteY250" fmla="*/ 573548 h 1032158"/>
                  <a:gd name="connsiteX251" fmla="*/ 1351803 w 3024845"/>
                  <a:gd name="connsiteY251" fmla="*/ 584898 h 1032158"/>
                  <a:gd name="connsiteX252" fmla="*/ 1382204 w 3024845"/>
                  <a:gd name="connsiteY252" fmla="*/ 584898 h 1032158"/>
                  <a:gd name="connsiteX253" fmla="*/ 1382204 w 3024845"/>
                  <a:gd name="connsiteY253" fmla="*/ 548148 h 1032158"/>
                  <a:gd name="connsiteX254" fmla="*/ 1383470 w 3024845"/>
                  <a:gd name="connsiteY254" fmla="*/ 548148 h 1032158"/>
                  <a:gd name="connsiteX255" fmla="*/ 1392337 w 3024845"/>
                  <a:gd name="connsiteY255" fmla="*/ 548148 h 1032158"/>
                  <a:gd name="connsiteX256" fmla="*/ 1392337 w 3024845"/>
                  <a:gd name="connsiteY256" fmla="*/ 569765 h 1032158"/>
                  <a:gd name="connsiteX257" fmla="*/ 1394364 w 3024845"/>
                  <a:gd name="connsiteY257" fmla="*/ 537339 h 1032158"/>
                  <a:gd name="connsiteX258" fmla="*/ 1416657 w 3024845"/>
                  <a:gd name="connsiteY258" fmla="*/ 537339 h 1032158"/>
                  <a:gd name="connsiteX259" fmla="*/ 1416657 w 3024845"/>
                  <a:gd name="connsiteY259" fmla="*/ 535717 h 1032158"/>
                  <a:gd name="connsiteX260" fmla="*/ 1416657 w 3024845"/>
                  <a:gd name="connsiteY260" fmla="*/ 524368 h 1032158"/>
                  <a:gd name="connsiteX261" fmla="*/ 1417417 w 3024845"/>
                  <a:gd name="connsiteY261" fmla="*/ 524368 h 1032158"/>
                  <a:gd name="connsiteX262" fmla="*/ 1422737 w 3024845"/>
                  <a:gd name="connsiteY262" fmla="*/ 524368 h 1032158"/>
                  <a:gd name="connsiteX263" fmla="*/ 1422737 w 3024845"/>
                  <a:gd name="connsiteY263" fmla="*/ 522477 h 1032158"/>
                  <a:gd name="connsiteX264" fmla="*/ 1422737 w 3024845"/>
                  <a:gd name="connsiteY264" fmla="*/ 509236 h 1032158"/>
                  <a:gd name="connsiteX265" fmla="*/ 1426791 w 3024845"/>
                  <a:gd name="connsiteY265" fmla="*/ 515721 h 1032158"/>
                  <a:gd name="connsiteX266" fmla="*/ 1429071 w 3024845"/>
                  <a:gd name="connsiteY266" fmla="*/ 515721 h 1032158"/>
                  <a:gd name="connsiteX267" fmla="*/ 1445031 w 3024845"/>
                  <a:gd name="connsiteY267" fmla="*/ 515721 h 1032158"/>
                  <a:gd name="connsiteX268" fmla="*/ 1445031 w 3024845"/>
                  <a:gd name="connsiteY268" fmla="*/ 514910 h 1032158"/>
                  <a:gd name="connsiteX269" fmla="*/ 1445031 w 3024845"/>
                  <a:gd name="connsiteY269" fmla="*/ 509236 h 1032158"/>
                  <a:gd name="connsiteX270" fmla="*/ 1445791 w 3024845"/>
                  <a:gd name="connsiteY270" fmla="*/ 509236 h 1032158"/>
                  <a:gd name="connsiteX271" fmla="*/ 1451111 w 3024845"/>
                  <a:gd name="connsiteY271" fmla="*/ 509236 h 1032158"/>
                  <a:gd name="connsiteX272" fmla="*/ 1451111 w 3024845"/>
                  <a:gd name="connsiteY272" fmla="*/ 510587 h 1032158"/>
                  <a:gd name="connsiteX273" fmla="*/ 1451111 w 3024845"/>
                  <a:gd name="connsiteY273" fmla="*/ 520045 h 1032158"/>
                  <a:gd name="connsiteX274" fmla="*/ 1489618 w 3024845"/>
                  <a:gd name="connsiteY274" fmla="*/ 520045 h 1032158"/>
                  <a:gd name="connsiteX275" fmla="*/ 1489618 w 3024845"/>
                  <a:gd name="connsiteY275" fmla="*/ 658398 h 1032158"/>
                  <a:gd name="connsiteX276" fmla="*/ 1491138 w 3024845"/>
                  <a:gd name="connsiteY276" fmla="*/ 658398 h 1032158"/>
                  <a:gd name="connsiteX277" fmla="*/ 1501778 w 3024845"/>
                  <a:gd name="connsiteY277" fmla="*/ 658398 h 1032158"/>
                  <a:gd name="connsiteX278" fmla="*/ 1501778 w 3024845"/>
                  <a:gd name="connsiteY278" fmla="*/ 645428 h 1032158"/>
                  <a:gd name="connsiteX279" fmla="*/ 1505832 w 3024845"/>
                  <a:gd name="connsiteY279" fmla="*/ 645428 h 1032158"/>
                  <a:gd name="connsiteX280" fmla="*/ 1505832 w 3024845"/>
                  <a:gd name="connsiteY280" fmla="*/ 658398 h 1032158"/>
                  <a:gd name="connsiteX281" fmla="*/ 1536232 w 3024845"/>
                  <a:gd name="connsiteY281" fmla="*/ 658398 h 1032158"/>
                  <a:gd name="connsiteX282" fmla="*/ 1536232 w 3024845"/>
                  <a:gd name="connsiteY282" fmla="*/ 628133 h 1032158"/>
                  <a:gd name="connsiteX283" fmla="*/ 1548392 w 3024845"/>
                  <a:gd name="connsiteY283" fmla="*/ 628133 h 1032158"/>
                  <a:gd name="connsiteX284" fmla="*/ 1560552 w 3024845"/>
                  <a:gd name="connsiteY284" fmla="*/ 625972 h 1032158"/>
                  <a:gd name="connsiteX285" fmla="*/ 1564606 w 3024845"/>
                  <a:gd name="connsiteY285" fmla="*/ 628133 h 1032158"/>
                  <a:gd name="connsiteX286" fmla="*/ 1574739 w 3024845"/>
                  <a:gd name="connsiteY286" fmla="*/ 628133 h 1032158"/>
                  <a:gd name="connsiteX287" fmla="*/ 1574739 w 3024845"/>
                  <a:gd name="connsiteY287" fmla="*/ 658398 h 1032158"/>
                  <a:gd name="connsiteX288" fmla="*/ 1582846 w 3024845"/>
                  <a:gd name="connsiteY288" fmla="*/ 658398 h 1032158"/>
                  <a:gd name="connsiteX289" fmla="*/ 1582846 w 3024845"/>
                  <a:gd name="connsiteY289" fmla="*/ 675693 h 1032158"/>
                  <a:gd name="connsiteX290" fmla="*/ 1592182 w 3024845"/>
                  <a:gd name="connsiteY290" fmla="*/ 676598 h 1032158"/>
                  <a:gd name="connsiteX291" fmla="*/ 1605140 w 3024845"/>
                  <a:gd name="connsiteY291" fmla="*/ 676598 h 1032158"/>
                  <a:gd name="connsiteX292" fmla="*/ 1605140 w 3024845"/>
                  <a:gd name="connsiteY292" fmla="*/ 660560 h 1032158"/>
                  <a:gd name="connsiteX293" fmla="*/ 1673096 w 3024845"/>
                  <a:gd name="connsiteY293" fmla="*/ 660560 h 1032158"/>
                  <a:gd name="connsiteX294" fmla="*/ 1673096 w 3024845"/>
                  <a:gd name="connsiteY294" fmla="*/ 575307 h 1032158"/>
                  <a:gd name="connsiteX295" fmla="*/ 1745104 w 3024845"/>
                  <a:gd name="connsiteY295" fmla="*/ 575307 h 1032158"/>
                  <a:gd name="connsiteX296" fmla="*/ 1745104 w 3024845"/>
                  <a:gd name="connsiteY296" fmla="*/ 654075 h 1032158"/>
                  <a:gd name="connsiteX297" fmla="*/ 1747008 w 3024845"/>
                  <a:gd name="connsiteY297" fmla="*/ 654075 h 1032158"/>
                  <a:gd name="connsiteX298" fmla="*/ 1748250 w 3024845"/>
                  <a:gd name="connsiteY298" fmla="*/ 676598 h 1032158"/>
                  <a:gd name="connsiteX299" fmla="*/ 1757926 w 3024845"/>
                  <a:gd name="connsiteY299" fmla="*/ 676598 h 1032158"/>
                  <a:gd name="connsiteX300" fmla="*/ 1759168 w 3024845"/>
                  <a:gd name="connsiteY300" fmla="*/ 654075 h 1032158"/>
                  <a:gd name="connsiteX301" fmla="*/ 1765248 w 3024845"/>
                  <a:gd name="connsiteY301" fmla="*/ 654075 h 1032158"/>
                  <a:gd name="connsiteX302" fmla="*/ 1766490 w 3024845"/>
                  <a:gd name="connsiteY302" fmla="*/ 676598 h 1032158"/>
                  <a:gd name="connsiteX303" fmla="*/ 1817112 w 3024845"/>
                  <a:gd name="connsiteY303" fmla="*/ 676598 h 1032158"/>
                  <a:gd name="connsiteX304" fmla="*/ 1817112 w 3024845"/>
                  <a:gd name="connsiteY304" fmla="*/ 513570 h 1032158"/>
                  <a:gd name="connsiteX305" fmla="*/ 2014439 w 3024845"/>
                  <a:gd name="connsiteY305" fmla="*/ 513570 h 1032158"/>
                  <a:gd name="connsiteX306" fmla="*/ 2014439 w 3024845"/>
                  <a:gd name="connsiteY306" fmla="*/ 676598 h 1032158"/>
                  <a:gd name="connsiteX307" fmla="*/ 2033136 w 3024845"/>
                  <a:gd name="connsiteY307" fmla="*/ 676598 h 1032158"/>
                  <a:gd name="connsiteX308" fmla="*/ 2033136 w 3024845"/>
                  <a:gd name="connsiteY308" fmla="*/ 593905 h 1032158"/>
                  <a:gd name="connsiteX309" fmla="*/ 2128256 w 3024845"/>
                  <a:gd name="connsiteY309" fmla="*/ 593905 h 1032158"/>
                  <a:gd name="connsiteX310" fmla="*/ 2146266 w 3024845"/>
                  <a:gd name="connsiteY310" fmla="*/ 104983 h 1032158"/>
                  <a:gd name="connsiteX311" fmla="*/ 2150320 w 3024845"/>
                  <a:gd name="connsiteY311" fmla="*/ 33644 h 1032158"/>
                  <a:gd name="connsiteX312" fmla="*/ 2180720 w 3024845"/>
                  <a:gd name="connsiteY312" fmla="*/ 528692 h 1032158"/>
                  <a:gd name="connsiteX313" fmla="*/ 2245574 w 3024845"/>
                  <a:gd name="connsiteY313" fmla="*/ 528692 h 1032158"/>
                  <a:gd name="connsiteX314" fmla="*/ 2245574 w 3024845"/>
                  <a:gd name="connsiteY314" fmla="*/ 604354 h 1032158"/>
                  <a:gd name="connsiteX315" fmla="*/ 2253681 w 3024845"/>
                  <a:gd name="connsiteY315" fmla="*/ 604354 h 1032158"/>
                  <a:gd name="connsiteX316" fmla="*/ 2255708 w 3024845"/>
                  <a:gd name="connsiteY316" fmla="*/ 597869 h 1032158"/>
                  <a:gd name="connsiteX317" fmla="*/ 2261788 w 3024845"/>
                  <a:gd name="connsiteY317" fmla="*/ 597869 h 1032158"/>
                  <a:gd name="connsiteX318" fmla="*/ 2263815 w 3024845"/>
                  <a:gd name="connsiteY318" fmla="*/ 606516 h 1032158"/>
                  <a:gd name="connsiteX319" fmla="*/ 2275975 w 3024845"/>
                  <a:gd name="connsiteY319" fmla="*/ 606516 h 1032158"/>
                  <a:gd name="connsiteX320" fmla="*/ 2275975 w 3024845"/>
                  <a:gd name="connsiteY320" fmla="*/ 600030 h 1032158"/>
                  <a:gd name="connsiteX321" fmla="*/ 2298268 w 3024845"/>
                  <a:gd name="connsiteY321" fmla="*/ 600030 h 1032158"/>
                  <a:gd name="connsiteX322" fmla="*/ 2298268 w 3024845"/>
                  <a:gd name="connsiteY322" fmla="*/ 606516 h 1032158"/>
                  <a:gd name="connsiteX323" fmla="*/ 2318535 w 3024845"/>
                  <a:gd name="connsiteY323" fmla="*/ 606516 h 1032158"/>
                  <a:gd name="connsiteX324" fmla="*/ 2318535 w 3024845"/>
                  <a:gd name="connsiteY324" fmla="*/ 651913 h 1032158"/>
                  <a:gd name="connsiteX325" fmla="*/ 2332722 w 3024845"/>
                  <a:gd name="connsiteY325" fmla="*/ 651913 h 1032158"/>
                  <a:gd name="connsiteX326" fmla="*/ 2332722 w 3024845"/>
                  <a:gd name="connsiteY326" fmla="*/ 638942 h 1032158"/>
                  <a:gd name="connsiteX327" fmla="*/ 2348936 w 3024845"/>
                  <a:gd name="connsiteY327" fmla="*/ 638942 h 1032158"/>
                  <a:gd name="connsiteX328" fmla="*/ 2348936 w 3024845"/>
                  <a:gd name="connsiteY328" fmla="*/ 459515 h 1032158"/>
                  <a:gd name="connsiteX329" fmla="*/ 2355016 w 3024845"/>
                  <a:gd name="connsiteY329" fmla="*/ 453029 h 1032158"/>
                  <a:gd name="connsiteX330" fmla="*/ 2427977 w 3024845"/>
                  <a:gd name="connsiteY330" fmla="*/ 453029 h 1032158"/>
                  <a:gd name="connsiteX331" fmla="*/ 2427977 w 3024845"/>
                  <a:gd name="connsiteY331" fmla="*/ 461677 h 1032158"/>
                  <a:gd name="connsiteX332" fmla="*/ 2438110 w 3024845"/>
                  <a:gd name="connsiteY332" fmla="*/ 461677 h 1032158"/>
                  <a:gd name="connsiteX333" fmla="*/ 2438110 w 3024845"/>
                  <a:gd name="connsiteY333" fmla="*/ 576251 h 1032158"/>
                  <a:gd name="connsiteX334" fmla="*/ 2460404 w 3024845"/>
                  <a:gd name="connsiteY334" fmla="*/ 576251 h 1032158"/>
                  <a:gd name="connsiteX335" fmla="*/ 2460404 w 3024845"/>
                  <a:gd name="connsiteY335" fmla="*/ 509236 h 1032158"/>
                  <a:gd name="connsiteX336" fmla="*/ 2486751 w 3024845"/>
                  <a:gd name="connsiteY336" fmla="*/ 509236 h 1032158"/>
                  <a:gd name="connsiteX337" fmla="*/ 2490804 w 3024845"/>
                  <a:gd name="connsiteY337" fmla="*/ 504912 h 1032158"/>
                  <a:gd name="connsiteX338" fmla="*/ 2498911 w 3024845"/>
                  <a:gd name="connsiteY338" fmla="*/ 504912 h 1032158"/>
                  <a:gd name="connsiteX339" fmla="*/ 2502964 w 3024845"/>
                  <a:gd name="connsiteY339" fmla="*/ 509236 h 1032158"/>
                  <a:gd name="connsiteX340" fmla="*/ 2525258 w 3024845"/>
                  <a:gd name="connsiteY340" fmla="*/ 509236 h 1032158"/>
                  <a:gd name="connsiteX341" fmla="*/ 2525258 w 3024845"/>
                  <a:gd name="connsiteY341" fmla="*/ 392500 h 1032158"/>
                  <a:gd name="connsiteX342" fmla="*/ 2582005 w 3024845"/>
                  <a:gd name="connsiteY342" fmla="*/ 381691 h 1032158"/>
                  <a:gd name="connsiteX343" fmla="*/ 2582005 w 3024845"/>
                  <a:gd name="connsiteY343" fmla="*/ 382772 h 1032158"/>
                  <a:gd name="connsiteX344" fmla="*/ 2582005 w 3024845"/>
                  <a:gd name="connsiteY344" fmla="*/ 390338 h 1032158"/>
                  <a:gd name="connsiteX345" fmla="*/ 2608352 w 3024845"/>
                  <a:gd name="connsiteY345" fmla="*/ 390338 h 1032158"/>
                  <a:gd name="connsiteX346" fmla="*/ 2608352 w 3024845"/>
                  <a:gd name="connsiteY346" fmla="*/ 645428 h 1032158"/>
                  <a:gd name="connsiteX347" fmla="*/ 2630646 w 3024845"/>
                  <a:gd name="connsiteY347" fmla="*/ 645428 h 1032158"/>
                  <a:gd name="connsiteX348" fmla="*/ 2630646 w 3024845"/>
                  <a:gd name="connsiteY348" fmla="*/ 641104 h 1032158"/>
                  <a:gd name="connsiteX349" fmla="*/ 2642806 w 3024845"/>
                  <a:gd name="connsiteY349" fmla="*/ 641104 h 1032158"/>
                  <a:gd name="connsiteX350" fmla="*/ 2642806 w 3024845"/>
                  <a:gd name="connsiteY350" fmla="*/ 645428 h 1032158"/>
                  <a:gd name="connsiteX351" fmla="*/ 2667126 w 3024845"/>
                  <a:gd name="connsiteY351" fmla="*/ 645428 h 1032158"/>
                  <a:gd name="connsiteX352" fmla="*/ 2667126 w 3024845"/>
                  <a:gd name="connsiteY352" fmla="*/ 632457 h 1032158"/>
                  <a:gd name="connsiteX353" fmla="*/ 2695500 w 3024845"/>
                  <a:gd name="connsiteY353" fmla="*/ 632457 h 1032158"/>
                  <a:gd name="connsiteX354" fmla="*/ 2707660 w 3024845"/>
                  <a:gd name="connsiteY354" fmla="*/ 628133 h 1032158"/>
                  <a:gd name="connsiteX355" fmla="*/ 2727927 w 3024845"/>
                  <a:gd name="connsiteY355" fmla="*/ 632457 h 1032158"/>
                  <a:gd name="connsiteX356" fmla="*/ 2727927 w 3024845"/>
                  <a:gd name="connsiteY356" fmla="*/ 615163 h 1032158"/>
                  <a:gd name="connsiteX357" fmla="*/ 2736034 w 3024845"/>
                  <a:gd name="connsiteY357" fmla="*/ 615163 h 1032158"/>
                  <a:gd name="connsiteX358" fmla="*/ 2736034 w 3024845"/>
                  <a:gd name="connsiteY358" fmla="*/ 602192 h 1032158"/>
                  <a:gd name="connsiteX359" fmla="*/ 2792781 w 3024845"/>
                  <a:gd name="connsiteY359" fmla="*/ 602192 h 1032158"/>
                  <a:gd name="connsiteX360" fmla="*/ 2792781 w 3024845"/>
                  <a:gd name="connsiteY360" fmla="*/ 571927 h 1032158"/>
                  <a:gd name="connsiteX361" fmla="*/ 2811021 w 3024845"/>
                  <a:gd name="connsiteY361" fmla="*/ 571927 h 1032158"/>
                  <a:gd name="connsiteX362" fmla="*/ 2811021 w 3024845"/>
                  <a:gd name="connsiteY362" fmla="*/ 565442 h 1032158"/>
                  <a:gd name="connsiteX363" fmla="*/ 2823181 w 3024845"/>
                  <a:gd name="connsiteY363" fmla="*/ 565442 h 1032158"/>
                  <a:gd name="connsiteX364" fmla="*/ 2823181 w 3024845"/>
                  <a:gd name="connsiteY364" fmla="*/ 571927 h 1032158"/>
                  <a:gd name="connsiteX365" fmla="*/ 2839395 w 3024845"/>
                  <a:gd name="connsiteY365" fmla="*/ 571927 h 1032158"/>
                  <a:gd name="connsiteX366" fmla="*/ 2839395 w 3024845"/>
                  <a:gd name="connsiteY366" fmla="*/ 621648 h 1032158"/>
                  <a:gd name="connsiteX367" fmla="*/ 2871822 w 3024845"/>
                  <a:gd name="connsiteY367" fmla="*/ 621648 h 1032158"/>
                  <a:gd name="connsiteX368" fmla="*/ 2871822 w 3024845"/>
                  <a:gd name="connsiteY368" fmla="*/ 595707 h 1032158"/>
                  <a:gd name="connsiteX369" fmla="*/ 2910329 w 3024845"/>
                  <a:gd name="connsiteY369" fmla="*/ 595707 h 1032158"/>
                  <a:gd name="connsiteX370" fmla="*/ 2910329 w 3024845"/>
                  <a:gd name="connsiteY370" fmla="*/ 565442 h 1032158"/>
                  <a:gd name="connsiteX371" fmla="*/ 2958970 w 3024845"/>
                  <a:gd name="connsiteY371" fmla="*/ 565442 h 1032158"/>
                  <a:gd name="connsiteX372" fmla="*/ 2958970 w 3024845"/>
                  <a:gd name="connsiteY372" fmla="*/ 676598 h 1032158"/>
                  <a:gd name="connsiteX373" fmla="*/ 2958970 w 3024845"/>
                  <a:gd name="connsiteY373" fmla="*/ 690377 h 1032158"/>
                  <a:gd name="connsiteX374" fmla="*/ 3024845 w 3024845"/>
                  <a:gd name="connsiteY374" fmla="*/ 690377 h 1032158"/>
                  <a:gd name="connsiteX375" fmla="*/ 3024845 w 3024845"/>
                  <a:gd name="connsiteY375" fmla="*/ 1032158 h 1032158"/>
                  <a:gd name="connsiteX376" fmla="*/ 2054 w 3024845"/>
                  <a:gd name="connsiteY376" fmla="*/ 1029825 h 1032158"/>
                  <a:gd name="connsiteX377" fmla="*/ 0 w 3024845"/>
                  <a:gd name="connsiteY377" fmla="*/ 595707 h 1032158"/>
                  <a:gd name="connsiteX378" fmla="*/ 20267 w 3024845"/>
                  <a:gd name="connsiteY378" fmla="*/ 595707 h 1032158"/>
                  <a:gd name="connsiteX379" fmla="*/ 20774 w 3024845"/>
                  <a:gd name="connsiteY379" fmla="*/ 594626 h 1032158"/>
                  <a:gd name="connsiteX380" fmla="*/ 24320 w 3024845"/>
                  <a:gd name="connsiteY380" fmla="*/ 587060 h 1032158"/>
                  <a:gd name="connsiteX381" fmla="*/ 26094 w 3024845"/>
                  <a:gd name="connsiteY381" fmla="*/ 587330 h 1032158"/>
                  <a:gd name="connsiteX382" fmla="*/ 38507 w 3024845"/>
                  <a:gd name="connsiteY382" fmla="*/ 589221 h 1032158"/>
                  <a:gd name="connsiteX383" fmla="*/ 39014 w 3024845"/>
                  <a:gd name="connsiteY383" fmla="*/ 590573 h 1032158"/>
                  <a:gd name="connsiteX384" fmla="*/ 42560 w 3024845"/>
                  <a:gd name="connsiteY384" fmla="*/ 600030 h 1032158"/>
                  <a:gd name="connsiteX385" fmla="*/ 68907 w 3024845"/>
                  <a:gd name="connsiteY385" fmla="*/ 602192 h 1032158"/>
                  <a:gd name="connsiteX386" fmla="*/ 68907 w 3024845"/>
                  <a:gd name="connsiteY386" fmla="*/ 478971 h 1032158"/>
                  <a:gd name="connsiteX387" fmla="*/ 70934 w 3024845"/>
                  <a:gd name="connsiteY387" fmla="*/ 478971 h 1032158"/>
                  <a:gd name="connsiteX388" fmla="*/ 85121 w 3024845"/>
                  <a:gd name="connsiteY388" fmla="*/ 478971 h 1032158"/>
                  <a:gd name="connsiteX389" fmla="*/ 85121 w 3024845"/>
                  <a:gd name="connsiteY389" fmla="*/ 342779 h 1032158"/>
                  <a:gd name="connsiteX390" fmla="*/ 86894 w 3024845"/>
                  <a:gd name="connsiteY390" fmla="*/ 342779 h 1032158"/>
                  <a:gd name="connsiteX391" fmla="*/ 99308 w 3024845"/>
                  <a:gd name="connsiteY391" fmla="*/ 342779 h 1032158"/>
                  <a:gd name="connsiteX392" fmla="*/ 99308 w 3024845"/>
                  <a:gd name="connsiteY392" fmla="*/ 228205 h 1032158"/>
                  <a:gd name="connsiteX393" fmla="*/ 103361 w 3024845"/>
                  <a:gd name="connsiteY393" fmla="*/ 200101 h 1032158"/>
                  <a:gd name="connsiteX394" fmla="*/ 105388 w 3024845"/>
                  <a:gd name="connsiteY394" fmla="*/ 200101 h 1032158"/>
                  <a:gd name="connsiteX395" fmla="*/ 119575 w 3024845"/>
                  <a:gd name="connsiteY395" fmla="*/ 200101 h 1032158"/>
                  <a:gd name="connsiteX0" fmla="*/ 119575 w 3024845"/>
                  <a:gd name="connsiteY0" fmla="*/ 95357 h 927414"/>
                  <a:gd name="connsiteX1" fmla="*/ 200642 w 3024845"/>
                  <a:gd name="connsiteY1" fmla="*/ 93196 h 927414"/>
                  <a:gd name="connsiteX2" fmla="*/ 202669 w 3024845"/>
                  <a:gd name="connsiteY2" fmla="*/ 93196 h 927414"/>
                  <a:gd name="connsiteX3" fmla="*/ 216856 w 3024845"/>
                  <a:gd name="connsiteY3" fmla="*/ 93196 h 927414"/>
                  <a:gd name="connsiteX4" fmla="*/ 216856 w 3024845"/>
                  <a:gd name="connsiteY4" fmla="*/ 116975 h 927414"/>
                  <a:gd name="connsiteX5" fmla="*/ 217363 w 3024845"/>
                  <a:gd name="connsiteY5" fmla="*/ 117786 h 927414"/>
                  <a:gd name="connsiteX6" fmla="*/ 220909 w 3024845"/>
                  <a:gd name="connsiteY6" fmla="*/ 123461 h 927414"/>
                  <a:gd name="connsiteX7" fmla="*/ 220909 w 3024845"/>
                  <a:gd name="connsiteY7" fmla="*/ 238035 h 927414"/>
                  <a:gd name="connsiteX8" fmla="*/ 223189 w 3024845"/>
                  <a:gd name="connsiteY8" fmla="*/ 238035 h 927414"/>
                  <a:gd name="connsiteX9" fmla="*/ 239150 w 3024845"/>
                  <a:gd name="connsiteY9" fmla="*/ 238035 h 927414"/>
                  <a:gd name="connsiteX10" fmla="*/ 239150 w 3024845"/>
                  <a:gd name="connsiteY10" fmla="*/ 378550 h 927414"/>
                  <a:gd name="connsiteX11" fmla="*/ 240670 w 3024845"/>
                  <a:gd name="connsiteY11" fmla="*/ 378280 h 927414"/>
                  <a:gd name="connsiteX12" fmla="*/ 251310 w 3024845"/>
                  <a:gd name="connsiteY12" fmla="*/ 376389 h 927414"/>
                  <a:gd name="connsiteX13" fmla="*/ 249283 w 3024845"/>
                  <a:gd name="connsiteY13" fmla="*/ 465021 h 927414"/>
                  <a:gd name="connsiteX14" fmla="*/ 250803 w 3024845"/>
                  <a:gd name="connsiteY14" fmla="*/ 465292 h 927414"/>
                  <a:gd name="connsiteX15" fmla="*/ 261443 w 3024845"/>
                  <a:gd name="connsiteY15" fmla="*/ 467183 h 927414"/>
                  <a:gd name="connsiteX16" fmla="*/ 261696 w 3024845"/>
                  <a:gd name="connsiteY16" fmla="*/ 467994 h 927414"/>
                  <a:gd name="connsiteX17" fmla="*/ 263470 w 3024845"/>
                  <a:gd name="connsiteY17" fmla="*/ 473669 h 927414"/>
                  <a:gd name="connsiteX18" fmla="*/ 264230 w 3024845"/>
                  <a:gd name="connsiteY18" fmla="*/ 471237 h 927414"/>
                  <a:gd name="connsiteX19" fmla="*/ 269550 w 3024845"/>
                  <a:gd name="connsiteY19" fmla="*/ 454213 h 927414"/>
                  <a:gd name="connsiteX20" fmla="*/ 271323 w 3024845"/>
                  <a:gd name="connsiteY20" fmla="*/ 454213 h 927414"/>
                  <a:gd name="connsiteX21" fmla="*/ 283737 w 3024845"/>
                  <a:gd name="connsiteY21" fmla="*/ 454213 h 927414"/>
                  <a:gd name="connsiteX22" fmla="*/ 283737 w 3024845"/>
                  <a:gd name="connsiteY22" fmla="*/ 486639 h 927414"/>
                  <a:gd name="connsiteX23" fmla="*/ 284750 w 3024845"/>
                  <a:gd name="connsiteY23" fmla="*/ 487180 h 927414"/>
                  <a:gd name="connsiteX24" fmla="*/ 291844 w 3024845"/>
                  <a:gd name="connsiteY24" fmla="*/ 490963 h 927414"/>
                  <a:gd name="connsiteX25" fmla="*/ 291844 w 3024845"/>
                  <a:gd name="connsiteY25" fmla="*/ 492314 h 927414"/>
                  <a:gd name="connsiteX26" fmla="*/ 291844 w 3024845"/>
                  <a:gd name="connsiteY26" fmla="*/ 501772 h 927414"/>
                  <a:gd name="connsiteX27" fmla="*/ 336431 w 3024845"/>
                  <a:gd name="connsiteY27" fmla="*/ 501772 h 927414"/>
                  <a:gd name="connsiteX28" fmla="*/ 336431 w 3024845"/>
                  <a:gd name="connsiteY28" fmla="*/ 502853 h 927414"/>
                  <a:gd name="connsiteX29" fmla="*/ 336431 w 3024845"/>
                  <a:gd name="connsiteY29" fmla="*/ 510419 h 927414"/>
                  <a:gd name="connsiteX30" fmla="*/ 338457 w 3024845"/>
                  <a:gd name="connsiteY30" fmla="*/ 510419 h 927414"/>
                  <a:gd name="connsiteX31" fmla="*/ 352644 w 3024845"/>
                  <a:gd name="connsiteY31" fmla="*/ 510419 h 927414"/>
                  <a:gd name="connsiteX32" fmla="*/ 352644 w 3024845"/>
                  <a:gd name="connsiteY32" fmla="*/ 480154 h 927414"/>
                  <a:gd name="connsiteX33" fmla="*/ 397231 w 3024845"/>
                  <a:gd name="connsiteY33" fmla="*/ 480154 h 927414"/>
                  <a:gd name="connsiteX34" fmla="*/ 397231 w 3024845"/>
                  <a:gd name="connsiteY34" fmla="*/ 478803 h 927414"/>
                  <a:gd name="connsiteX35" fmla="*/ 397231 w 3024845"/>
                  <a:gd name="connsiteY35" fmla="*/ 469345 h 927414"/>
                  <a:gd name="connsiteX36" fmla="*/ 398245 w 3024845"/>
                  <a:gd name="connsiteY36" fmla="*/ 469345 h 927414"/>
                  <a:gd name="connsiteX37" fmla="*/ 405338 w 3024845"/>
                  <a:gd name="connsiteY37" fmla="*/ 469345 h 927414"/>
                  <a:gd name="connsiteX38" fmla="*/ 405338 w 3024845"/>
                  <a:gd name="connsiteY38" fmla="*/ 467454 h 927414"/>
                  <a:gd name="connsiteX39" fmla="*/ 405338 w 3024845"/>
                  <a:gd name="connsiteY39" fmla="*/ 454213 h 927414"/>
                  <a:gd name="connsiteX40" fmla="*/ 406098 w 3024845"/>
                  <a:gd name="connsiteY40" fmla="*/ 454213 h 927414"/>
                  <a:gd name="connsiteX41" fmla="*/ 411418 w 3024845"/>
                  <a:gd name="connsiteY41" fmla="*/ 454213 h 927414"/>
                  <a:gd name="connsiteX42" fmla="*/ 411418 w 3024845"/>
                  <a:gd name="connsiteY42" fmla="*/ 453132 h 927414"/>
                  <a:gd name="connsiteX43" fmla="*/ 411418 w 3024845"/>
                  <a:gd name="connsiteY43" fmla="*/ 445565 h 927414"/>
                  <a:gd name="connsiteX44" fmla="*/ 413445 w 3024845"/>
                  <a:gd name="connsiteY44" fmla="*/ 445565 h 927414"/>
                  <a:gd name="connsiteX45" fmla="*/ 427632 w 3024845"/>
                  <a:gd name="connsiteY45" fmla="*/ 445565 h 927414"/>
                  <a:gd name="connsiteX46" fmla="*/ 427632 w 3024845"/>
                  <a:gd name="connsiteY46" fmla="*/ 446646 h 927414"/>
                  <a:gd name="connsiteX47" fmla="*/ 427632 w 3024845"/>
                  <a:gd name="connsiteY47" fmla="*/ 454213 h 927414"/>
                  <a:gd name="connsiteX48" fmla="*/ 449925 w 3024845"/>
                  <a:gd name="connsiteY48" fmla="*/ 454213 h 927414"/>
                  <a:gd name="connsiteX49" fmla="*/ 449925 w 3024845"/>
                  <a:gd name="connsiteY49" fmla="*/ 452321 h 927414"/>
                  <a:gd name="connsiteX50" fmla="*/ 449925 w 3024845"/>
                  <a:gd name="connsiteY50" fmla="*/ 439080 h 927414"/>
                  <a:gd name="connsiteX51" fmla="*/ 451699 w 3024845"/>
                  <a:gd name="connsiteY51" fmla="*/ 439080 h 927414"/>
                  <a:gd name="connsiteX52" fmla="*/ 464112 w 3024845"/>
                  <a:gd name="connsiteY52" fmla="*/ 439080 h 927414"/>
                  <a:gd name="connsiteX53" fmla="*/ 464112 w 3024845"/>
                  <a:gd name="connsiteY53" fmla="*/ 462860 h 927414"/>
                  <a:gd name="connsiteX54" fmla="*/ 465126 w 3024845"/>
                  <a:gd name="connsiteY54" fmla="*/ 462860 h 927414"/>
                  <a:gd name="connsiteX55" fmla="*/ 472219 w 3024845"/>
                  <a:gd name="connsiteY55" fmla="*/ 462860 h 927414"/>
                  <a:gd name="connsiteX56" fmla="*/ 472219 w 3024845"/>
                  <a:gd name="connsiteY56" fmla="*/ 461779 h 927414"/>
                  <a:gd name="connsiteX57" fmla="*/ 472219 w 3024845"/>
                  <a:gd name="connsiteY57" fmla="*/ 454213 h 927414"/>
                  <a:gd name="connsiteX58" fmla="*/ 473992 w 3024845"/>
                  <a:gd name="connsiteY58" fmla="*/ 454213 h 927414"/>
                  <a:gd name="connsiteX59" fmla="*/ 486406 w 3024845"/>
                  <a:gd name="connsiteY59" fmla="*/ 454213 h 927414"/>
                  <a:gd name="connsiteX60" fmla="*/ 486406 w 3024845"/>
                  <a:gd name="connsiteY60" fmla="*/ 480154 h 927414"/>
                  <a:gd name="connsiteX61" fmla="*/ 488433 w 3024845"/>
                  <a:gd name="connsiteY61" fmla="*/ 480154 h 927414"/>
                  <a:gd name="connsiteX62" fmla="*/ 502619 w 3024845"/>
                  <a:gd name="connsiteY62" fmla="*/ 480154 h 927414"/>
                  <a:gd name="connsiteX63" fmla="*/ 502619 w 3024845"/>
                  <a:gd name="connsiteY63" fmla="*/ 481775 h 927414"/>
                  <a:gd name="connsiteX64" fmla="*/ 502619 w 3024845"/>
                  <a:gd name="connsiteY64" fmla="*/ 493125 h 927414"/>
                  <a:gd name="connsiteX65" fmla="*/ 503379 w 3024845"/>
                  <a:gd name="connsiteY65" fmla="*/ 493125 h 927414"/>
                  <a:gd name="connsiteX66" fmla="*/ 508700 w 3024845"/>
                  <a:gd name="connsiteY66" fmla="*/ 493125 h 927414"/>
                  <a:gd name="connsiteX67" fmla="*/ 508700 w 3024845"/>
                  <a:gd name="connsiteY67" fmla="*/ 492314 h 927414"/>
                  <a:gd name="connsiteX68" fmla="*/ 508700 w 3024845"/>
                  <a:gd name="connsiteY68" fmla="*/ 486639 h 927414"/>
                  <a:gd name="connsiteX69" fmla="*/ 539100 w 3024845"/>
                  <a:gd name="connsiteY69" fmla="*/ 486639 h 927414"/>
                  <a:gd name="connsiteX70" fmla="*/ 539100 w 3024845"/>
                  <a:gd name="connsiteY70" fmla="*/ 510419 h 927414"/>
                  <a:gd name="connsiteX71" fmla="*/ 540113 w 3024845"/>
                  <a:gd name="connsiteY71" fmla="*/ 510419 h 927414"/>
                  <a:gd name="connsiteX72" fmla="*/ 547207 w 3024845"/>
                  <a:gd name="connsiteY72" fmla="*/ 510419 h 927414"/>
                  <a:gd name="connsiteX73" fmla="*/ 547207 w 3024845"/>
                  <a:gd name="connsiteY73" fmla="*/ 511500 h 927414"/>
                  <a:gd name="connsiteX74" fmla="*/ 547207 w 3024845"/>
                  <a:gd name="connsiteY74" fmla="*/ 519066 h 927414"/>
                  <a:gd name="connsiteX75" fmla="*/ 547967 w 3024845"/>
                  <a:gd name="connsiteY75" fmla="*/ 519066 h 927414"/>
                  <a:gd name="connsiteX76" fmla="*/ 553287 w 3024845"/>
                  <a:gd name="connsiteY76" fmla="*/ 519066 h 927414"/>
                  <a:gd name="connsiteX77" fmla="*/ 553287 w 3024845"/>
                  <a:gd name="connsiteY77" fmla="*/ 516904 h 927414"/>
                  <a:gd name="connsiteX78" fmla="*/ 553287 w 3024845"/>
                  <a:gd name="connsiteY78" fmla="*/ 501772 h 927414"/>
                  <a:gd name="connsiteX79" fmla="*/ 554300 w 3024845"/>
                  <a:gd name="connsiteY79" fmla="*/ 501772 h 927414"/>
                  <a:gd name="connsiteX80" fmla="*/ 561394 w 3024845"/>
                  <a:gd name="connsiteY80" fmla="*/ 501772 h 927414"/>
                  <a:gd name="connsiteX81" fmla="*/ 561394 w 3024845"/>
                  <a:gd name="connsiteY81" fmla="*/ 502853 h 927414"/>
                  <a:gd name="connsiteX82" fmla="*/ 561394 w 3024845"/>
                  <a:gd name="connsiteY82" fmla="*/ 510419 h 927414"/>
                  <a:gd name="connsiteX83" fmla="*/ 566714 w 3024845"/>
                  <a:gd name="connsiteY83" fmla="*/ 508426 h 927414"/>
                  <a:gd name="connsiteX84" fmla="*/ 567474 w 3024845"/>
                  <a:gd name="connsiteY84" fmla="*/ 507446 h 927414"/>
                  <a:gd name="connsiteX85" fmla="*/ 567474 w 3024845"/>
                  <a:gd name="connsiteY85" fmla="*/ 501772 h 927414"/>
                  <a:gd name="connsiteX86" fmla="*/ 605981 w 3024845"/>
                  <a:gd name="connsiteY86" fmla="*/ 501772 h 927414"/>
                  <a:gd name="connsiteX87" fmla="*/ 605981 w 3024845"/>
                  <a:gd name="connsiteY87" fmla="*/ 525551 h 927414"/>
                  <a:gd name="connsiteX88" fmla="*/ 608007 w 3024845"/>
                  <a:gd name="connsiteY88" fmla="*/ 525551 h 927414"/>
                  <a:gd name="connsiteX89" fmla="*/ 622194 w 3024845"/>
                  <a:gd name="connsiteY89" fmla="*/ 525551 h 927414"/>
                  <a:gd name="connsiteX90" fmla="*/ 622194 w 3024845"/>
                  <a:gd name="connsiteY90" fmla="*/ 526632 h 927414"/>
                  <a:gd name="connsiteX91" fmla="*/ 622194 w 3024845"/>
                  <a:gd name="connsiteY91" fmla="*/ 534198 h 927414"/>
                  <a:gd name="connsiteX92" fmla="*/ 623968 w 3024845"/>
                  <a:gd name="connsiteY92" fmla="*/ 534198 h 927414"/>
                  <a:gd name="connsiteX93" fmla="*/ 636381 w 3024845"/>
                  <a:gd name="connsiteY93" fmla="*/ 534198 h 927414"/>
                  <a:gd name="connsiteX94" fmla="*/ 636381 w 3024845"/>
                  <a:gd name="connsiteY94" fmla="*/ 510419 h 927414"/>
                  <a:gd name="connsiteX95" fmla="*/ 637394 w 3024845"/>
                  <a:gd name="connsiteY95" fmla="*/ 510419 h 927414"/>
                  <a:gd name="connsiteX96" fmla="*/ 644488 w 3024845"/>
                  <a:gd name="connsiteY96" fmla="*/ 510419 h 927414"/>
                  <a:gd name="connsiteX97" fmla="*/ 644488 w 3024845"/>
                  <a:gd name="connsiteY97" fmla="*/ 477992 h 927414"/>
                  <a:gd name="connsiteX98" fmla="*/ 645501 w 3024845"/>
                  <a:gd name="connsiteY98" fmla="*/ 477992 h 927414"/>
                  <a:gd name="connsiteX99" fmla="*/ 652595 w 3024845"/>
                  <a:gd name="connsiteY99" fmla="*/ 477992 h 927414"/>
                  <a:gd name="connsiteX100" fmla="*/ 652595 w 3024845"/>
                  <a:gd name="connsiteY100" fmla="*/ 476101 h 927414"/>
                  <a:gd name="connsiteX101" fmla="*/ 652595 w 3024845"/>
                  <a:gd name="connsiteY101" fmla="*/ 462860 h 927414"/>
                  <a:gd name="connsiteX102" fmla="*/ 651328 w 3024845"/>
                  <a:gd name="connsiteY102" fmla="*/ 461238 h 927414"/>
                  <a:gd name="connsiteX103" fmla="*/ 656648 w 3024845"/>
                  <a:gd name="connsiteY103" fmla="*/ 449889 h 927414"/>
                  <a:gd name="connsiteX104" fmla="*/ 664755 w 3024845"/>
                  <a:gd name="connsiteY104" fmla="*/ 477992 h 927414"/>
                  <a:gd name="connsiteX105" fmla="*/ 665515 w 3024845"/>
                  <a:gd name="connsiteY105" fmla="*/ 477992 h 927414"/>
                  <a:gd name="connsiteX106" fmla="*/ 670835 w 3024845"/>
                  <a:gd name="connsiteY106" fmla="*/ 477992 h 927414"/>
                  <a:gd name="connsiteX107" fmla="*/ 670835 w 3024845"/>
                  <a:gd name="connsiteY107" fmla="*/ 372065 h 927414"/>
                  <a:gd name="connsiteX108" fmla="*/ 672355 w 3024845"/>
                  <a:gd name="connsiteY108" fmla="*/ 372065 h 927414"/>
                  <a:gd name="connsiteX109" fmla="*/ 682995 w 3024845"/>
                  <a:gd name="connsiteY109" fmla="*/ 372065 h 927414"/>
                  <a:gd name="connsiteX110" fmla="*/ 682995 w 3024845"/>
                  <a:gd name="connsiteY110" fmla="*/ 324506 h 927414"/>
                  <a:gd name="connsiteX111" fmla="*/ 709342 w 3024845"/>
                  <a:gd name="connsiteY111" fmla="*/ 324506 h 927414"/>
                  <a:gd name="connsiteX112" fmla="*/ 709342 w 3024845"/>
                  <a:gd name="connsiteY112" fmla="*/ 302888 h 927414"/>
                  <a:gd name="connsiteX113" fmla="*/ 743796 w 3024845"/>
                  <a:gd name="connsiteY113" fmla="*/ 302888 h 927414"/>
                  <a:gd name="connsiteX114" fmla="*/ 743796 w 3024845"/>
                  <a:gd name="connsiteY114" fmla="*/ 305320 h 927414"/>
                  <a:gd name="connsiteX115" fmla="*/ 743796 w 3024845"/>
                  <a:gd name="connsiteY115" fmla="*/ 322344 h 927414"/>
                  <a:gd name="connsiteX116" fmla="*/ 746076 w 3024845"/>
                  <a:gd name="connsiteY116" fmla="*/ 322344 h 927414"/>
                  <a:gd name="connsiteX117" fmla="*/ 762036 w 3024845"/>
                  <a:gd name="connsiteY117" fmla="*/ 322344 h 927414"/>
                  <a:gd name="connsiteX118" fmla="*/ 762036 w 3024845"/>
                  <a:gd name="connsiteY118" fmla="*/ 369903 h 927414"/>
                  <a:gd name="connsiteX119" fmla="*/ 763049 w 3024845"/>
                  <a:gd name="connsiteY119" fmla="*/ 369903 h 927414"/>
                  <a:gd name="connsiteX120" fmla="*/ 770143 w 3024845"/>
                  <a:gd name="connsiteY120" fmla="*/ 369903 h 927414"/>
                  <a:gd name="connsiteX121" fmla="*/ 784330 w 3024845"/>
                  <a:gd name="connsiteY121" fmla="*/ 374227 h 927414"/>
                  <a:gd name="connsiteX122" fmla="*/ 784330 w 3024845"/>
                  <a:gd name="connsiteY122" fmla="*/ 413139 h 927414"/>
                  <a:gd name="connsiteX123" fmla="*/ 785343 w 3024845"/>
                  <a:gd name="connsiteY123" fmla="*/ 413139 h 927414"/>
                  <a:gd name="connsiteX124" fmla="*/ 792436 w 3024845"/>
                  <a:gd name="connsiteY124" fmla="*/ 413139 h 927414"/>
                  <a:gd name="connsiteX125" fmla="*/ 792436 w 3024845"/>
                  <a:gd name="connsiteY125" fmla="*/ 414760 h 927414"/>
                  <a:gd name="connsiteX126" fmla="*/ 792436 w 3024845"/>
                  <a:gd name="connsiteY126" fmla="*/ 426109 h 927414"/>
                  <a:gd name="connsiteX127" fmla="*/ 794463 w 3024845"/>
                  <a:gd name="connsiteY127" fmla="*/ 426109 h 927414"/>
                  <a:gd name="connsiteX128" fmla="*/ 808650 w 3024845"/>
                  <a:gd name="connsiteY128" fmla="*/ 426109 h 927414"/>
                  <a:gd name="connsiteX129" fmla="*/ 814730 w 3024845"/>
                  <a:gd name="connsiteY129" fmla="*/ 432595 h 927414"/>
                  <a:gd name="connsiteX130" fmla="*/ 814730 w 3024845"/>
                  <a:gd name="connsiteY130" fmla="*/ 454213 h 927414"/>
                  <a:gd name="connsiteX131" fmla="*/ 817010 w 3024845"/>
                  <a:gd name="connsiteY131" fmla="*/ 454213 h 927414"/>
                  <a:gd name="connsiteX132" fmla="*/ 832970 w 3024845"/>
                  <a:gd name="connsiteY132" fmla="*/ 454213 h 927414"/>
                  <a:gd name="connsiteX133" fmla="*/ 832970 w 3024845"/>
                  <a:gd name="connsiteY133" fmla="*/ 455293 h 927414"/>
                  <a:gd name="connsiteX134" fmla="*/ 832970 w 3024845"/>
                  <a:gd name="connsiteY134" fmla="*/ 462860 h 927414"/>
                  <a:gd name="connsiteX135" fmla="*/ 834237 w 3024845"/>
                  <a:gd name="connsiteY135" fmla="*/ 462860 h 927414"/>
                  <a:gd name="connsiteX136" fmla="*/ 843104 w 3024845"/>
                  <a:gd name="connsiteY136" fmla="*/ 462860 h 927414"/>
                  <a:gd name="connsiteX137" fmla="*/ 843104 w 3024845"/>
                  <a:gd name="connsiteY137" fmla="*/ 465021 h 927414"/>
                  <a:gd name="connsiteX138" fmla="*/ 843104 w 3024845"/>
                  <a:gd name="connsiteY138" fmla="*/ 480154 h 927414"/>
                  <a:gd name="connsiteX139" fmla="*/ 847157 w 3024845"/>
                  <a:gd name="connsiteY139" fmla="*/ 478262 h 927414"/>
                  <a:gd name="connsiteX140" fmla="*/ 847157 w 3024845"/>
                  <a:gd name="connsiteY140" fmla="*/ 465021 h 927414"/>
                  <a:gd name="connsiteX141" fmla="*/ 848170 w 3024845"/>
                  <a:gd name="connsiteY141" fmla="*/ 465021 h 927414"/>
                  <a:gd name="connsiteX142" fmla="*/ 855264 w 3024845"/>
                  <a:gd name="connsiteY142" fmla="*/ 465021 h 927414"/>
                  <a:gd name="connsiteX143" fmla="*/ 855264 w 3024845"/>
                  <a:gd name="connsiteY143" fmla="*/ 466643 h 927414"/>
                  <a:gd name="connsiteX144" fmla="*/ 855264 w 3024845"/>
                  <a:gd name="connsiteY144" fmla="*/ 477992 h 927414"/>
                  <a:gd name="connsiteX145" fmla="*/ 856024 w 3024845"/>
                  <a:gd name="connsiteY145" fmla="*/ 477992 h 927414"/>
                  <a:gd name="connsiteX146" fmla="*/ 861344 w 3024845"/>
                  <a:gd name="connsiteY146" fmla="*/ 477992 h 927414"/>
                  <a:gd name="connsiteX147" fmla="*/ 909984 w 3024845"/>
                  <a:gd name="connsiteY147" fmla="*/ 473669 h 927414"/>
                  <a:gd name="connsiteX148" fmla="*/ 909984 w 3024845"/>
                  <a:gd name="connsiteY148" fmla="*/ 475020 h 927414"/>
                  <a:gd name="connsiteX149" fmla="*/ 909984 w 3024845"/>
                  <a:gd name="connsiteY149" fmla="*/ 484477 h 927414"/>
                  <a:gd name="connsiteX150" fmla="*/ 910744 w 3024845"/>
                  <a:gd name="connsiteY150" fmla="*/ 484477 h 927414"/>
                  <a:gd name="connsiteX151" fmla="*/ 916065 w 3024845"/>
                  <a:gd name="connsiteY151" fmla="*/ 484477 h 927414"/>
                  <a:gd name="connsiteX152" fmla="*/ 916065 w 3024845"/>
                  <a:gd name="connsiteY152" fmla="*/ 486639 h 927414"/>
                  <a:gd name="connsiteX153" fmla="*/ 916065 w 3024845"/>
                  <a:gd name="connsiteY153" fmla="*/ 501772 h 927414"/>
                  <a:gd name="connsiteX154" fmla="*/ 918091 w 3024845"/>
                  <a:gd name="connsiteY154" fmla="*/ 500421 h 927414"/>
                  <a:gd name="connsiteX155" fmla="*/ 932278 w 3024845"/>
                  <a:gd name="connsiteY155" fmla="*/ 490963 h 927414"/>
                  <a:gd name="connsiteX156" fmla="*/ 938358 w 3024845"/>
                  <a:gd name="connsiteY156" fmla="*/ 449889 h 927414"/>
                  <a:gd name="connsiteX157" fmla="*/ 939118 w 3024845"/>
                  <a:gd name="connsiteY157" fmla="*/ 449619 h 927414"/>
                  <a:gd name="connsiteX158" fmla="*/ 944438 w 3024845"/>
                  <a:gd name="connsiteY158" fmla="*/ 447727 h 927414"/>
                  <a:gd name="connsiteX159" fmla="*/ 946465 w 3024845"/>
                  <a:gd name="connsiteY159" fmla="*/ 378550 h 927414"/>
                  <a:gd name="connsiteX160" fmla="*/ 948492 w 3024845"/>
                  <a:gd name="connsiteY160" fmla="*/ 447727 h 927414"/>
                  <a:gd name="connsiteX161" fmla="*/ 949252 w 3024845"/>
                  <a:gd name="connsiteY161" fmla="*/ 447997 h 927414"/>
                  <a:gd name="connsiteX162" fmla="*/ 954572 w 3024845"/>
                  <a:gd name="connsiteY162" fmla="*/ 449889 h 927414"/>
                  <a:gd name="connsiteX163" fmla="*/ 954572 w 3024845"/>
                  <a:gd name="connsiteY163" fmla="*/ 363418 h 927414"/>
                  <a:gd name="connsiteX164" fmla="*/ 958625 w 3024845"/>
                  <a:gd name="connsiteY164" fmla="*/ 330991 h 927414"/>
                  <a:gd name="connsiteX165" fmla="*/ 997132 w 3024845"/>
                  <a:gd name="connsiteY165" fmla="*/ 330991 h 927414"/>
                  <a:gd name="connsiteX166" fmla="*/ 997132 w 3024845"/>
                  <a:gd name="connsiteY166" fmla="*/ 363418 h 927414"/>
                  <a:gd name="connsiteX167" fmla="*/ 997892 w 3024845"/>
                  <a:gd name="connsiteY167" fmla="*/ 363418 h 927414"/>
                  <a:gd name="connsiteX168" fmla="*/ 1003212 w 3024845"/>
                  <a:gd name="connsiteY168" fmla="*/ 363418 h 927414"/>
                  <a:gd name="connsiteX169" fmla="*/ 1003212 w 3024845"/>
                  <a:gd name="connsiteY169" fmla="*/ 281270 h 927414"/>
                  <a:gd name="connsiteX170" fmla="*/ 1004986 w 3024845"/>
                  <a:gd name="connsiteY170" fmla="*/ 281270 h 927414"/>
                  <a:gd name="connsiteX171" fmla="*/ 1017399 w 3024845"/>
                  <a:gd name="connsiteY171" fmla="*/ 281270 h 927414"/>
                  <a:gd name="connsiteX172" fmla="*/ 1017399 w 3024845"/>
                  <a:gd name="connsiteY172" fmla="*/ 279379 h 927414"/>
                  <a:gd name="connsiteX173" fmla="*/ 1017399 w 3024845"/>
                  <a:gd name="connsiteY173" fmla="*/ 266138 h 927414"/>
                  <a:gd name="connsiteX174" fmla="*/ 1039693 w 3024845"/>
                  <a:gd name="connsiteY174" fmla="*/ 266138 h 927414"/>
                  <a:gd name="connsiteX175" fmla="*/ 1039693 w 3024845"/>
                  <a:gd name="connsiteY175" fmla="*/ 265057 h 927414"/>
                  <a:gd name="connsiteX176" fmla="*/ 1039693 w 3024845"/>
                  <a:gd name="connsiteY176" fmla="*/ 257491 h 927414"/>
                  <a:gd name="connsiteX177" fmla="*/ 1041466 w 3024845"/>
                  <a:gd name="connsiteY177" fmla="*/ 257491 h 927414"/>
                  <a:gd name="connsiteX178" fmla="*/ 1053880 w 3024845"/>
                  <a:gd name="connsiteY178" fmla="*/ 257491 h 927414"/>
                  <a:gd name="connsiteX179" fmla="*/ 1053880 w 3024845"/>
                  <a:gd name="connsiteY179" fmla="*/ 258572 h 927414"/>
                  <a:gd name="connsiteX180" fmla="*/ 1053880 w 3024845"/>
                  <a:gd name="connsiteY180" fmla="*/ 266138 h 927414"/>
                  <a:gd name="connsiteX181" fmla="*/ 1054640 w 3024845"/>
                  <a:gd name="connsiteY181" fmla="*/ 266138 h 927414"/>
                  <a:gd name="connsiteX182" fmla="*/ 1059960 w 3024845"/>
                  <a:gd name="connsiteY182" fmla="*/ 266138 h 927414"/>
                  <a:gd name="connsiteX183" fmla="*/ 1070093 w 3024845"/>
                  <a:gd name="connsiteY183" fmla="*/ 261814 h 927414"/>
                  <a:gd name="connsiteX184" fmla="*/ 1074146 w 3024845"/>
                  <a:gd name="connsiteY184" fmla="*/ 265057 h 927414"/>
                  <a:gd name="connsiteX185" fmla="*/ 1074146 w 3024845"/>
                  <a:gd name="connsiteY185" fmla="*/ 257491 h 927414"/>
                  <a:gd name="connsiteX186" fmla="*/ 1076426 w 3024845"/>
                  <a:gd name="connsiteY186" fmla="*/ 257491 h 927414"/>
                  <a:gd name="connsiteX187" fmla="*/ 1092387 w 3024845"/>
                  <a:gd name="connsiteY187" fmla="*/ 257491 h 927414"/>
                  <a:gd name="connsiteX188" fmla="*/ 1092387 w 3024845"/>
                  <a:gd name="connsiteY188" fmla="*/ 258572 h 927414"/>
                  <a:gd name="connsiteX189" fmla="*/ 1092387 w 3024845"/>
                  <a:gd name="connsiteY189" fmla="*/ 266138 h 927414"/>
                  <a:gd name="connsiteX190" fmla="*/ 1122787 w 3024845"/>
                  <a:gd name="connsiteY190" fmla="*/ 266138 h 927414"/>
                  <a:gd name="connsiteX191" fmla="*/ 1122787 w 3024845"/>
                  <a:gd name="connsiteY191" fmla="*/ 267759 h 927414"/>
                  <a:gd name="connsiteX192" fmla="*/ 1122787 w 3024845"/>
                  <a:gd name="connsiteY192" fmla="*/ 279109 h 927414"/>
                  <a:gd name="connsiteX193" fmla="*/ 1149134 w 3024845"/>
                  <a:gd name="connsiteY193" fmla="*/ 279109 h 927414"/>
                  <a:gd name="connsiteX194" fmla="*/ 1149134 w 3024845"/>
                  <a:gd name="connsiteY194" fmla="*/ 309373 h 927414"/>
                  <a:gd name="connsiteX195" fmla="*/ 1149894 w 3024845"/>
                  <a:gd name="connsiteY195" fmla="*/ 309373 h 927414"/>
                  <a:gd name="connsiteX196" fmla="*/ 1155214 w 3024845"/>
                  <a:gd name="connsiteY196" fmla="*/ 309373 h 927414"/>
                  <a:gd name="connsiteX197" fmla="*/ 1155214 w 3024845"/>
                  <a:gd name="connsiteY197" fmla="*/ 310454 h 927414"/>
                  <a:gd name="connsiteX198" fmla="*/ 1155214 w 3024845"/>
                  <a:gd name="connsiteY198" fmla="*/ 318021 h 927414"/>
                  <a:gd name="connsiteX199" fmla="*/ 1159268 w 3024845"/>
                  <a:gd name="connsiteY199" fmla="*/ 348285 h 927414"/>
                  <a:gd name="connsiteX200" fmla="*/ 1160028 w 3024845"/>
                  <a:gd name="connsiteY200" fmla="*/ 348285 h 927414"/>
                  <a:gd name="connsiteX201" fmla="*/ 1165348 w 3024845"/>
                  <a:gd name="connsiteY201" fmla="*/ 348285 h 927414"/>
                  <a:gd name="connsiteX202" fmla="*/ 1165348 w 3024845"/>
                  <a:gd name="connsiteY202" fmla="*/ 349096 h 927414"/>
                  <a:gd name="connsiteX203" fmla="*/ 1165348 w 3024845"/>
                  <a:gd name="connsiteY203" fmla="*/ 354771 h 927414"/>
                  <a:gd name="connsiteX204" fmla="*/ 1166361 w 3024845"/>
                  <a:gd name="connsiteY204" fmla="*/ 354771 h 927414"/>
                  <a:gd name="connsiteX205" fmla="*/ 1173454 w 3024845"/>
                  <a:gd name="connsiteY205" fmla="*/ 354771 h 927414"/>
                  <a:gd name="connsiteX206" fmla="*/ 1173454 w 3024845"/>
                  <a:gd name="connsiteY206" fmla="*/ 385036 h 927414"/>
                  <a:gd name="connsiteX207" fmla="*/ 1175481 w 3024845"/>
                  <a:gd name="connsiteY207" fmla="*/ 385036 h 927414"/>
                  <a:gd name="connsiteX208" fmla="*/ 1189668 w 3024845"/>
                  <a:gd name="connsiteY208" fmla="*/ 385036 h 927414"/>
                  <a:gd name="connsiteX209" fmla="*/ 1189668 w 3024845"/>
                  <a:gd name="connsiteY209" fmla="*/ 408815 h 927414"/>
                  <a:gd name="connsiteX210" fmla="*/ 1191695 w 3024845"/>
                  <a:gd name="connsiteY210" fmla="*/ 410436 h 927414"/>
                  <a:gd name="connsiteX211" fmla="*/ 1191695 w 3024845"/>
                  <a:gd name="connsiteY211" fmla="*/ 421786 h 927414"/>
                  <a:gd name="connsiteX212" fmla="*/ 1192455 w 3024845"/>
                  <a:gd name="connsiteY212" fmla="*/ 421786 h 927414"/>
                  <a:gd name="connsiteX213" fmla="*/ 1197775 w 3024845"/>
                  <a:gd name="connsiteY213" fmla="*/ 421786 h 927414"/>
                  <a:gd name="connsiteX214" fmla="*/ 1197775 w 3024845"/>
                  <a:gd name="connsiteY214" fmla="*/ 445565 h 927414"/>
                  <a:gd name="connsiteX215" fmla="*/ 1199041 w 3024845"/>
                  <a:gd name="connsiteY215" fmla="*/ 445565 h 927414"/>
                  <a:gd name="connsiteX216" fmla="*/ 1207908 w 3024845"/>
                  <a:gd name="connsiteY216" fmla="*/ 445565 h 927414"/>
                  <a:gd name="connsiteX217" fmla="*/ 1209935 w 3024845"/>
                  <a:gd name="connsiteY217" fmla="*/ 449619 h 927414"/>
                  <a:gd name="connsiteX218" fmla="*/ 1209935 w 3024845"/>
                  <a:gd name="connsiteY218" fmla="*/ 462860 h 927414"/>
                  <a:gd name="connsiteX219" fmla="*/ 1211455 w 3024845"/>
                  <a:gd name="connsiteY219" fmla="*/ 460968 h 927414"/>
                  <a:gd name="connsiteX220" fmla="*/ 1222095 w 3024845"/>
                  <a:gd name="connsiteY220" fmla="*/ 447727 h 927414"/>
                  <a:gd name="connsiteX221" fmla="*/ 1250469 w 3024845"/>
                  <a:gd name="connsiteY221" fmla="*/ 447727 h 927414"/>
                  <a:gd name="connsiteX222" fmla="*/ 1250469 w 3024845"/>
                  <a:gd name="connsiteY222" fmla="*/ 534198 h 927414"/>
                  <a:gd name="connsiteX223" fmla="*/ 1251229 w 3024845"/>
                  <a:gd name="connsiteY223" fmla="*/ 534198 h 927414"/>
                  <a:gd name="connsiteX224" fmla="*/ 1256549 w 3024845"/>
                  <a:gd name="connsiteY224" fmla="*/ 534198 h 927414"/>
                  <a:gd name="connsiteX225" fmla="*/ 1257309 w 3024845"/>
                  <a:gd name="connsiteY225" fmla="*/ 532847 h 927414"/>
                  <a:gd name="connsiteX226" fmla="*/ 1262629 w 3024845"/>
                  <a:gd name="connsiteY226" fmla="*/ 523389 h 927414"/>
                  <a:gd name="connsiteX227" fmla="*/ 1262629 w 3024845"/>
                  <a:gd name="connsiteY227" fmla="*/ 525281 h 927414"/>
                  <a:gd name="connsiteX228" fmla="*/ 1262629 w 3024845"/>
                  <a:gd name="connsiteY228" fmla="*/ 538522 h 927414"/>
                  <a:gd name="connsiteX229" fmla="*/ 1266682 w 3024845"/>
                  <a:gd name="connsiteY229" fmla="*/ 493125 h 927414"/>
                  <a:gd name="connsiteX230" fmla="*/ 1267442 w 3024845"/>
                  <a:gd name="connsiteY230" fmla="*/ 493125 h 927414"/>
                  <a:gd name="connsiteX231" fmla="*/ 1272762 w 3024845"/>
                  <a:gd name="connsiteY231" fmla="*/ 493125 h 927414"/>
                  <a:gd name="connsiteX232" fmla="*/ 1272762 w 3024845"/>
                  <a:gd name="connsiteY232" fmla="*/ 428271 h 927414"/>
                  <a:gd name="connsiteX233" fmla="*/ 1273776 w 3024845"/>
                  <a:gd name="connsiteY233" fmla="*/ 428271 h 927414"/>
                  <a:gd name="connsiteX234" fmla="*/ 1280869 w 3024845"/>
                  <a:gd name="connsiteY234" fmla="*/ 428271 h 927414"/>
                  <a:gd name="connsiteX235" fmla="*/ 1293029 w 3024845"/>
                  <a:gd name="connsiteY235" fmla="*/ 385036 h 927414"/>
                  <a:gd name="connsiteX236" fmla="*/ 1294296 w 3024845"/>
                  <a:gd name="connsiteY236" fmla="*/ 385036 h 927414"/>
                  <a:gd name="connsiteX237" fmla="*/ 1303163 w 3024845"/>
                  <a:gd name="connsiteY237" fmla="*/ 385036 h 927414"/>
                  <a:gd name="connsiteX238" fmla="*/ 1313296 w 3024845"/>
                  <a:gd name="connsiteY238" fmla="*/ 428271 h 927414"/>
                  <a:gd name="connsiteX239" fmla="*/ 1314309 w 3024845"/>
                  <a:gd name="connsiteY239" fmla="*/ 428271 h 927414"/>
                  <a:gd name="connsiteX240" fmla="*/ 1321403 w 3024845"/>
                  <a:gd name="connsiteY240" fmla="*/ 428271 h 927414"/>
                  <a:gd name="connsiteX241" fmla="*/ 1321403 w 3024845"/>
                  <a:gd name="connsiteY241" fmla="*/ 467183 h 927414"/>
                  <a:gd name="connsiteX242" fmla="*/ 1323176 w 3024845"/>
                  <a:gd name="connsiteY242" fmla="*/ 467183 h 927414"/>
                  <a:gd name="connsiteX243" fmla="*/ 1335590 w 3024845"/>
                  <a:gd name="connsiteY243" fmla="*/ 467183 h 927414"/>
                  <a:gd name="connsiteX244" fmla="*/ 1335590 w 3024845"/>
                  <a:gd name="connsiteY244" fmla="*/ 469345 h 927414"/>
                  <a:gd name="connsiteX245" fmla="*/ 1335590 w 3024845"/>
                  <a:gd name="connsiteY245" fmla="*/ 484477 h 927414"/>
                  <a:gd name="connsiteX246" fmla="*/ 1339643 w 3024845"/>
                  <a:gd name="connsiteY246" fmla="*/ 482316 h 927414"/>
                  <a:gd name="connsiteX247" fmla="*/ 1339643 w 3024845"/>
                  <a:gd name="connsiteY247" fmla="*/ 467183 h 927414"/>
                  <a:gd name="connsiteX248" fmla="*/ 1341163 w 3024845"/>
                  <a:gd name="connsiteY248" fmla="*/ 467183 h 927414"/>
                  <a:gd name="connsiteX249" fmla="*/ 1351803 w 3024845"/>
                  <a:gd name="connsiteY249" fmla="*/ 467183 h 927414"/>
                  <a:gd name="connsiteX250" fmla="*/ 1351803 w 3024845"/>
                  <a:gd name="connsiteY250" fmla="*/ 468804 h 927414"/>
                  <a:gd name="connsiteX251" fmla="*/ 1351803 w 3024845"/>
                  <a:gd name="connsiteY251" fmla="*/ 480154 h 927414"/>
                  <a:gd name="connsiteX252" fmla="*/ 1382204 w 3024845"/>
                  <a:gd name="connsiteY252" fmla="*/ 480154 h 927414"/>
                  <a:gd name="connsiteX253" fmla="*/ 1382204 w 3024845"/>
                  <a:gd name="connsiteY253" fmla="*/ 443404 h 927414"/>
                  <a:gd name="connsiteX254" fmla="*/ 1383470 w 3024845"/>
                  <a:gd name="connsiteY254" fmla="*/ 443404 h 927414"/>
                  <a:gd name="connsiteX255" fmla="*/ 1392337 w 3024845"/>
                  <a:gd name="connsiteY255" fmla="*/ 443404 h 927414"/>
                  <a:gd name="connsiteX256" fmla="*/ 1392337 w 3024845"/>
                  <a:gd name="connsiteY256" fmla="*/ 465021 h 927414"/>
                  <a:gd name="connsiteX257" fmla="*/ 1394364 w 3024845"/>
                  <a:gd name="connsiteY257" fmla="*/ 432595 h 927414"/>
                  <a:gd name="connsiteX258" fmla="*/ 1416657 w 3024845"/>
                  <a:gd name="connsiteY258" fmla="*/ 432595 h 927414"/>
                  <a:gd name="connsiteX259" fmla="*/ 1416657 w 3024845"/>
                  <a:gd name="connsiteY259" fmla="*/ 430973 h 927414"/>
                  <a:gd name="connsiteX260" fmla="*/ 1416657 w 3024845"/>
                  <a:gd name="connsiteY260" fmla="*/ 419624 h 927414"/>
                  <a:gd name="connsiteX261" fmla="*/ 1417417 w 3024845"/>
                  <a:gd name="connsiteY261" fmla="*/ 419624 h 927414"/>
                  <a:gd name="connsiteX262" fmla="*/ 1422737 w 3024845"/>
                  <a:gd name="connsiteY262" fmla="*/ 419624 h 927414"/>
                  <a:gd name="connsiteX263" fmla="*/ 1422737 w 3024845"/>
                  <a:gd name="connsiteY263" fmla="*/ 417733 h 927414"/>
                  <a:gd name="connsiteX264" fmla="*/ 1422737 w 3024845"/>
                  <a:gd name="connsiteY264" fmla="*/ 404492 h 927414"/>
                  <a:gd name="connsiteX265" fmla="*/ 1426791 w 3024845"/>
                  <a:gd name="connsiteY265" fmla="*/ 410977 h 927414"/>
                  <a:gd name="connsiteX266" fmla="*/ 1429071 w 3024845"/>
                  <a:gd name="connsiteY266" fmla="*/ 410977 h 927414"/>
                  <a:gd name="connsiteX267" fmla="*/ 1445031 w 3024845"/>
                  <a:gd name="connsiteY267" fmla="*/ 410977 h 927414"/>
                  <a:gd name="connsiteX268" fmla="*/ 1445031 w 3024845"/>
                  <a:gd name="connsiteY268" fmla="*/ 410166 h 927414"/>
                  <a:gd name="connsiteX269" fmla="*/ 1445031 w 3024845"/>
                  <a:gd name="connsiteY269" fmla="*/ 404492 h 927414"/>
                  <a:gd name="connsiteX270" fmla="*/ 1445791 w 3024845"/>
                  <a:gd name="connsiteY270" fmla="*/ 404492 h 927414"/>
                  <a:gd name="connsiteX271" fmla="*/ 1451111 w 3024845"/>
                  <a:gd name="connsiteY271" fmla="*/ 404492 h 927414"/>
                  <a:gd name="connsiteX272" fmla="*/ 1451111 w 3024845"/>
                  <a:gd name="connsiteY272" fmla="*/ 405843 h 927414"/>
                  <a:gd name="connsiteX273" fmla="*/ 1451111 w 3024845"/>
                  <a:gd name="connsiteY273" fmla="*/ 415301 h 927414"/>
                  <a:gd name="connsiteX274" fmla="*/ 1489618 w 3024845"/>
                  <a:gd name="connsiteY274" fmla="*/ 415301 h 927414"/>
                  <a:gd name="connsiteX275" fmla="*/ 1489618 w 3024845"/>
                  <a:gd name="connsiteY275" fmla="*/ 553654 h 927414"/>
                  <a:gd name="connsiteX276" fmla="*/ 1491138 w 3024845"/>
                  <a:gd name="connsiteY276" fmla="*/ 553654 h 927414"/>
                  <a:gd name="connsiteX277" fmla="*/ 1501778 w 3024845"/>
                  <a:gd name="connsiteY277" fmla="*/ 553654 h 927414"/>
                  <a:gd name="connsiteX278" fmla="*/ 1501778 w 3024845"/>
                  <a:gd name="connsiteY278" fmla="*/ 540684 h 927414"/>
                  <a:gd name="connsiteX279" fmla="*/ 1505832 w 3024845"/>
                  <a:gd name="connsiteY279" fmla="*/ 540684 h 927414"/>
                  <a:gd name="connsiteX280" fmla="*/ 1505832 w 3024845"/>
                  <a:gd name="connsiteY280" fmla="*/ 553654 h 927414"/>
                  <a:gd name="connsiteX281" fmla="*/ 1536232 w 3024845"/>
                  <a:gd name="connsiteY281" fmla="*/ 553654 h 927414"/>
                  <a:gd name="connsiteX282" fmla="*/ 1536232 w 3024845"/>
                  <a:gd name="connsiteY282" fmla="*/ 523389 h 927414"/>
                  <a:gd name="connsiteX283" fmla="*/ 1548392 w 3024845"/>
                  <a:gd name="connsiteY283" fmla="*/ 523389 h 927414"/>
                  <a:gd name="connsiteX284" fmla="*/ 1560552 w 3024845"/>
                  <a:gd name="connsiteY284" fmla="*/ 521228 h 927414"/>
                  <a:gd name="connsiteX285" fmla="*/ 1564606 w 3024845"/>
                  <a:gd name="connsiteY285" fmla="*/ 523389 h 927414"/>
                  <a:gd name="connsiteX286" fmla="*/ 1574739 w 3024845"/>
                  <a:gd name="connsiteY286" fmla="*/ 523389 h 927414"/>
                  <a:gd name="connsiteX287" fmla="*/ 1574739 w 3024845"/>
                  <a:gd name="connsiteY287" fmla="*/ 553654 h 927414"/>
                  <a:gd name="connsiteX288" fmla="*/ 1582846 w 3024845"/>
                  <a:gd name="connsiteY288" fmla="*/ 553654 h 927414"/>
                  <a:gd name="connsiteX289" fmla="*/ 1582846 w 3024845"/>
                  <a:gd name="connsiteY289" fmla="*/ 570949 h 927414"/>
                  <a:gd name="connsiteX290" fmla="*/ 1592182 w 3024845"/>
                  <a:gd name="connsiteY290" fmla="*/ 571854 h 927414"/>
                  <a:gd name="connsiteX291" fmla="*/ 1605140 w 3024845"/>
                  <a:gd name="connsiteY291" fmla="*/ 571854 h 927414"/>
                  <a:gd name="connsiteX292" fmla="*/ 1605140 w 3024845"/>
                  <a:gd name="connsiteY292" fmla="*/ 555816 h 927414"/>
                  <a:gd name="connsiteX293" fmla="*/ 1673096 w 3024845"/>
                  <a:gd name="connsiteY293" fmla="*/ 555816 h 927414"/>
                  <a:gd name="connsiteX294" fmla="*/ 1673096 w 3024845"/>
                  <a:gd name="connsiteY294" fmla="*/ 470563 h 927414"/>
                  <a:gd name="connsiteX295" fmla="*/ 1745104 w 3024845"/>
                  <a:gd name="connsiteY295" fmla="*/ 470563 h 927414"/>
                  <a:gd name="connsiteX296" fmla="*/ 1745104 w 3024845"/>
                  <a:gd name="connsiteY296" fmla="*/ 549331 h 927414"/>
                  <a:gd name="connsiteX297" fmla="*/ 1747008 w 3024845"/>
                  <a:gd name="connsiteY297" fmla="*/ 549331 h 927414"/>
                  <a:gd name="connsiteX298" fmla="*/ 1748250 w 3024845"/>
                  <a:gd name="connsiteY298" fmla="*/ 571854 h 927414"/>
                  <a:gd name="connsiteX299" fmla="*/ 1757926 w 3024845"/>
                  <a:gd name="connsiteY299" fmla="*/ 571854 h 927414"/>
                  <a:gd name="connsiteX300" fmla="*/ 1759168 w 3024845"/>
                  <a:gd name="connsiteY300" fmla="*/ 549331 h 927414"/>
                  <a:gd name="connsiteX301" fmla="*/ 1765248 w 3024845"/>
                  <a:gd name="connsiteY301" fmla="*/ 549331 h 927414"/>
                  <a:gd name="connsiteX302" fmla="*/ 1766490 w 3024845"/>
                  <a:gd name="connsiteY302" fmla="*/ 571854 h 927414"/>
                  <a:gd name="connsiteX303" fmla="*/ 1817112 w 3024845"/>
                  <a:gd name="connsiteY303" fmla="*/ 571854 h 927414"/>
                  <a:gd name="connsiteX304" fmla="*/ 1817112 w 3024845"/>
                  <a:gd name="connsiteY304" fmla="*/ 408826 h 927414"/>
                  <a:gd name="connsiteX305" fmla="*/ 2014439 w 3024845"/>
                  <a:gd name="connsiteY305" fmla="*/ 408826 h 927414"/>
                  <a:gd name="connsiteX306" fmla="*/ 2014439 w 3024845"/>
                  <a:gd name="connsiteY306" fmla="*/ 571854 h 927414"/>
                  <a:gd name="connsiteX307" fmla="*/ 2033136 w 3024845"/>
                  <a:gd name="connsiteY307" fmla="*/ 571854 h 927414"/>
                  <a:gd name="connsiteX308" fmla="*/ 2033136 w 3024845"/>
                  <a:gd name="connsiteY308" fmla="*/ 489161 h 927414"/>
                  <a:gd name="connsiteX309" fmla="*/ 2128256 w 3024845"/>
                  <a:gd name="connsiteY309" fmla="*/ 489161 h 927414"/>
                  <a:gd name="connsiteX310" fmla="*/ 2146266 w 3024845"/>
                  <a:gd name="connsiteY310" fmla="*/ 239 h 927414"/>
                  <a:gd name="connsiteX311" fmla="*/ 2180720 w 3024845"/>
                  <a:gd name="connsiteY311" fmla="*/ 423948 h 927414"/>
                  <a:gd name="connsiteX312" fmla="*/ 2245574 w 3024845"/>
                  <a:gd name="connsiteY312" fmla="*/ 423948 h 927414"/>
                  <a:gd name="connsiteX313" fmla="*/ 2245574 w 3024845"/>
                  <a:gd name="connsiteY313" fmla="*/ 499610 h 927414"/>
                  <a:gd name="connsiteX314" fmla="*/ 2253681 w 3024845"/>
                  <a:gd name="connsiteY314" fmla="*/ 499610 h 927414"/>
                  <a:gd name="connsiteX315" fmla="*/ 2255708 w 3024845"/>
                  <a:gd name="connsiteY315" fmla="*/ 493125 h 927414"/>
                  <a:gd name="connsiteX316" fmla="*/ 2261788 w 3024845"/>
                  <a:gd name="connsiteY316" fmla="*/ 493125 h 927414"/>
                  <a:gd name="connsiteX317" fmla="*/ 2263815 w 3024845"/>
                  <a:gd name="connsiteY317" fmla="*/ 501772 h 927414"/>
                  <a:gd name="connsiteX318" fmla="*/ 2275975 w 3024845"/>
                  <a:gd name="connsiteY318" fmla="*/ 501772 h 927414"/>
                  <a:gd name="connsiteX319" fmla="*/ 2275975 w 3024845"/>
                  <a:gd name="connsiteY319" fmla="*/ 495286 h 927414"/>
                  <a:gd name="connsiteX320" fmla="*/ 2298268 w 3024845"/>
                  <a:gd name="connsiteY320" fmla="*/ 495286 h 927414"/>
                  <a:gd name="connsiteX321" fmla="*/ 2298268 w 3024845"/>
                  <a:gd name="connsiteY321" fmla="*/ 501772 h 927414"/>
                  <a:gd name="connsiteX322" fmla="*/ 2318535 w 3024845"/>
                  <a:gd name="connsiteY322" fmla="*/ 501772 h 927414"/>
                  <a:gd name="connsiteX323" fmla="*/ 2318535 w 3024845"/>
                  <a:gd name="connsiteY323" fmla="*/ 547169 h 927414"/>
                  <a:gd name="connsiteX324" fmla="*/ 2332722 w 3024845"/>
                  <a:gd name="connsiteY324" fmla="*/ 547169 h 927414"/>
                  <a:gd name="connsiteX325" fmla="*/ 2332722 w 3024845"/>
                  <a:gd name="connsiteY325" fmla="*/ 534198 h 927414"/>
                  <a:gd name="connsiteX326" fmla="*/ 2348936 w 3024845"/>
                  <a:gd name="connsiteY326" fmla="*/ 534198 h 927414"/>
                  <a:gd name="connsiteX327" fmla="*/ 2348936 w 3024845"/>
                  <a:gd name="connsiteY327" fmla="*/ 354771 h 927414"/>
                  <a:gd name="connsiteX328" fmla="*/ 2355016 w 3024845"/>
                  <a:gd name="connsiteY328" fmla="*/ 348285 h 927414"/>
                  <a:gd name="connsiteX329" fmla="*/ 2427977 w 3024845"/>
                  <a:gd name="connsiteY329" fmla="*/ 348285 h 927414"/>
                  <a:gd name="connsiteX330" fmla="*/ 2427977 w 3024845"/>
                  <a:gd name="connsiteY330" fmla="*/ 356933 h 927414"/>
                  <a:gd name="connsiteX331" fmla="*/ 2438110 w 3024845"/>
                  <a:gd name="connsiteY331" fmla="*/ 356933 h 927414"/>
                  <a:gd name="connsiteX332" fmla="*/ 2438110 w 3024845"/>
                  <a:gd name="connsiteY332" fmla="*/ 471507 h 927414"/>
                  <a:gd name="connsiteX333" fmla="*/ 2460404 w 3024845"/>
                  <a:gd name="connsiteY333" fmla="*/ 471507 h 927414"/>
                  <a:gd name="connsiteX334" fmla="*/ 2460404 w 3024845"/>
                  <a:gd name="connsiteY334" fmla="*/ 404492 h 927414"/>
                  <a:gd name="connsiteX335" fmla="*/ 2486751 w 3024845"/>
                  <a:gd name="connsiteY335" fmla="*/ 404492 h 927414"/>
                  <a:gd name="connsiteX336" fmla="*/ 2490804 w 3024845"/>
                  <a:gd name="connsiteY336" fmla="*/ 400168 h 927414"/>
                  <a:gd name="connsiteX337" fmla="*/ 2498911 w 3024845"/>
                  <a:gd name="connsiteY337" fmla="*/ 400168 h 927414"/>
                  <a:gd name="connsiteX338" fmla="*/ 2502964 w 3024845"/>
                  <a:gd name="connsiteY338" fmla="*/ 404492 h 927414"/>
                  <a:gd name="connsiteX339" fmla="*/ 2525258 w 3024845"/>
                  <a:gd name="connsiteY339" fmla="*/ 404492 h 927414"/>
                  <a:gd name="connsiteX340" fmla="*/ 2525258 w 3024845"/>
                  <a:gd name="connsiteY340" fmla="*/ 287756 h 927414"/>
                  <a:gd name="connsiteX341" fmla="*/ 2582005 w 3024845"/>
                  <a:gd name="connsiteY341" fmla="*/ 276947 h 927414"/>
                  <a:gd name="connsiteX342" fmla="*/ 2582005 w 3024845"/>
                  <a:gd name="connsiteY342" fmla="*/ 278028 h 927414"/>
                  <a:gd name="connsiteX343" fmla="*/ 2582005 w 3024845"/>
                  <a:gd name="connsiteY343" fmla="*/ 285594 h 927414"/>
                  <a:gd name="connsiteX344" fmla="*/ 2608352 w 3024845"/>
                  <a:gd name="connsiteY344" fmla="*/ 285594 h 927414"/>
                  <a:gd name="connsiteX345" fmla="*/ 2608352 w 3024845"/>
                  <a:gd name="connsiteY345" fmla="*/ 540684 h 927414"/>
                  <a:gd name="connsiteX346" fmla="*/ 2630646 w 3024845"/>
                  <a:gd name="connsiteY346" fmla="*/ 540684 h 927414"/>
                  <a:gd name="connsiteX347" fmla="*/ 2630646 w 3024845"/>
                  <a:gd name="connsiteY347" fmla="*/ 536360 h 927414"/>
                  <a:gd name="connsiteX348" fmla="*/ 2642806 w 3024845"/>
                  <a:gd name="connsiteY348" fmla="*/ 536360 h 927414"/>
                  <a:gd name="connsiteX349" fmla="*/ 2642806 w 3024845"/>
                  <a:gd name="connsiteY349" fmla="*/ 540684 h 927414"/>
                  <a:gd name="connsiteX350" fmla="*/ 2667126 w 3024845"/>
                  <a:gd name="connsiteY350" fmla="*/ 540684 h 927414"/>
                  <a:gd name="connsiteX351" fmla="*/ 2667126 w 3024845"/>
                  <a:gd name="connsiteY351" fmla="*/ 527713 h 927414"/>
                  <a:gd name="connsiteX352" fmla="*/ 2695500 w 3024845"/>
                  <a:gd name="connsiteY352" fmla="*/ 527713 h 927414"/>
                  <a:gd name="connsiteX353" fmla="*/ 2707660 w 3024845"/>
                  <a:gd name="connsiteY353" fmla="*/ 523389 h 927414"/>
                  <a:gd name="connsiteX354" fmla="*/ 2727927 w 3024845"/>
                  <a:gd name="connsiteY354" fmla="*/ 527713 h 927414"/>
                  <a:gd name="connsiteX355" fmla="*/ 2727927 w 3024845"/>
                  <a:gd name="connsiteY355" fmla="*/ 510419 h 927414"/>
                  <a:gd name="connsiteX356" fmla="*/ 2736034 w 3024845"/>
                  <a:gd name="connsiteY356" fmla="*/ 510419 h 927414"/>
                  <a:gd name="connsiteX357" fmla="*/ 2736034 w 3024845"/>
                  <a:gd name="connsiteY357" fmla="*/ 497448 h 927414"/>
                  <a:gd name="connsiteX358" fmla="*/ 2792781 w 3024845"/>
                  <a:gd name="connsiteY358" fmla="*/ 497448 h 927414"/>
                  <a:gd name="connsiteX359" fmla="*/ 2792781 w 3024845"/>
                  <a:gd name="connsiteY359" fmla="*/ 467183 h 927414"/>
                  <a:gd name="connsiteX360" fmla="*/ 2811021 w 3024845"/>
                  <a:gd name="connsiteY360" fmla="*/ 467183 h 927414"/>
                  <a:gd name="connsiteX361" fmla="*/ 2811021 w 3024845"/>
                  <a:gd name="connsiteY361" fmla="*/ 460698 h 927414"/>
                  <a:gd name="connsiteX362" fmla="*/ 2823181 w 3024845"/>
                  <a:gd name="connsiteY362" fmla="*/ 460698 h 927414"/>
                  <a:gd name="connsiteX363" fmla="*/ 2823181 w 3024845"/>
                  <a:gd name="connsiteY363" fmla="*/ 467183 h 927414"/>
                  <a:gd name="connsiteX364" fmla="*/ 2839395 w 3024845"/>
                  <a:gd name="connsiteY364" fmla="*/ 467183 h 927414"/>
                  <a:gd name="connsiteX365" fmla="*/ 2839395 w 3024845"/>
                  <a:gd name="connsiteY365" fmla="*/ 516904 h 927414"/>
                  <a:gd name="connsiteX366" fmla="*/ 2871822 w 3024845"/>
                  <a:gd name="connsiteY366" fmla="*/ 516904 h 927414"/>
                  <a:gd name="connsiteX367" fmla="*/ 2871822 w 3024845"/>
                  <a:gd name="connsiteY367" fmla="*/ 490963 h 927414"/>
                  <a:gd name="connsiteX368" fmla="*/ 2910329 w 3024845"/>
                  <a:gd name="connsiteY368" fmla="*/ 490963 h 927414"/>
                  <a:gd name="connsiteX369" fmla="*/ 2910329 w 3024845"/>
                  <a:gd name="connsiteY369" fmla="*/ 460698 h 927414"/>
                  <a:gd name="connsiteX370" fmla="*/ 2958970 w 3024845"/>
                  <a:gd name="connsiteY370" fmla="*/ 460698 h 927414"/>
                  <a:gd name="connsiteX371" fmla="*/ 2958970 w 3024845"/>
                  <a:gd name="connsiteY371" fmla="*/ 571854 h 927414"/>
                  <a:gd name="connsiteX372" fmla="*/ 2958970 w 3024845"/>
                  <a:gd name="connsiteY372" fmla="*/ 585633 h 927414"/>
                  <a:gd name="connsiteX373" fmla="*/ 3024845 w 3024845"/>
                  <a:gd name="connsiteY373" fmla="*/ 585633 h 927414"/>
                  <a:gd name="connsiteX374" fmla="*/ 3024845 w 3024845"/>
                  <a:gd name="connsiteY374" fmla="*/ 927414 h 927414"/>
                  <a:gd name="connsiteX375" fmla="*/ 2054 w 3024845"/>
                  <a:gd name="connsiteY375" fmla="*/ 925081 h 927414"/>
                  <a:gd name="connsiteX376" fmla="*/ 0 w 3024845"/>
                  <a:gd name="connsiteY376" fmla="*/ 490963 h 927414"/>
                  <a:gd name="connsiteX377" fmla="*/ 20267 w 3024845"/>
                  <a:gd name="connsiteY377" fmla="*/ 490963 h 927414"/>
                  <a:gd name="connsiteX378" fmla="*/ 20774 w 3024845"/>
                  <a:gd name="connsiteY378" fmla="*/ 489882 h 927414"/>
                  <a:gd name="connsiteX379" fmla="*/ 24320 w 3024845"/>
                  <a:gd name="connsiteY379" fmla="*/ 482316 h 927414"/>
                  <a:gd name="connsiteX380" fmla="*/ 26094 w 3024845"/>
                  <a:gd name="connsiteY380" fmla="*/ 482586 h 927414"/>
                  <a:gd name="connsiteX381" fmla="*/ 38507 w 3024845"/>
                  <a:gd name="connsiteY381" fmla="*/ 484477 h 927414"/>
                  <a:gd name="connsiteX382" fmla="*/ 39014 w 3024845"/>
                  <a:gd name="connsiteY382" fmla="*/ 485829 h 927414"/>
                  <a:gd name="connsiteX383" fmla="*/ 42560 w 3024845"/>
                  <a:gd name="connsiteY383" fmla="*/ 495286 h 927414"/>
                  <a:gd name="connsiteX384" fmla="*/ 68907 w 3024845"/>
                  <a:gd name="connsiteY384" fmla="*/ 497448 h 927414"/>
                  <a:gd name="connsiteX385" fmla="*/ 68907 w 3024845"/>
                  <a:gd name="connsiteY385" fmla="*/ 374227 h 927414"/>
                  <a:gd name="connsiteX386" fmla="*/ 70934 w 3024845"/>
                  <a:gd name="connsiteY386" fmla="*/ 374227 h 927414"/>
                  <a:gd name="connsiteX387" fmla="*/ 85121 w 3024845"/>
                  <a:gd name="connsiteY387" fmla="*/ 374227 h 927414"/>
                  <a:gd name="connsiteX388" fmla="*/ 85121 w 3024845"/>
                  <a:gd name="connsiteY388" fmla="*/ 238035 h 927414"/>
                  <a:gd name="connsiteX389" fmla="*/ 86894 w 3024845"/>
                  <a:gd name="connsiteY389" fmla="*/ 238035 h 927414"/>
                  <a:gd name="connsiteX390" fmla="*/ 99308 w 3024845"/>
                  <a:gd name="connsiteY390" fmla="*/ 238035 h 927414"/>
                  <a:gd name="connsiteX391" fmla="*/ 99308 w 3024845"/>
                  <a:gd name="connsiteY391" fmla="*/ 123461 h 927414"/>
                  <a:gd name="connsiteX392" fmla="*/ 103361 w 3024845"/>
                  <a:gd name="connsiteY392" fmla="*/ 95357 h 927414"/>
                  <a:gd name="connsiteX393" fmla="*/ 105388 w 3024845"/>
                  <a:gd name="connsiteY393" fmla="*/ 95357 h 927414"/>
                  <a:gd name="connsiteX394" fmla="*/ 119575 w 3024845"/>
                  <a:gd name="connsiteY394" fmla="*/ 95357 h 927414"/>
                  <a:gd name="connsiteX0" fmla="*/ 119575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392" fmla="*/ 105388 w 3024845"/>
                  <a:gd name="connsiteY392" fmla="*/ 2161 h 834218"/>
                  <a:gd name="connsiteX393" fmla="*/ 119575 w 3024845"/>
                  <a:gd name="connsiteY393" fmla="*/ 2161 h 834218"/>
                  <a:gd name="connsiteX0" fmla="*/ 105388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392" fmla="*/ 105388 w 3024845"/>
                  <a:gd name="connsiteY392"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20909 w 3024845"/>
                  <a:gd name="connsiteY5" fmla="*/ 30265 h 834218"/>
                  <a:gd name="connsiteX6" fmla="*/ 220909 w 3024845"/>
                  <a:gd name="connsiteY6" fmla="*/ 144839 h 834218"/>
                  <a:gd name="connsiteX7" fmla="*/ 223189 w 3024845"/>
                  <a:gd name="connsiteY7" fmla="*/ 144839 h 834218"/>
                  <a:gd name="connsiteX8" fmla="*/ 239150 w 3024845"/>
                  <a:gd name="connsiteY8" fmla="*/ 144839 h 834218"/>
                  <a:gd name="connsiteX9" fmla="*/ 239150 w 3024845"/>
                  <a:gd name="connsiteY9" fmla="*/ 285354 h 834218"/>
                  <a:gd name="connsiteX10" fmla="*/ 240670 w 3024845"/>
                  <a:gd name="connsiteY10" fmla="*/ 285084 h 834218"/>
                  <a:gd name="connsiteX11" fmla="*/ 251310 w 3024845"/>
                  <a:gd name="connsiteY11" fmla="*/ 283193 h 834218"/>
                  <a:gd name="connsiteX12" fmla="*/ 249283 w 3024845"/>
                  <a:gd name="connsiteY12" fmla="*/ 371825 h 834218"/>
                  <a:gd name="connsiteX13" fmla="*/ 250803 w 3024845"/>
                  <a:gd name="connsiteY13" fmla="*/ 372096 h 834218"/>
                  <a:gd name="connsiteX14" fmla="*/ 261443 w 3024845"/>
                  <a:gd name="connsiteY14" fmla="*/ 373987 h 834218"/>
                  <a:gd name="connsiteX15" fmla="*/ 261696 w 3024845"/>
                  <a:gd name="connsiteY15" fmla="*/ 374798 h 834218"/>
                  <a:gd name="connsiteX16" fmla="*/ 263470 w 3024845"/>
                  <a:gd name="connsiteY16" fmla="*/ 380473 h 834218"/>
                  <a:gd name="connsiteX17" fmla="*/ 264230 w 3024845"/>
                  <a:gd name="connsiteY17" fmla="*/ 378041 h 834218"/>
                  <a:gd name="connsiteX18" fmla="*/ 269550 w 3024845"/>
                  <a:gd name="connsiteY18" fmla="*/ 361017 h 834218"/>
                  <a:gd name="connsiteX19" fmla="*/ 271323 w 3024845"/>
                  <a:gd name="connsiteY19" fmla="*/ 361017 h 834218"/>
                  <a:gd name="connsiteX20" fmla="*/ 283737 w 3024845"/>
                  <a:gd name="connsiteY20" fmla="*/ 361017 h 834218"/>
                  <a:gd name="connsiteX21" fmla="*/ 283737 w 3024845"/>
                  <a:gd name="connsiteY21" fmla="*/ 393443 h 834218"/>
                  <a:gd name="connsiteX22" fmla="*/ 284750 w 3024845"/>
                  <a:gd name="connsiteY22" fmla="*/ 393984 h 834218"/>
                  <a:gd name="connsiteX23" fmla="*/ 291844 w 3024845"/>
                  <a:gd name="connsiteY23" fmla="*/ 397767 h 834218"/>
                  <a:gd name="connsiteX24" fmla="*/ 291844 w 3024845"/>
                  <a:gd name="connsiteY24" fmla="*/ 399118 h 834218"/>
                  <a:gd name="connsiteX25" fmla="*/ 291844 w 3024845"/>
                  <a:gd name="connsiteY25" fmla="*/ 408576 h 834218"/>
                  <a:gd name="connsiteX26" fmla="*/ 336431 w 3024845"/>
                  <a:gd name="connsiteY26" fmla="*/ 408576 h 834218"/>
                  <a:gd name="connsiteX27" fmla="*/ 336431 w 3024845"/>
                  <a:gd name="connsiteY27" fmla="*/ 409657 h 834218"/>
                  <a:gd name="connsiteX28" fmla="*/ 336431 w 3024845"/>
                  <a:gd name="connsiteY28" fmla="*/ 417223 h 834218"/>
                  <a:gd name="connsiteX29" fmla="*/ 338457 w 3024845"/>
                  <a:gd name="connsiteY29" fmla="*/ 417223 h 834218"/>
                  <a:gd name="connsiteX30" fmla="*/ 352644 w 3024845"/>
                  <a:gd name="connsiteY30" fmla="*/ 417223 h 834218"/>
                  <a:gd name="connsiteX31" fmla="*/ 352644 w 3024845"/>
                  <a:gd name="connsiteY31" fmla="*/ 386958 h 834218"/>
                  <a:gd name="connsiteX32" fmla="*/ 397231 w 3024845"/>
                  <a:gd name="connsiteY32" fmla="*/ 386958 h 834218"/>
                  <a:gd name="connsiteX33" fmla="*/ 397231 w 3024845"/>
                  <a:gd name="connsiteY33" fmla="*/ 385607 h 834218"/>
                  <a:gd name="connsiteX34" fmla="*/ 397231 w 3024845"/>
                  <a:gd name="connsiteY34" fmla="*/ 376149 h 834218"/>
                  <a:gd name="connsiteX35" fmla="*/ 398245 w 3024845"/>
                  <a:gd name="connsiteY35" fmla="*/ 376149 h 834218"/>
                  <a:gd name="connsiteX36" fmla="*/ 405338 w 3024845"/>
                  <a:gd name="connsiteY36" fmla="*/ 376149 h 834218"/>
                  <a:gd name="connsiteX37" fmla="*/ 405338 w 3024845"/>
                  <a:gd name="connsiteY37" fmla="*/ 374258 h 834218"/>
                  <a:gd name="connsiteX38" fmla="*/ 405338 w 3024845"/>
                  <a:gd name="connsiteY38" fmla="*/ 361017 h 834218"/>
                  <a:gd name="connsiteX39" fmla="*/ 406098 w 3024845"/>
                  <a:gd name="connsiteY39" fmla="*/ 361017 h 834218"/>
                  <a:gd name="connsiteX40" fmla="*/ 411418 w 3024845"/>
                  <a:gd name="connsiteY40" fmla="*/ 361017 h 834218"/>
                  <a:gd name="connsiteX41" fmla="*/ 411418 w 3024845"/>
                  <a:gd name="connsiteY41" fmla="*/ 359936 h 834218"/>
                  <a:gd name="connsiteX42" fmla="*/ 411418 w 3024845"/>
                  <a:gd name="connsiteY42" fmla="*/ 352369 h 834218"/>
                  <a:gd name="connsiteX43" fmla="*/ 413445 w 3024845"/>
                  <a:gd name="connsiteY43" fmla="*/ 352369 h 834218"/>
                  <a:gd name="connsiteX44" fmla="*/ 427632 w 3024845"/>
                  <a:gd name="connsiteY44" fmla="*/ 352369 h 834218"/>
                  <a:gd name="connsiteX45" fmla="*/ 427632 w 3024845"/>
                  <a:gd name="connsiteY45" fmla="*/ 353450 h 834218"/>
                  <a:gd name="connsiteX46" fmla="*/ 427632 w 3024845"/>
                  <a:gd name="connsiteY46" fmla="*/ 361017 h 834218"/>
                  <a:gd name="connsiteX47" fmla="*/ 449925 w 3024845"/>
                  <a:gd name="connsiteY47" fmla="*/ 361017 h 834218"/>
                  <a:gd name="connsiteX48" fmla="*/ 449925 w 3024845"/>
                  <a:gd name="connsiteY48" fmla="*/ 359125 h 834218"/>
                  <a:gd name="connsiteX49" fmla="*/ 449925 w 3024845"/>
                  <a:gd name="connsiteY49" fmla="*/ 345884 h 834218"/>
                  <a:gd name="connsiteX50" fmla="*/ 451699 w 3024845"/>
                  <a:gd name="connsiteY50" fmla="*/ 345884 h 834218"/>
                  <a:gd name="connsiteX51" fmla="*/ 464112 w 3024845"/>
                  <a:gd name="connsiteY51" fmla="*/ 345884 h 834218"/>
                  <a:gd name="connsiteX52" fmla="*/ 464112 w 3024845"/>
                  <a:gd name="connsiteY52" fmla="*/ 369664 h 834218"/>
                  <a:gd name="connsiteX53" fmla="*/ 465126 w 3024845"/>
                  <a:gd name="connsiteY53" fmla="*/ 369664 h 834218"/>
                  <a:gd name="connsiteX54" fmla="*/ 472219 w 3024845"/>
                  <a:gd name="connsiteY54" fmla="*/ 369664 h 834218"/>
                  <a:gd name="connsiteX55" fmla="*/ 472219 w 3024845"/>
                  <a:gd name="connsiteY55" fmla="*/ 368583 h 834218"/>
                  <a:gd name="connsiteX56" fmla="*/ 472219 w 3024845"/>
                  <a:gd name="connsiteY56" fmla="*/ 361017 h 834218"/>
                  <a:gd name="connsiteX57" fmla="*/ 473992 w 3024845"/>
                  <a:gd name="connsiteY57" fmla="*/ 361017 h 834218"/>
                  <a:gd name="connsiteX58" fmla="*/ 486406 w 3024845"/>
                  <a:gd name="connsiteY58" fmla="*/ 361017 h 834218"/>
                  <a:gd name="connsiteX59" fmla="*/ 486406 w 3024845"/>
                  <a:gd name="connsiteY59" fmla="*/ 386958 h 834218"/>
                  <a:gd name="connsiteX60" fmla="*/ 488433 w 3024845"/>
                  <a:gd name="connsiteY60" fmla="*/ 386958 h 834218"/>
                  <a:gd name="connsiteX61" fmla="*/ 502619 w 3024845"/>
                  <a:gd name="connsiteY61" fmla="*/ 386958 h 834218"/>
                  <a:gd name="connsiteX62" fmla="*/ 502619 w 3024845"/>
                  <a:gd name="connsiteY62" fmla="*/ 388579 h 834218"/>
                  <a:gd name="connsiteX63" fmla="*/ 502619 w 3024845"/>
                  <a:gd name="connsiteY63" fmla="*/ 399929 h 834218"/>
                  <a:gd name="connsiteX64" fmla="*/ 503379 w 3024845"/>
                  <a:gd name="connsiteY64" fmla="*/ 399929 h 834218"/>
                  <a:gd name="connsiteX65" fmla="*/ 508700 w 3024845"/>
                  <a:gd name="connsiteY65" fmla="*/ 399929 h 834218"/>
                  <a:gd name="connsiteX66" fmla="*/ 508700 w 3024845"/>
                  <a:gd name="connsiteY66" fmla="*/ 399118 h 834218"/>
                  <a:gd name="connsiteX67" fmla="*/ 508700 w 3024845"/>
                  <a:gd name="connsiteY67" fmla="*/ 393443 h 834218"/>
                  <a:gd name="connsiteX68" fmla="*/ 539100 w 3024845"/>
                  <a:gd name="connsiteY68" fmla="*/ 393443 h 834218"/>
                  <a:gd name="connsiteX69" fmla="*/ 539100 w 3024845"/>
                  <a:gd name="connsiteY69" fmla="*/ 417223 h 834218"/>
                  <a:gd name="connsiteX70" fmla="*/ 540113 w 3024845"/>
                  <a:gd name="connsiteY70" fmla="*/ 417223 h 834218"/>
                  <a:gd name="connsiteX71" fmla="*/ 547207 w 3024845"/>
                  <a:gd name="connsiteY71" fmla="*/ 417223 h 834218"/>
                  <a:gd name="connsiteX72" fmla="*/ 547207 w 3024845"/>
                  <a:gd name="connsiteY72" fmla="*/ 418304 h 834218"/>
                  <a:gd name="connsiteX73" fmla="*/ 547207 w 3024845"/>
                  <a:gd name="connsiteY73" fmla="*/ 425870 h 834218"/>
                  <a:gd name="connsiteX74" fmla="*/ 547967 w 3024845"/>
                  <a:gd name="connsiteY74" fmla="*/ 425870 h 834218"/>
                  <a:gd name="connsiteX75" fmla="*/ 553287 w 3024845"/>
                  <a:gd name="connsiteY75" fmla="*/ 425870 h 834218"/>
                  <a:gd name="connsiteX76" fmla="*/ 553287 w 3024845"/>
                  <a:gd name="connsiteY76" fmla="*/ 423708 h 834218"/>
                  <a:gd name="connsiteX77" fmla="*/ 553287 w 3024845"/>
                  <a:gd name="connsiteY77" fmla="*/ 408576 h 834218"/>
                  <a:gd name="connsiteX78" fmla="*/ 554300 w 3024845"/>
                  <a:gd name="connsiteY78" fmla="*/ 408576 h 834218"/>
                  <a:gd name="connsiteX79" fmla="*/ 561394 w 3024845"/>
                  <a:gd name="connsiteY79" fmla="*/ 408576 h 834218"/>
                  <a:gd name="connsiteX80" fmla="*/ 561394 w 3024845"/>
                  <a:gd name="connsiteY80" fmla="*/ 409657 h 834218"/>
                  <a:gd name="connsiteX81" fmla="*/ 561394 w 3024845"/>
                  <a:gd name="connsiteY81" fmla="*/ 417223 h 834218"/>
                  <a:gd name="connsiteX82" fmla="*/ 566714 w 3024845"/>
                  <a:gd name="connsiteY82" fmla="*/ 415230 h 834218"/>
                  <a:gd name="connsiteX83" fmla="*/ 567474 w 3024845"/>
                  <a:gd name="connsiteY83" fmla="*/ 414250 h 834218"/>
                  <a:gd name="connsiteX84" fmla="*/ 567474 w 3024845"/>
                  <a:gd name="connsiteY84" fmla="*/ 408576 h 834218"/>
                  <a:gd name="connsiteX85" fmla="*/ 605981 w 3024845"/>
                  <a:gd name="connsiteY85" fmla="*/ 408576 h 834218"/>
                  <a:gd name="connsiteX86" fmla="*/ 605981 w 3024845"/>
                  <a:gd name="connsiteY86" fmla="*/ 432355 h 834218"/>
                  <a:gd name="connsiteX87" fmla="*/ 608007 w 3024845"/>
                  <a:gd name="connsiteY87" fmla="*/ 432355 h 834218"/>
                  <a:gd name="connsiteX88" fmla="*/ 622194 w 3024845"/>
                  <a:gd name="connsiteY88" fmla="*/ 432355 h 834218"/>
                  <a:gd name="connsiteX89" fmla="*/ 622194 w 3024845"/>
                  <a:gd name="connsiteY89" fmla="*/ 433436 h 834218"/>
                  <a:gd name="connsiteX90" fmla="*/ 622194 w 3024845"/>
                  <a:gd name="connsiteY90" fmla="*/ 441002 h 834218"/>
                  <a:gd name="connsiteX91" fmla="*/ 623968 w 3024845"/>
                  <a:gd name="connsiteY91" fmla="*/ 441002 h 834218"/>
                  <a:gd name="connsiteX92" fmla="*/ 636381 w 3024845"/>
                  <a:gd name="connsiteY92" fmla="*/ 441002 h 834218"/>
                  <a:gd name="connsiteX93" fmla="*/ 636381 w 3024845"/>
                  <a:gd name="connsiteY93" fmla="*/ 417223 h 834218"/>
                  <a:gd name="connsiteX94" fmla="*/ 637394 w 3024845"/>
                  <a:gd name="connsiteY94" fmla="*/ 417223 h 834218"/>
                  <a:gd name="connsiteX95" fmla="*/ 644488 w 3024845"/>
                  <a:gd name="connsiteY95" fmla="*/ 417223 h 834218"/>
                  <a:gd name="connsiteX96" fmla="*/ 644488 w 3024845"/>
                  <a:gd name="connsiteY96" fmla="*/ 384796 h 834218"/>
                  <a:gd name="connsiteX97" fmla="*/ 645501 w 3024845"/>
                  <a:gd name="connsiteY97" fmla="*/ 384796 h 834218"/>
                  <a:gd name="connsiteX98" fmla="*/ 652595 w 3024845"/>
                  <a:gd name="connsiteY98" fmla="*/ 384796 h 834218"/>
                  <a:gd name="connsiteX99" fmla="*/ 652595 w 3024845"/>
                  <a:gd name="connsiteY99" fmla="*/ 382905 h 834218"/>
                  <a:gd name="connsiteX100" fmla="*/ 652595 w 3024845"/>
                  <a:gd name="connsiteY100" fmla="*/ 369664 h 834218"/>
                  <a:gd name="connsiteX101" fmla="*/ 651328 w 3024845"/>
                  <a:gd name="connsiteY101" fmla="*/ 368042 h 834218"/>
                  <a:gd name="connsiteX102" fmla="*/ 656648 w 3024845"/>
                  <a:gd name="connsiteY102" fmla="*/ 356693 h 834218"/>
                  <a:gd name="connsiteX103" fmla="*/ 664755 w 3024845"/>
                  <a:gd name="connsiteY103" fmla="*/ 384796 h 834218"/>
                  <a:gd name="connsiteX104" fmla="*/ 665515 w 3024845"/>
                  <a:gd name="connsiteY104" fmla="*/ 384796 h 834218"/>
                  <a:gd name="connsiteX105" fmla="*/ 670835 w 3024845"/>
                  <a:gd name="connsiteY105" fmla="*/ 384796 h 834218"/>
                  <a:gd name="connsiteX106" fmla="*/ 670835 w 3024845"/>
                  <a:gd name="connsiteY106" fmla="*/ 278869 h 834218"/>
                  <a:gd name="connsiteX107" fmla="*/ 672355 w 3024845"/>
                  <a:gd name="connsiteY107" fmla="*/ 278869 h 834218"/>
                  <a:gd name="connsiteX108" fmla="*/ 682995 w 3024845"/>
                  <a:gd name="connsiteY108" fmla="*/ 278869 h 834218"/>
                  <a:gd name="connsiteX109" fmla="*/ 682995 w 3024845"/>
                  <a:gd name="connsiteY109" fmla="*/ 231310 h 834218"/>
                  <a:gd name="connsiteX110" fmla="*/ 709342 w 3024845"/>
                  <a:gd name="connsiteY110" fmla="*/ 231310 h 834218"/>
                  <a:gd name="connsiteX111" fmla="*/ 709342 w 3024845"/>
                  <a:gd name="connsiteY111" fmla="*/ 209692 h 834218"/>
                  <a:gd name="connsiteX112" fmla="*/ 743796 w 3024845"/>
                  <a:gd name="connsiteY112" fmla="*/ 209692 h 834218"/>
                  <a:gd name="connsiteX113" fmla="*/ 743796 w 3024845"/>
                  <a:gd name="connsiteY113" fmla="*/ 212124 h 834218"/>
                  <a:gd name="connsiteX114" fmla="*/ 743796 w 3024845"/>
                  <a:gd name="connsiteY114" fmla="*/ 229148 h 834218"/>
                  <a:gd name="connsiteX115" fmla="*/ 746076 w 3024845"/>
                  <a:gd name="connsiteY115" fmla="*/ 229148 h 834218"/>
                  <a:gd name="connsiteX116" fmla="*/ 762036 w 3024845"/>
                  <a:gd name="connsiteY116" fmla="*/ 229148 h 834218"/>
                  <a:gd name="connsiteX117" fmla="*/ 762036 w 3024845"/>
                  <a:gd name="connsiteY117" fmla="*/ 276707 h 834218"/>
                  <a:gd name="connsiteX118" fmla="*/ 763049 w 3024845"/>
                  <a:gd name="connsiteY118" fmla="*/ 276707 h 834218"/>
                  <a:gd name="connsiteX119" fmla="*/ 770143 w 3024845"/>
                  <a:gd name="connsiteY119" fmla="*/ 276707 h 834218"/>
                  <a:gd name="connsiteX120" fmla="*/ 784330 w 3024845"/>
                  <a:gd name="connsiteY120" fmla="*/ 281031 h 834218"/>
                  <a:gd name="connsiteX121" fmla="*/ 784330 w 3024845"/>
                  <a:gd name="connsiteY121" fmla="*/ 319943 h 834218"/>
                  <a:gd name="connsiteX122" fmla="*/ 785343 w 3024845"/>
                  <a:gd name="connsiteY122" fmla="*/ 319943 h 834218"/>
                  <a:gd name="connsiteX123" fmla="*/ 792436 w 3024845"/>
                  <a:gd name="connsiteY123" fmla="*/ 319943 h 834218"/>
                  <a:gd name="connsiteX124" fmla="*/ 792436 w 3024845"/>
                  <a:gd name="connsiteY124" fmla="*/ 321564 h 834218"/>
                  <a:gd name="connsiteX125" fmla="*/ 792436 w 3024845"/>
                  <a:gd name="connsiteY125" fmla="*/ 332913 h 834218"/>
                  <a:gd name="connsiteX126" fmla="*/ 794463 w 3024845"/>
                  <a:gd name="connsiteY126" fmla="*/ 332913 h 834218"/>
                  <a:gd name="connsiteX127" fmla="*/ 808650 w 3024845"/>
                  <a:gd name="connsiteY127" fmla="*/ 332913 h 834218"/>
                  <a:gd name="connsiteX128" fmla="*/ 814730 w 3024845"/>
                  <a:gd name="connsiteY128" fmla="*/ 339399 h 834218"/>
                  <a:gd name="connsiteX129" fmla="*/ 814730 w 3024845"/>
                  <a:gd name="connsiteY129" fmla="*/ 361017 h 834218"/>
                  <a:gd name="connsiteX130" fmla="*/ 817010 w 3024845"/>
                  <a:gd name="connsiteY130" fmla="*/ 361017 h 834218"/>
                  <a:gd name="connsiteX131" fmla="*/ 832970 w 3024845"/>
                  <a:gd name="connsiteY131" fmla="*/ 361017 h 834218"/>
                  <a:gd name="connsiteX132" fmla="*/ 832970 w 3024845"/>
                  <a:gd name="connsiteY132" fmla="*/ 362097 h 834218"/>
                  <a:gd name="connsiteX133" fmla="*/ 832970 w 3024845"/>
                  <a:gd name="connsiteY133" fmla="*/ 369664 h 834218"/>
                  <a:gd name="connsiteX134" fmla="*/ 834237 w 3024845"/>
                  <a:gd name="connsiteY134" fmla="*/ 369664 h 834218"/>
                  <a:gd name="connsiteX135" fmla="*/ 843104 w 3024845"/>
                  <a:gd name="connsiteY135" fmla="*/ 369664 h 834218"/>
                  <a:gd name="connsiteX136" fmla="*/ 843104 w 3024845"/>
                  <a:gd name="connsiteY136" fmla="*/ 371825 h 834218"/>
                  <a:gd name="connsiteX137" fmla="*/ 843104 w 3024845"/>
                  <a:gd name="connsiteY137" fmla="*/ 386958 h 834218"/>
                  <a:gd name="connsiteX138" fmla="*/ 847157 w 3024845"/>
                  <a:gd name="connsiteY138" fmla="*/ 385066 h 834218"/>
                  <a:gd name="connsiteX139" fmla="*/ 847157 w 3024845"/>
                  <a:gd name="connsiteY139" fmla="*/ 371825 h 834218"/>
                  <a:gd name="connsiteX140" fmla="*/ 848170 w 3024845"/>
                  <a:gd name="connsiteY140" fmla="*/ 371825 h 834218"/>
                  <a:gd name="connsiteX141" fmla="*/ 855264 w 3024845"/>
                  <a:gd name="connsiteY141" fmla="*/ 371825 h 834218"/>
                  <a:gd name="connsiteX142" fmla="*/ 855264 w 3024845"/>
                  <a:gd name="connsiteY142" fmla="*/ 373447 h 834218"/>
                  <a:gd name="connsiteX143" fmla="*/ 855264 w 3024845"/>
                  <a:gd name="connsiteY143" fmla="*/ 384796 h 834218"/>
                  <a:gd name="connsiteX144" fmla="*/ 856024 w 3024845"/>
                  <a:gd name="connsiteY144" fmla="*/ 384796 h 834218"/>
                  <a:gd name="connsiteX145" fmla="*/ 861344 w 3024845"/>
                  <a:gd name="connsiteY145" fmla="*/ 384796 h 834218"/>
                  <a:gd name="connsiteX146" fmla="*/ 909984 w 3024845"/>
                  <a:gd name="connsiteY146" fmla="*/ 380473 h 834218"/>
                  <a:gd name="connsiteX147" fmla="*/ 909984 w 3024845"/>
                  <a:gd name="connsiteY147" fmla="*/ 381824 h 834218"/>
                  <a:gd name="connsiteX148" fmla="*/ 909984 w 3024845"/>
                  <a:gd name="connsiteY148" fmla="*/ 391281 h 834218"/>
                  <a:gd name="connsiteX149" fmla="*/ 910744 w 3024845"/>
                  <a:gd name="connsiteY149" fmla="*/ 391281 h 834218"/>
                  <a:gd name="connsiteX150" fmla="*/ 916065 w 3024845"/>
                  <a:gd name="connsiteY150" fmla="*/ 391281 h 834218"/>
                  <a:gd name="connsiteX151" fmla="*/ 916065 w 3024845"/>
                  <a:gd name="connsiteY151" fmla="*/ 393443 h 834218"/>
                  <a:gd name="connsiteX152" fmla="*/ 916065 w 3024845"/>
                  <a:gd name="connsiteY152" fmla="*/ 408576 h 834218"/>
                  <a:gd name="connsiteX153" fmla="*/ 918091 w 3024845"/>
                  <a:gd name="connsiteY153" fmla="*/ 407225 h 834218"/>
                  <a:gd name="connsiteX154" fmla="*/ 932278 w 3024845"/>
                  <a:gd name="connsiteY154" fmla="*/ 397767 h 834218"/>
                  <a:gd name="connsiteX155" fmla="*/ 938358 w 3024845"/>
                  <a:gd name="connsiteY155" fmla="*/ 356693 h 834218"/>
                  <a:gd name="connsiteX156" fmla="*/ 939118 w 3024845"/>
                  <a:gd name="connsiteY156" fmla="*/ 356423 h 834218"/>
                  <a:gd name="connsiteX157" fmla="*/ 944438 w 3024845"/>
                  <a:gd name="connsiteY157" fmla="*/ 354531 h 834218"/>
                  <a:gd name="connsiteX158" fmla="*/ 946465 w 3024845"/>
                  <a:gd name="connsiteY158" fmla="*/ 285354 h 834218"/>
                  <a:gd name="connsiteX159" fmla="*/ 948492 w 3024845"/>
                  <a:gd name="connsiteY159" fmla="*/ 354531 h 834218"/>
                  <a:gd name="connsiteX160" fmla="*/ 949252 w 3024845"/>
                  <a:gd name="connsiteY160" fmla="*/ 354801 h 834218"/>
                  <a:gd name="connsiteX161" fmla="*/ 954572 w 3024845"/>
                  <a:gd name="connsiteY161" fmla="*/ 356693 h 834218"/>
                  <a:gd name="connsiteX162" fmla="*/ 954572 w 3024845"/>
                  <a:gd name="connsiteY162" fmla="*/ 270222 h 834218"/>
                  <a:gd name="connsiteX163" fmla="*/ 958625 w 3024845"/>
                  <a:gd name="connsiteY163" fmla="*/ 237795 h 834218"/>
                  <a:gd name="connsiteX164" fmla="*/ 997132 w 3024845"/>
                  <a:gd name="connsiteY164" fmla="*/ 237795 h 834218"/>
                  <a:gd name="connsiteX165" fmla="*/ 997132 w 3024845"/>
                  <a:gd name="connsiteY165" fmla="*/ 270222 h 834218"/>
                  <a:gd name="connsiteX166" fmla="*/ 997892 w 3024845"/>
                  <a:gd name="connsiteY166" fmla="*/ 270222 h 834218"/>
                  <a:gd name="connsiteX167" fmla="*/ 1003212 w 3024845"/>
                  <a:gd name="connsiteY167" fmla="*/ 270222 h 834218"/>
                  <a:gd name="connsiteX168" fmla="*/ 1003212 w 3024845"/>
                  <a:gd name="connsiteY168" fmla="*/ 188074 h 834218"/>
                  <a:gd name="connsiteX169" fmla="*/ 1004986 w 3024845"/>
                  <a:gd name="connsiteY169" fmla="*/ 188074 h 834218"/>
                  <a:gd name="connsiteX170" fmla="*/ 1017399 w 3024845"/>
                  <a:gd name="connsiteY170" fmla="*/ 188074 h 834218"/>
                  <a:gd name="connsiteX171" fmla="*/ 1017399 w 3024845"/>
                  <a:gd name="connsiteY171" fmla="*/ 186183 h 834218"/>
                  <a:gd name="connsiteX172" fmla="*/ 1017399 w 3024845"/>
                  <a:gd name="connsiteY172" fmla="*/ 172942 h 834218"/>
                  <a:gd name="connsiteX173" fmla="*/ 1039693 w 3024845"/>
                  <a:gd name="connsiteY173" fmla="*/ 172942 h 834218"/>
                  <a:gd name="connsiteX174" fmla="*/ 1039693 w 3024845"/>
                  <a:gd name="connsiteY174" fmla="*/ 171861 h 834218"/>
                  <a:gd name="connsiteX175" fmla="*/ 1039693 w 3024845"/>
                  <a:gd name="connsiteY175" fmla="*/ 164295 h 834218"/>
                  <a:gd name="connsiteX176" fmla="*/ 1041466 w 3024845"/>
                  <a:gd name="connsiteY176" fmla="*/ 164295 h 834218"/>
                  <a:gd name="connsiteX177" fmla="*/ 1053880 w 3024845"/>
                  <a:gd name="connsiteY177" fmla="*/ 164295 h 834218"/>
                  <a:gd name="connsiteX178" fmla="*/ 1053880 w 3024845"/>
                  <a:gd name="connsiteY178" fmla="*/ 165376 h 834218"/>
                  <a:gd name="connsiteX179" fmla="*/ 1053880 w 3024845"/>
                  <a:gd name="connsiteY179" fmla="*/ 172942 h 834218"/>
                  <a:gd name="connsiteX180" fmla="*/ 1054640 w 3024845"/>
                  <a:gd name="connsiteY180" fmla="*/ 172942 h 834218"/>
                  <a:gd name="connsiteX181" fmla="*/ 1059960 w 3024845"/>
                  <a:gd name="connsiteY181" fmla="*/ 172942 h 834218"/>
                  <a:gd name="connsiteX182" fmla="*/ 1070093 w 3024845"/>
                  <a:gd name="connsiteY182" fmla="*/ 168618 h 834218"/>
                  <a:gd name="connsiteX183" fmla="*/ 1074146 w 3024845"/>
                  <a:gd name="connsiteY183" fmla="*/ 171861 h 834218"/>
                  <a:gd name="connsiteX184" fmla="*/ 1074146 w 3024845"/>
                  <a:gd name="connsiteY184" fmla="*/ 164295 h 834218"/>
                  <a:gd name="connsiteX185" fmla="*/ 1076426 w 3024845"/>
                  <a:gd name="connsiteY185" fmla="*/ 164295 h 834218"/>
                  <a:gd name="connsiteX186" fmla="*/ 1092387 w 3024845"/>
                  <a:gd name="connsiteY186" fmla="*/ 164295 h 834218"/>
                  <a:gd name="connsiteX187" fmla="*/ 1092387 w 3024845"/>
                  <a:gd name="connsiteY187" fmla="*/ 165376 h 834218"/>
                  <a:gd name="connsiteX188" fmla="*/ 1092387 w 3024845"/>
                  <a:gd name="connsiteY188" fmla="*/ 172942 h 834218"/>
                  <a:gd name="connsiteX189" fmla="*/ 1122787 w 3024845"/>
                  <a:gd name="connsiteY189" fmla="*/ 172942 h 834218"/>
                  <a:gd name="connsiteX190" fmla="*/ 1122787 w 3024845"/>
                  <a:gd name="connsiteY190" fmla="*/ 174563 h 834218"/>
                  <a:gd name="connsiteX191" fmla="*/ 1122787 w 3024845"/>
                  <a:gd name="connsiteY191" fmla="*/ 185913 h 834218"/>
                  <a:gd name="connsiteX192" fmla="*/ 1149134 w 3024845"/>
                  <a:gd name="connsiteY192" fmla="*/ 185913 h 834218"/>
                  <a:gd name="connsiteX193" fmla="*/ 1149134 w 3024845"/>
                  <a:gd name="connsiteY193" fmla="*/ 216177 h 834218"/>
                  <a:gd name="connsiteX194" fmla="*/ 1149894 w 3024845"/>
                  <a:gd name="connsiteY194" fmla="*/ 216177 h 834218"/>
                  <a:gd name="connsiteX195" fmla="*/ 1155214 w 3024845"/>
                  <a:gd name="connsiteY195" fmla="*/ 216177 h 834218"/>
                  <a:gd name="connsiteX196" fmla="*/ 1155214 w 3024845"/>
                  <a:gd name="connsiteY196" fmla="*/ 217258 h 834218"/>
                  <a:gd name="connsiteX197" fmla="*/ 1155214 w 3024845"/>
                  <a:gd name="connsiteY197" fmla="*/ 224825 h 834218"/>
                  <a:gd name="connsiteX198" fmla="*/ 1159268 w 3024845"/>
                  <a:gd name="connsiteY198" fmla="*/ 255089 h 834218"/>
                  <a:gd name="connsiteX199" fmla="*/ 1160028 w 3024845"/>
                  <a:gd name="connsiteY199" fmla="*/ 255089 h 834218"/>
                  <a:gd name="connsiteX200" fmla="*/ 1165348 w 3024845"/>
                  <a:gd name="connsiteY200" fmla="*/ 255089 h 834218"/>
                  <a:gd name="connsiteX201" fmla="*/ 1165348 w 3024845"/>
                  <a:gd name="connsiteY201" fmla="*/ 255900 h 834218"/>
                  <a:gd name="connsiteX202" fmla="*/ 1165348 w 3024845"/>
                  <a:gd name="connsiteY202" fmla="*/ 261575 h 834218"/>
                  <a:gd name="connsiteX203" fmla="*/ 1166361 w 3024845"/>
                  <a:gd name="connsiteY203" fmla="*/ 261575 h 834218"/>
                  <a:gd name="connsiteX204" fmla="*/ 1173454 w 3024845"/>
                  <a:gd name="connsiteY204" fmla="*/ 261575 h 834218"/>
                  <a:gd name="connsiteX205" fmla="*/ 1173454 w 3024845"/>
                  <a:gd name="connsiteY205" fmla="*/ 291840 h 834218"/>
                  <a:gd name="connsiteX206" fmla="*/ 1175481 w 3024845"/>
                  <a:gd name="connsiteY206" fmla="*/ 291840 h 834218"/>
                  <a:gd name="connsiteX207" fmla="*/ 1189668 w 3024845"/>
                  <a:gd name="connsiteY207" fmla="*/ 291840 h 834218"/>
                  <a:gd name="connsiteX208" fmla="*/ 1189668 w 3024845"/>
                  <a:gd name="connsiteY208" fmla="*/ 315619 h 834218"/>
                  <a:gd name="connsiteX209" fmla="*/ 1191695 w 3024845"/>
                  <a:gd name="connsiteY209" fmla="*/ 317240 h 834218"/>
                  <a:gd name="connsiteX210" fmla="*/ 1191695 w 3024845"/>
                  <a:gd name="connsiteY210" fmla="*/ 328590 h 834218"/>
                  <a:gd name="connsiteX211" fmla="*/ 1192455 w 3024845"/>
                  <a:gd name="connsiteY211" fmla="*/ 328590 h 834218"/>
                  <a:gd name="connsiteX212" fmla="*/ 1197775 w 3024845"/>
                  <a:gd name="connsiteY212" fmla="*/ 328590 h 834218"/>
                  <a:gd name="connsiteX213" fmla="*/ 1197775 w 3024845"/>
                  <a:gd name="connsiteY213" fmla="*/ 352369 h 834218"/>
                  <a:gd name="connsiteX214" fmla="*/ 1199041 w 3024845"/>
                  <a:gd name="connsiteY214" fmla="*/ 352369 h 834218"/>
                  <a:gd name="connsiteX215" fmla="*/ 1207908 w 3024845"/>
                  <a:gd name="connsiteY215" fmla="*/ 352369 h 834218"/>
                  <a:gd name="connsiteX216" fmla="*/ 1209935 w 3024845"/>
                  <a:gd name="connsiteY216" fmla="*/ 356423 h 834218"/>
                  <a:gd name="connsiteX217" fmla="*/ 1209935 w 3024845"/>
                  <a:gd name="connsiteY217" fmla="*/ 369664 h 834218"/>
                  <a:gd name="connsiteX218" fmla="*/ 1211455 w 3024845"/>
                  <a:gd name="connsiteY218" fmla="*/ 367772 h 834218"/>
                  <a:gd name="connsiteX219" fmla="*/ 1222095 w 3024845"/>
                  <a:gd name="connsiteY219" fmla="*/ 354531 h 834218"/>
                  <a:gd name="connsiteX220" fmla="*/ 1250469 w 3024845"/>
                  <a:gd name="connsiteY220" fmla="*/ 354531 h 834218"/>
                  <a:gd name="connsiteX221" fmla="*/ 1250469 w 3024845"/>
                  <a:gd name="connsiteY221" fmla="*/ 441002 h 834218"/>
                  <a:gd name="connsiteX222" fmla="*/ 1251229 w 3024845"/>
                  <a:gd name="connsiteY222" fmla="*/ 441002 h 834218"/>
                  <a:gd name="connsiteX223" fmla="*/ 1256549 w 3024845"/>
                  <a:gd name="connsiteY223" fmla="*/ 441002 h 834218"/>
                  <a:gd name="connsiteX224" fmla="*/ 1257309 w 3024845"/>
                  <a:gd name="connsiteY224" fmla="*/ 439651 h 834218"/>
                  <a:gd name="connsiteX225" fmla="*/ 1262629 w 3024845"/>
                  <a:gd name="connsiteY225" fmla="*/ 430193 h 834218"/>
                  <a:gd name="connsiteX226" fmla="*/ 1262629 w 3024845"/>
                  <a:gd name="connsiteY226" fmla="*/ 432085 h 834218"/>
                  <a:gd name="connsiteX227" fmla="*/ 1262629 w 3024845"/>
                  <a:gd name="connsiteY227" fmla="*/ 445326 h 834218"/>
                  <a:gd name="connsiteX228" fmla="*/ 1266682 w 3024845"/>
                  <a:gd name="connsiteY228" fmla="*/ 399929 h 834218"/>
                  <a:gd name="connsiteX229" fmla="*/ 1267442 w 3024845"/>
                  <a:gd name="connsiteY229" fmla="*/ 399929 h 834218"/>
                  <a:gd name="connsiteX230" fmla="*/ 1272762 w 3024845"/>
                  <a:gd name="connsiteY230" fmla="*/ 399929 h 834218"/>
                  <a:gd name="connsiteX231" fmla="*/ 1272762 w 3024845"/>
                  <a:gd name="connsiteY231" fmla="*/ 335075 h 834218"/>
                  <a:gd name="connsiteX232" fmla="*/ 1273776 w 3024845"/>
                  <a:gd name="connsiteY232" fmla="*/ 335075 h 834218"/>
                  <a:gd name="connsiteX233" fmla="*/ 1280869 w 3024845"/>
                  <a:gd name="connsiteY233" fmla="*/ 335075 h 834218"/>
                  <a:gd name="connsiteX234" fmla="*/ 1293029 w 3024845"/>
                  <a:gd name="connsiteY234" fmla="*/ 291840 h 834218"/>
                  <a:gd name="connsiteX235" fmla="*/ 1294296 w 3024845"/>
                  <a:gd name="connsiteY235" fmla="*/ 291840 h 834218"/>
                  <a:gd name="connsiteX236" fmla="*/ 1303163 w 3024845"/>
                  <a:gd name="connsiteY236" fmla="*/ 291840 h 834218"/>
                  <a:gd name="connsiteX237" fmla="*/ 1313296 w 3024845"/>
                  <a:gd name="connsiteY237" fmla="*/ 335075 h 834218"/>
                  <a:gd name="connsiteX238" fmla="*/ 1314309 w 3024845"/>
                  <a:gd name="connsiteY238" fmla="*/ 335075 h 834218"/>
                  <a:gd name="connsiteX239" fmla="*/ 1321403 w 3024845"/>
                  <a:gd name="connsiteY239" fmla="*/ 335075 h 834218"/>
                  <a:gd name="connsiteX240" fmla="*/ 1321403 w 3024845"/>
                  <a:gd name="connsiteY240" fmla="*/ 373987 h 834218"/>
                  <a:gd name="connsiteX241" fmla="*/ 1323176 w 3024845"/>
                  <a:gd name="connsiteY241" fmla="*/ 373987 h 834218"/>
                  <a:gd name="connsiteX242" fmla="*/ 1335590 w 3024845"/>
                  <a:gd name="connsiteY242" fmla="*/ 373987 h 834218"/>
                  <a:gd name="connsiteX243" fmla="*/ 1335590 w 3024845"/>
                  <a:gd name="connsiteY243" fmla="*/ 376149 h 834218"/>
                  <a:gd name="connsiteX244" fmla="*/ 1335590 w 3024845"/>
                  <a:gd name="connsiteY244" fmla="*/ 391281 h 834218"/>
                  <a:gd name="connsiteX245" fmla="*/ 1339643 w 3024845"/>
                  <a:gd name="connsiteY245" fmla="*/ 389120 h 834218"/>
                  <a:gd name="connsiteX246" fmla="*/ 1339643 w 3024845"/>
                  <a:gd name="connsiteY246" fmla="*/ 373987 h 834218"/>
                  <a:gd name="connsiteX247" fmla="*/ 1341163 w 3024845"/>
                  <a:gd name="connsiteY247" fmla="*/ 373987 h 834218"/>
                  <a:gd name="connsiteX248" fmla="*/ 1351803 w 3024845"/>
                  <a:gd name="connsiteY248" fmla="*/ 373987 h 834218"/>
                  <a:gd name="connsiteX249" fmla="*/ 1351803 w 3024845"/>
                  <a:gd name="connsiteY249" fmla="*/ 375608 h 834218"/>
                  <a:gd name="connsiteX250" fmla="*/ 1351803 w 3024845"/>
                  <a:gd name="connsiteY250" fmla="*/ 386958 h 834218"/>
                  <a:gd name="connsiteX251" fmla="*/ 1382204 w 3024845"/>
                  <a:gd name="connsiteY251" fmla="*/ 386958 h 834218"/>
                  <a:gd name="connsiteX252" fmla="*/ 1382204 w 3024845"/>
                  <a:gd name="connsiteY252" fmla="*/ 350208 h 834218"/>
                  <a:gd name="connsiteX253" fmla="*/ 1383470 w 3024845"/>
                  <a:gd name="connsiteY253" fmla="*/ 350208 h 834218"/>
                  <a:gd name="connsiteX254" fmla="*/ 1392337 w 3024845"/>
                  <a:gd name="connsiteY254" fmla="*/ 350208 h 834218"/>
                  <a:gd name="connsiteX255" fmla="*/ 1392337 w 3024845"/>
                  <a:gd name="connsiteY255" fmla="*/ 371825 h 834218"/>
                  <a:gd name="connsiteX256" fmla="*/ 1394364 w 3024845"/>
                  <a:gd name="connsiteY256" fmla="*/ 339399 h 834218"/>
                  <a:gd name="connsiteX257" fmla="*/ 1416657 w 3024845"/>
                  <a:gd name="connsiteY257" fmla="*/ 339399 h 834218"/>
                  <a:gd name="connsiteX258" fmla="*/ 1416657 w 3024845"/>
                  <a:gd name="connsiteY258" fmla="*/ 337777 h 834218"/>
                  <a:gd name="connsiteX259" fmla="*/ 1416657 w 3024845"/>
                  <a:gd name="connsiteY259" fmla="*/ 326428 h 834218"/>
                  <a:gd name="connsiteX260" fmla="*/ 1417417 w 3024845"/>
                  <a:gd name="connsiteY260" fmla="*/ 326428 h 834218"/>
                  <a:gd name="connsiteX261" fmla="*/ 1422737 w 3024845"/>
                  <a:gd name="connsiteY261" fmla="*/ 326428 h 834218"/>
                  <a:gd name="connsiteX262" fmla="*/ 1422737 w 3024845"/>
                  <a:gd name="connsiteY262" fmla="*/ 324537 h 834218"/>
                  <a:gd name="connsiteX263" fmla="*/ 1422737 w 3024845"/>
                  <a:gd name="connsiteY263" fmla="*/ 311296 h 834218"/>
                  <a:gd name="connsiteX264" fmla="*/ 1426791 w 3024845"/>
                  <a:gd name="connsiteY264" fmla="*/ 317781 h 834218"/>
                  <a:gd name="connsiteX265" fmla="*/ 1429071 w 3024845"/>
                  <a:gd name="connsiteY265" fmla="*/ 317781 h 834218"/>
                  <a:gd name="connsiteX266" fmla="*/ 1445031 w 3024845"/>
                  <a:gd name="connsiteY266" fmla="*/ 317781 h 834218"/>
                  <a:gd name="connsiteX267" fmla="*/ 1445031 w 3024845"/>
                  <a:gd name="connsiteY267" fmla="*/ 316970 h 834218"/>
                  <a:gd name="connsiteX268" fmla="*/ 1445031 w 3024845"/>
                  <a:gd name="connsiteY268" fmla="*/ 311296 h 834218"/>
                  <a:gd name="connsiteX269" fmla="*/ 1445791 w 3024845"/>
                  <a:gd name="connsiteY269" fmla="*/ 311296 h 834218"/>
                  <a:gd name="connsiteX270" fmla="*/ 1451111 w 3024845"/>
                  <a:gd name="connsiteY270" fmla="*/ 311296 h 834218"/>
                  <a:gd name="connsiteX271" fmla="*/ 1451111 w 3024845"/>
                  <a:gd name="connsiteY271" fmla="*/ 312647 h 834218"/>
                  <a:gd name="connsiteX272" fmla="*/ 1451111 w 3024845"/>
                  <a:gd name="connsiteY272" fmla="*/ 322105 h 834218"/>
                  <a:gd name="connsiteX273" fmla="*/ 1489618 w 3024845"/>
                  <a:gd name="connsiteY273" fmla="*/ 322105 h 834218"/>
                  <a:gd name="connsiteX274" fmla="*/ 1489618 w 3024845"/>
                  <a:gd name="connsiteY274" fmla="*/ 460458 h 834218"/>
                  <a:gd name="connsiteX275" fmla="*/ 1491138 w 3024845"/>
                  <a:gd name="connsiteY275" fmla="*/ 460458 h 834218"/>
                  <a:gd name="connsiteX276" fmla="*/ 1501778 w 3024845"/>
                  <a:gd name="connsiteY276" fmla="*/ 460458 h 834218"/>
                  <a:gd name="connsiteX277" fmla="*/ 1501778 w 3024845"/>
                  <a:gd name="connsiteY277" fmla="*/ 447488 h 834218"/>
                  <a:gd name="connsiteX278" fmla="*/ 1505832 w 3024845"/>
                  <a:gd name="connsiteY278" fmla="*/ 447488 h 834218"/>
                  <a:gd name="connsiteX279" fmla="*/ 1505832 w 3024845"/>
                  <a:gd name="connsiteY279" fmla="*/ 460458 h 834218"/>
                  <a:gd name="connsiteX280" fmla="*/ 1536232 w 3024845"/>
                  <a:gd name="connsiteY280" fmla="*/ 460458 h 834218"/>
                  <a:gd name="connsiteX281" fmla="*/ 1536232 w 3024845"/>
                  <a:gd name="connsiteY281" fmla="*/ 430193 h 834218"/>
                  <a:gd name="connsiteX282" fmla="*/ 1548392 w 3024845"/>
                  <a:gd name="connsiteY282" fmla="*/ 430193 h 834218"/>
                  <a:gd name="connsiteX283" fmla="*/ 1560552 w 3024845"/>
                  <a:gd name="connsiteY283" fmla="*/ 428032 h 834218"/>
                  <a:gd name="connsiteX284" fmla="*/ 1564606 w 3024845"/>
                  <a:gd name="connsiteY284" fmla="*/ 430193 h 834218"/>
                  <a:gd name="connsiteX285" fmla="*/ 1574739 w 3024845"/>
                  <a:gd name="connsiteY285" fmla="*/ 430193 h 834218"/>
                  <a:gd name="connsiteX286" fmla="*/ 1574739 w 3024845"/>
                  <a:gd name="connsiteY286" fmla="*/ 460458 h 834218"/>
                  <a:gd name="connsiteX287" fmla="*/ 1582846 w 3024845"/>
                  <a:gd name="connsiteY287" fmla="*/ 460458 h 834218"/>
                  <a:gd name="connsiteX288" fmla="*/ 1582846 w 3024845"/>
                  <a:gd name="connsiteY288" fmla="*/ 477753 h 834218"/>
                  <a:gd name="connsiteX289" fmla="*/ 1592182 w 3024845"/>
                  <a:gd name="connsiteY289" fmla="*/ 478658 h 834218"/>
                  <a:gd name="connsiteX290" fmla="*/ 1605140 w 3024845"/>
                  <a:gd name="connsiteY290" fmla="*/ 478658 h 834218"/>
                  <a:gd name="connsiteX291" fmla="*/ 1605140 w 3024845"/>
                  <a:gd name="connsiteY291" fmla="*/ 462620 h 834218"/>
                  <a:gd name="connsiteX292" fmla="*/ 1673096 w 3024845"/>
                  <a:gd name="connsiteY292" fmla="*/ 462620 h 834218"/>
                  <a:gd name="connsiteX293" fmla="*/ 1673096 w 3024845"/>
                  <a:gd name="connsiteY293" fmla="*/ 377367 h 834218"/>
                  <a:gd name="connsiteX294" fmla="*/ 1745104 w 3024845"/>
                  <a:gd name="connsiteY294" fmla="*/ 377367 h 834218"/>
                  <a:gd name="connsiteX295" fmla="*/ 1745104 w 3024845"/>
                  <a:gd name="connsiteY295" fmla="*/ 456135 h 834218"/>
                  <a:gd name="connsiteX296" fmla="*/ 1747008 w 3024845"/>
                  <a:gd name="connsiteY296" fmla="*/ 456135 h 834218"/>
                  <a:gd name="connsiteX297" fmla="*/ 1748250 w 3024845"/>
                  <a:gd name="connsiteY297" fmla="*/ 478658 h 834218"/>
                  <a:gd name="connsiteX298" fmla="*/ 1757926 w 3024845"/>
                  <a:gd name="connsiteY298" fmla="*/ 478658 h 834218"/>
                  <a:gd name="connsiteX299" fmla="*/ 1759168 w 3024845"/>
                  <a:gd name="connsiteY299" fmla="*/ 456135 h 834218"/>
                  <a:gd name="connsiteX300" fmla="*/ 1765248 w 3024845"/>
                  <a:gd name="connsiteY300" fmla="*/ 456135 h 834218"/>
                  <a:gd name="connsiteX301" fmla="*/ 1766490 w 3024845"/>
                  <a:gd name="connsiteY301" fmla="*/ 478658 h 834218"/>
                  <a:gd name="connsiteX302" fmla="*/ 1817112 w 3024845"/>
                  <a:gd name="connsiteY302" fmla="*/ 478658 h 834218"/>
                  <a:gd name="connsiteX303" fmla="*/ 1817112 w 3024845"/>
                  <a:gd name="connsiteY303" fmla="*/ 315630 h 834218"/>
                  <a:gd name="connsiteX304" fmla="*/ 2014439 w 3024845"/>
                  <a:gd name="connsiteY304" fmla="*/ 315630 h 834218"/>
                  <a:gd name="connsiteX305" fmla="*/ 2014439 w 3024845"/>
                  <a:gd name="connsiteY305" fmla="*/ 478658 h 834218"/>
                  <a:gd name="connsiteX306" fmla="*/ 2033136 w 3024845"/>
                  <a:gd name="connsiteY306" fmla="*/ 478658 h 834218"/>
                  <a:gd name="connsiteX307" fmla="*/ 2033136 w 3024845"/>
                  <a:gd name="connsiteY307" fmla="*/ 395965 h 834218"/>
                  <a:gd name="connsiteX308" fmla="*/ 2128256 w 3024845"/>
                  <a:gd name="connsiteY308" fmla="*/ 395965 h 834218"/>
                  <a:gd name="connsiteX309" fmla="*/ 2180720 w 3024845"/>
                  <a:gd name="connsiteY309" fmla="*/ 330752 h 834218"/>
                  <a:gd name="connsiteX310" fmla="*/ 2245574 w 3024845"/>
                  <a:gd name="connsiteY310" fmla="*/ 330752 h 834218"/>
                  <a:gd name="connsiteX311" fmla="*/ 2245574 w 3024845"/>
                  <a:gd name="connsiteY311" fmla="*/ 406414 h 834218"/>
                  <a:gd name="connsiteX312" fmla="*/ 2253681 w 3024845"/>
                  <a:gd name="connsiteY312" fmla="*/ 406414 h 834218"/>
                  <a:gd name="connsiteX313" fmla="*/ 2255708 w 3024845"/>
                  <a:gd name="connsiteY313" fmla="*/ 399929 h 834218"/>
                  <a:gd name="connsiteX314" fmla="*/ 2261788 w 3024845"/>
                  <a:gd name="connsiteY314" fmla="*/ 399929 h 834218"/>
                  <a:gd name="connsiteX315" fmla="*/ 2263815 w 3024845"/>
                  <a:gd name="connsiteY315" fmla="*/ 408576 h 834218"/>
                  <a:gd name="connsiteX316" fmla="*/ 2275975 w 3024845"/>
                  <a:gd name="connsiteY316" fmla="*/ 408576 h 834218"/>
                  <a:gd name="connsiteX317" fmla="*/ 2275975 w 3024845"/>
                  <a:gd name="connsiteY317" fmla="*/ 402090 h 834218"/>
                  <a:gd name="connsiteX318" fmla="*/ 2298268 w 3024845"/>
                  <a:gd name="connsiteY318" fmla="*/ 402090 h 834218"/>
                  <a:gd name="connsiteX319" fmla="*/ 2298268 w 3024845"/>
                  <a:gd name="connsiteY319" fmla="*/ 408576 h 834218"/>
                  <a:gd name="connsiteX320" fmla="*/ 2318535 w 3024845"/>
                  <a:gd name="connsiteY320" fmla="*/ 408576 h 834218"/>
                  <a:gd name="connsiteX321" fmla="*/ 2318535 w 3024845"/>
                  <a:gd name="connsiteY321" fmla="*/ 453973 h 834218"/>
                  <a:gd name="connsiteX322" fmla="*/ 2332722 w 3024845"/>
                  <a:gd name="connsiteY322" fmla="*/ 453973 h 834218"/>
                  <a:gd name="connsiteX323" fmla="*/ 2332722 w 3024845"/>
                  <a:gd name="connsiteY323" fmla="*/ 441002 h 834218"/>
                  <a:gd name="connsiteX324" fmla="*/ 2348936 w 3024845"/>
                  <a:gd name="connsiteY324" fmla="*/ 441002 h 834218"/>
                  <a:gd name="connsiteX325" fmla="*/ 2348936 w 3024845"/>
                  <a:gd name="connsiteY325" fmla="*/ 261575 h 834218"/>
                  <a:gd name="connsiteX326" fmla="*/ 2355016 w 3024845"/>
                  <a:gd name="connsiteY326" fmla="*/ 255089 h 834218"/>
                  <a:gd name="connsiteX327" fmla="*/ 2427977 w 3024845"/>
                  <a:gd name="connsiteY327" fmla="*/ 255089 h 834218"/>
                  <a:gd name="connsiteX328" fmla="*/ 2427977 w 3024845"/>
                  <a:gd name="connsiteY328" fmla="*/ 263737 h 834218"/>
                  <a:gd name="connsiteX329" fmla="*/ 2438110 w 3024845"/>
                  <a:gd name="connsiteY329" fmla="*/ 263737 h 834218"/>
                  <a:gd name="connsiteX330" fmla="*/ 2438110 w 3024845"/>
                  <a:gd name="connsiteY330" fmla="*/ 378311 h 834218"/>
                  <a:gd name="connsiteX331" fmla="*/ 2460404 w 3024845"/>
                  <a:gd name="connsiteY331" fmla="*/ 378311 h 834218"/>
                  <a:gd name="connsiteX332" fmla="*/ 2460404 w 3024845"/>
                  <a:gd name="connsiteY332" fmla="*/ 311296 h 834218"/>
                  <a:gd name="connsiteX333" fmla="*/ 2486751 w 3024845"/>
                  <a:gd name="connsiteY333" fmla="*/ 311296 h 834218"/>
                  <a:gd name="connsiteX334" fmla="*/ 2490804 w 3024845"/>
                  <a:gd name="connsiteY334" fmla="*/ 306972 h 834218"/>
                  <a:gd name="connsiteX335" fmla="*/ 2498911 w 3024845"/>
                  <a:gd name="connsiteY335" fmla="*/ 306972 h 834218"/>
                  <a:gd name="connsiteX336" fmla="*/ 2502964 w 3024845"/>
                  <a:gd name="connsiteY336" fmla="*/ 311296 h 834218"/>
                  <a:gd name="connsiteX337" fmla="*/ 2525258 w 3024845"/>
                  <a:gd name="connsiteY337" fmla="*/ 311296 h 834218"/>
                  <a:gd name="connsiteX338" fmla="*/ 2525258 w 3024845"/>
                  <a:gd name="connsiteY338" fmla="*/ 194560 h 834218"/>
                  <a:gd name="connsiteX339" fmla="*/ 2582005 w 3024845"/>
                  <a:gd name="connsiteY339" fmla="*/ 183751 h 834218"/>
                  <a:gd name="connsiteX340" fmla="*/ 2582005 w 3024845"/>
                  <a:gd name="connsiteY340" fmla="*/ 184832 h 834218"/>
                  <a:gd name="connsiteX341" fmla="*/ 2582005 w 3024845"/>
                  <a:gd name="connsiteY341" fmla="*/ 192398 h 834218"/>
                  <a:gd name="connsiteX342" fmla="*/ 2608352 w 3024845"/>
                  <a:gd name="connsiteY342" fmla="*/ 192398 h 834218"/>
                  <a:gd name="connsiteX343" fmla="*/ 2608352 w 3024845"/>
                  <a:gd name="connsiteY343" fmla="*/ 447488 h 834218"/>
                  <a:gd name="connsiteX344" fmla="*/ 2630646 w 3024845"/>
                  <a:gd name="connsiteY344" fmla="*/ 447488 h 834218"/>
                  <a:gd name="connsiteX345" fmla="*/ 2630646 w 3024845"/>
                  <a:gd name="connsiteY345" fmla="*/ 443164 h 834218"/>
                  <a:gd name="connsiteX346" fmla="*/ 2642806 w 3024845"/>
                  <a:gd name="connsiteY346" fmla="*/ 443164 h 834218"/>
                  <a:gd name="connsiteX347" fmla="*/ 2642806 w 3024845"/>
                  <a:gd name="connsiteY347" fmla="*/ 447488 h 834218"/>
                  <a:gd name="connsiteX348" fmla="*/ 2667126 w 3024845"/>
                  <a:gd name="connsiteY348" fmla="*/ 447488 h 834218"/>
                  <a:gd name="connsiteX349" fmla="*/ 2667126 w 3024845"/>
                  <a:gd name="connsiteY349" fmla="*/ 434517 h 834218"/>
                  <a:gd name="connsiteX350" fmla="*/ 2695500 w 3024845"/>
                  <a:gd name="connsiteY350" fmla="*/ 434517 h 834218"/>
                  <a:gd name="connsiteX351" fmla="*/ 2707660 w 3024845"/>
                  <a:gd name="connsiteY351" fmla="*/ 430193 h 834218"/>
                  <a:gd name="connsiteX352" fmla="*/ 2727927 w 3024845"/>
                  <a:gd name="connsiteY352" fmla="*/ 434517 h 834218"/>
                  <a:gd name="connsiteX353" fmla="*/ 2727927 w 3024845"/>
                  <a:gd name="connsiteY353" fmla="*/ 417223 h 834218"/>
                  <a:gd name="connsiteX354" fmla="*/ 2736034 w 3024845"/>
                  <a:gd name="connsiteY354" fmla="*/ 417223 h 834218"/>
                  <a:gd name="connsiteX355" fmla="*/ 2736034 w 3024845"/>
                  <a:gd name="connsiteY355" fmla="*/ 404252 h 834218"/>
                  <a:gd name="connsiteX356" fmla="*/ 2792781 w 3024845"/>
                  <a:gd name="connsiteY356" fmla="*/ 404252 h 834218"/>
                  <a:gd name="connsiteX357" fmla="*/ 2792781 w 3024845"/>
                  <a:gd name="connsiteY357" fmla="*/ 373987 h 834218"/>
                  <a:gd name="connsiteX358" fmla="*/ 2811021 w 3024845"/>
                  <a:gd name="connsiteY358" fmla="*/ 373987 h 834218"/>
                  <a:gd name="connsiteX359" fmla="*/ 2811021 w 3024845"/>
                  <a:gd name="connsiteY359" fmla="*/ 367502 h 834218"/>
                  <a:gd name="connsiteX360" fmla="*/ 2823181 w 3024845"/>
                  <a:gd name="connsiteY360" fmla="*/ 367502 h 834218"/>
                  <a:gd name="connsiteX361" fmla="*/ 2823181 w 3024845"/>
                  <a:gd name="connsiteY361" fmla="*/ 373987 h 834218"/>
                  <a:gd name="connsiteX362" fmla="*/ 2839395 w 3024845"/>
                  <a:gd name="connsiteY362" fmla="*/ 373987 h 834218"/>
                  <a:gd name="connsiteX363" fmla="*/ 2839395 w 3024845"/>
                  <a:gd name="connsiteY363" fmla="*/ 423708 h 834218"/>
                  <a:gd name="connsiteX364" fmla="*/ 2871822 w 3024845"/>
                  <a:gd name="connsiteY364" fmla="*/ 423708 h 834218"/>
                  <a:gd name="connsiteX365" fmla="*/ 2871822 w 3024845"/>
                  <a:gd name="connsiteY365" fmla="*/ 397767 h 834218"/>
                  <a:gd name="connsiteX366" fmla="*/ 2910329 w 3024845"/>
                  <a:gd name="connsiteY366" fmla="*/ 397767 h 834218"/>
                  <a:gd name="connsiteX367" fmla="*/ 2910329 w 3024845"/>
                  <a:gd name="connsiteY367" fmla="*/ 367502 h 834218"/>
                  <a:gd name="connsiteX368" fmla="*/ 2958970 w 3024845"/>
                  <a:gd name="connsiteY368" fmla="*/ 367502 h 834218"/>
                  <a:gd name="connsiteX369" fmla="*/ 2958970 w 3024845"/>
                  <a:gd name="connsiteY369" fmla="*/ 478658 h 834218"/>
                  <a:gd name="connsiteX370" fmla="*/ 2958970 w 3024845"/>
                  <a:gd name="connsiteY370" fmla="*/ 492437 h 834218"/>
                  <a:gd name="connsiteX371" fmla="*/ 3024845 w 3024845"/>
                  <a:gd name="connsiteY371" fmla="*/ 492437 h 834218"/>
                  <a:gd name="connsiteX372" fmla="*/ 3024845 w 3024845"/>
                  <a:gd name="connsiteY372" fmla="*/ 834218 h 834218"/>
                  <a:gd name="connsiteX373" fmla="*/ 2054 w 3024845"/>
                  <a:gd name="connsiteY373" fmla="*/ 831885 h 834218"/>
                  <a:gd name="connsiteX374" fmla="*/ 0 w 3024845"/>
                  <a:gd name="connsiteY374" fmla="*/ 397767 h 834218"/>
                  <a:gd name="connsiteX375" fmla="*/ 20267 w 3024845"/>
                  <a:gd name="connsiteY375" fmla="*/ 397767 h 834218"/>
                  <a:gd name="connsiteX376" fmla="*/ 20774 w 3024845"/>
                  <a:gd name="connsiteY376" fmla="*/ 396686 h 834218"/>
                  <a:gd name="connsiteX377" fmla="*/ 24320 w 3024845"/>
                  <a:gd name="connsiteY377" fmla="*/ 389120 h 834218"/>
                  <a:gd name="connsiteX378" fmla="*/ 26094 w 3024845"/>
                  <a:gd name="connsiteY378" fmla="*/ 389390 h 834218"/>
                  <a:gd name="connsiteX379" fmla="*/ 38507 w 3024845"/>
                  <a:gd name="connsiteY379" fmla="*/ 391281 h 834218"/>
                  <a:gd name="connsiteX380" fmla="*/ 39014 w 3024845"/>
                  <a:gd name="connsiteY380" fmla="*/ 392633 h 834218"/>
                  <a:gd name="connsiteX381" fmla="*/ 42560 w 3024845"/>
                  <a:gd name="connsiteY381" fmla="*/ 402090 h 834218"/>
                  <a:gd name="connsiteX382" fmla="*/ 68907 w 3024845"/>
                  <a:gd name="connsiteY382" fmla="*/ 404252 h 834218"/>
                  <a:gd name="connsiteX383" fmla="*/ 68907 w 3024845"/>
                  <a:gd name="connsiteY383" fmla="*/ 281031 h 834218"/>
                  <a:gd name="connsiteX384" fmla="*/ 70934 w 3024845"/>
                  <a:gd name="connsiteY384" fmla="*/ 281031 h 834218"/>
                  <a:gd name="connsiteX385" fmla="*/ 85121 w 3024845"/>
                  <a:gd name="connsiteY385" fmla="*/ 281031 h 834218"/>
                  <a:gd name="connsiteX386" fmla="*/ 85121 w 3024845"/>
                  <a:gd name="connsiteY386" fmla="*/ 144839 h 834218"/>
                  <a:gd name="connsiteX387" fmla="*/ 86894 w 3024845"/>
                  <a:gd name="connsiteY387" fmla="*/ 144839 h 834218"/>
                  <a:gd name="connsiteX388" fmla="*/ 99308 w 3024845"/>
                  <a:gd name="connsiteY388" fmla="*/ 144839 h 834218"/>
                  <a:gd name="connsiteX389" fmla="*/ 99308 w 3024845"/>
                  <a:gd name="connsiteY389" fmla="*/ 30265 h 834218"/>
                  <a:gd name="connsiteX390" fmla="*/ 103361 w 3024845"/>
                  <a:gd name="connsiteY390"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20909 w 3024845"/>
                  <a:gd name="connsiteY4" fmla="*/ 30265 h 834218"/>
                  <a:gd name="connsiteX5" fmla="*/ 220909 w 3024845"/>
                  <a:gd name="connsiteY5" fmla="*/ 144839 h 834218"/>
                  <a:gd name="connsiteX6" fmla="*/ 223189 w 3024845"/>
                  <a:gd name="connsiteY6" fmla="*/ 144839 h 834218"/>
                  <a:gd name="connsiteX7" fmla="*/ 239150 w 3024845"/>
                  <a:gd name="connsiteY7" fmla="*/ 144839 h 834218"/>
                  <a:gd name="connsiteX8" fmla="*/ 239150 w 3024845"/>
                  <a:gd name="connsiteY8" fmla="*/ 285354 h 834218"/>
                  <a:gd name="connsiteX9" fmla="*/ 240670 w 3024845"/>
                  <a:gd name="connsiteY9" fmla="*/ 285084 h 834218"/>
                  <a:gd name="connsiteX10" fmla="*/ 251310 w 3024845"/>
                  <a:gd name="connsiteY10" fmla="*/ 283193 h 834218"/>
                  <a:gd name="connsiteX11" fmla="*/ 249283 w 3024845"/>
                  <a:gd name="connsiteY11" fmla="*/ 371825 h 834218"/>
                  <a:gd name="connsiteX12" fmla="*/ 250803 w 3024845"/>
                  <a:gd name="connsiteY12" fmla="*/ 372096 h 834218"/>
                  <a:gd name="connsiteX13" fmla="*/ 261443 w 3024845"/>
                  <a:gd name="connsiteY13" fmla="*/ 373987 h 834218"/>
                  <a:gd name="connsiteX14" fmla="*/ 261696 w 3024845"/>
                  <a:gd name="connsiteY14" fmla="*/ 374798 h 834218"/>
                  <a:gd name="connsiteX15" fmla="*/ 263470 w 3024845"/>
                  <a:gd name="connsiteY15" fmla="*/ 380473 h 834218"/>
                  <a:gd name="connsiteX16" fmla="*/ 264230 w 3024845"/>
                  <a:gd name="connsiteY16" fmla="*/ 378041 h 834218"/>
                  <a:gd name="connsiteX17" fmla="*/ 269550 w 3024845"/>
                  <a:gd name="connsiteY17" fmla="*/ 361017 h 834218"/>
                  <a:gd name="connsiteX18" fmla="*/ 271323 w 3024845"/>
                  <a:gd name="connsiteY18" fmla="*/ 361017 h 834218"/>
                  <a:gd name="connsiteX19" fmla="*/ 283737 w 3024845"/>
                  <a:gd name="connsiteY19" fmla="*/ 361017 h 834218"/>
                  <a:gd name="connsiteX20" fmla="*/ 283737 w 3024845"/>
                  <a:gd name="connsiteY20" fmla="*/ 393443 h 834218"/>
                  <a:gd name="connsiteX21" fmla="*/ 284750 w 3024845"/>
                  <a:gd name="connsiteY21" fmla="*/ 393984 h 834218"/>
                  <a:gd name="connsiteX22" fmla="*/ 291844 w 3024845"/>
                  <a:gd name="connsiteY22" fmla="*/ 397767 h 834218"/>
                  <a:gd name="connsiteX23" fmla="*/ 291844 w 3024845"/>
                  <a:gd name="connsiteY23" fmla="*/ 399118 h 834218"/>
                  <a:gd name="connsiteX24" fmla="*/ 291844 w 3024845"/>
                  <a:gd name="connsiteY24" fmla="*/ 408576 h 834218"/>
                  <a:gd name="connsiteX25" fmla="*/ 336431 w 3024845"/>
                  <a:gd name="connsiteY25" fmla="*/ 408576 h 834218"/>
                  <a:gd name="connsiteX26" fmla="*/ 336431 w 3024845"/>
                  <a:gd name="connsiteY26" fmla="*/ 409657 h 834218"/>
                  <a:gd name="connsiteX27" fmla="*/ 336431 w 3024845"/>
                  <a:gd name="connsiteY27" fmla="*/ 417223 h 834218"/>
                  <a:gd name="connsiteX28" fmla="*/ 338457 w 3024845"/>
                  <a:gd name="connsiteY28" fmla="*/ 417223 h 834218"/>
                  <a:gd name="connsiteX29" fmla="*/ 352644 w 3024845"/>
                  <a:gd name="connsiteY29" fmla="*/ 417223 h 834218"/>
                  <a:gd name="connsiteX30" fmla="*/ 352644 w 3024845"/>
                  <a:gd name="connsiteY30" fmla="*/ 386958 h 834218"/>
                  <a:gd name="connsiteX31" fmla="*/ 397231 w 3024845"/>
                  <a:gd name="connsiteY31" fmla="*/ 386958 h 834218"/>
                  <a:gd name="connsiteX32" fmla="*/ 397231 w 3024845"/>
                  <a:gd name="connsiteY32" fmla="*/ 385607 h 834218"/>
                  <a:gd name="connsiteX33" fmla="*/ 397231 w 3024845"/>
                  <a:gd name="connsiteY33" fmla="*/ 376149 h 834218"/>
                  <a:gd name="connsiteX34" fmla="*/ 398245 w 3024845"/>
                  <a:gd name="connsiteY34" fmla="*/ 376149 h 834218"/>
                  <a:gd name="connsiteX35" fmla="*/ 405338 w 3024845"/>
                  <a:gd name="connsiteY35" fmla="*/ 376149 h 834218"/>
                  <a:gd name="connsiteX36" fmla="*/ 405338 w 3024845"/>
                  <a:gd name="connsiteY36" fmla="*/ 374258 h 834218"/>
                  <a:gd name="connsiteX37" fmla="*/ 405338 w 3024845"/>
                  <a:gd name="connsiteY37" fmla="*/ 361017 h 834218"/>
                  <a:gd name="connsiteX38" fmla="*/ 406098 w 3024845"/>
                  <a:gd name="connsiteY38" fmla="*/ 361017 h 834218"/>
                  <a:gd name="connsiteX39" fmla="*/ 411418 w 3024845"/>
                  <a:gd name="connsiteY39" fmla="*/ 361017 h 834218"/>
                  <a:gd name="connsiteX40" fmla="*/ 411418 w 3024845"/>
                  <a:gd name="connsiteY40" fmla="*/ 359936 h 834218"/>
                  <a:gd name="connsiteX41" fmla="*/ 411418 w 3024845"/>
                  <a:gd name="connsiteY41" fmla="*/ 352369 h 834218"/>
                  <a:gd name="connsiteX42" fmla="*/ 413445 w 3024845"/>
                  <a:gd name="connsiteY42" fmla="*/ 352369 h 834218"/>
                  <a:gd name="connsiteX43" fmla="*/ 427632 w 3024845"/>
                  <a:gd name="connsiteY43" fmla="*/ 352369 h 834218"/>
                  <a:gd name="connsiteX44" fmla="*/ 427632 w 3024845"/>
                  <a:gd name="connsiteY44" fmla="*/ 353450 h 834218"/>
                  <a:gd name="connsiteX45" fmla="*/ 427632 w 3024845"/>
                  <a:gd name="connsiteY45" fmla="*/ 361017 h 834218"/>
                  <a:gd name="connsiteX46" fmla="*/ 449925 w 3024845"/>
                  <a:gd name="connsiteY46" fmla="*/ 361017 h 834218"/>
                  <a:gd name="connsiteX47" fmla="*/ 449925 w 3024845"/>
                  <a:gd name="connsiteY47" fmla="*/ 359125 h 834218"/>
                  <a:gd name="connsiteX48" fmla="*/ 449925 w 3024845"/>
                  <a:gd name="connsiteY48" fmla="*/ 345884 h 834218"/>
                  <a:gd name="connsiteX49" fmla="*/ 451699 w 3024845"/>
                  <a:gd name="connsiteY49" fmla="*/ 345884 h 834218"/>
                  <a:gd name="connsiteX50" fmla="*/ 464112 w 3024845"/>
                  <a:gd name="connsiteY50" fmla="*/ 345884 h 834218"/>
                  <a:gd name="connsiteX51" fmla="*/ 464112 w 3024845"/>
                  <a:gd name="connsiteY51" fmla="*/ 369664 h 834218"/>
                  <a:gd name="connsiteX52" fmla="*/ 465126 w 3024845"/>
                  <a:gd name="connsiteY52" fmla="*/ 369664 h 834218"/>
                  <a:gd name="connsiteX53" fmla="*/ 472219 w 3024845"/>
                  <a:gd name="connsiteY53" fmla="*/ 369664 h 834218"/>
                  <a:gd name="connsiteX54" fmla="*/ 472219 w 3024845"/>
                  <a:gd name="connsiteY54" fmla="*/ 368583 h 834218"/>
                  <a:gd name="connsiteX55" fmla="*/ 472219 w 3024845"/>
                  <a:gd name="connsiteY55" fmla="*/ 361017 h 834218"/>
                  <a:gd name="connsiteX56" fmla="*/ 473992 w 3024845"/>
                  <a:gd name="connsiteY56" fmla="*/ 361017 h 834218"/>
                  <a:gd name="connsiteX57" fmla="*/ 486406 w 3024845"/>
                  <a:gd name="connsiteY57" fmla="*/ 361017 h 834218"/>
                  <a:gd name="connsiteX58" fmla="*/ 486406 w 3024845"/>
                  <a:gd name="connsiteY58" fmla="*/ 386958 h 834218"/>
                  <a:gd name="connsiteX59" fmla="*/ 488433 w 3024845"/>
                  <a:gd name="connsiteY59" fmla="*/ 386958 h 834218"/>
                  <a:gd name="connsiteX60" fmla="*/ 502619 w 3024845"/>
                  <a:gd name="connsiteY60" fmla="*/ 386958 h 834218"/>
                  <a:gd name="connsiteX61" fmla="*/ 502619 w 3024845"/>
                  <a:gd name="connsiteY61" fmla="*/ 388579 h 834218"/>
                  <a:gd name="connsiteX62" fmla="*/ 502619 w 3024845"/>
                  <a:gd name="connsiteY62" fmla="*/ 399929 h 834218"/>
                  <a:gd name="connsiteX63" fmla="*/ 503379 w 3024845"/>
                  <a:gd name="connsiteY63" fmla="*/ 399929 h 834218"/>
                  <a:gd name="connsiteX64" fmla="*/ 508700 w 3024845"/>
                  <a:gd name="connsiteY64" fmla="*/ 399929 h 834218"/>
                  <a:gd name="connsiteX65" fmla="*/ 508700 w 3024845"/>
                  <a:gd name="connsiteY65" fmla="*/ 399118 h 834218"/>
                  <a:gd name="connsiteX66" fmla="*/ 508700 w 3024845"/>
                  <a:gd name="connsiteY66" fmla="*/ 393443 h 834218"/>
                  <a:gd name="connsiteX67" fmla="*/ 539100 w 3024845"/>
                  <a:gd name="connsiteY67" fmla="*/ 393443 h 834218"/>
                  <a:gd name="connsiteX68" fmla="*/ 539100 w 3024845"/>
                  <a:gd name="connsiteY68" fmla="*/ 417223 h 834218"/>
                  <a:gd name="connsiteX69" fmla="*/ 540113 w 3024845"/>
                  <a:gd name="connsiteY69" fmla="*/ 417223 h 834218"/>
                  <a:gd name="connsiteX70" fmla="*/ 547207 w 3024845"/>
                  <a:gd name="connsiteY70" fmla="*/ 417223 h 834218"/>
                  <a:gd name="connsiteX71" fmla="*/ 547207 w 3024845"/>
                  <a:gd name="connsiteY71" fmla="*/ 418304 h 834218"/>
                  <a:gd name="connsiteX72" fmla="*/ 547207 w 3024845"/>
                  <a:gd name="connsiteY72" fmla="*/ 425870 h 834218"/>
                  <a:gd name="connsiteX73" fmla="*/ 547967 w 3024845"/>
                  <a:gd name="connsiteY73" fmla="*/ 425870 h 834218"/>
                  <a:gd name="connsiteX74" fmla="*/ 553287 w 3024845"/>
                  <a:gd name="connsiteY74" fmla="*/ 425870 h 834218"/>
                  <a:gd name="connsiteX75" fmla="*/ 553287 w 3024845"/>
                  <a:gd name="connsiteY75" fmla="*/ 423708 h 834218"/>
                  <a:gd name="connsiteX76" fmla="*/ 553287 w 3024845"/>
                  <a:gd name="connsiteY76" fmla="*/ 408576 h 834218"/>
                  <a:gd name="connsiteX77" fmla="*/ 554300 w 3024845"/>
                  <a:gd name="connsiteY77" fmla="*/ 408576 h 834218"/>
                  <a:gd name="connsiteX78" fmla="*/ 561394 w 3024845"/>
                  <a:gd name="connsiteY78" fmla="*/ 408576 h 834218"/>
                  <a:gd name="connsiteX79" fmla="*/ 561394 w 3024845"/>
                  <a:gd name="connsiteY79" fmla="*/ 409657 h 834218"/>
                  <a:gd name="connsiteX80" fmla="*/ 561394 w 3024845"/>
                  <a:gd name="connsiteY80" fmla="*/ 417223 h 834218"/>
                  <a:gd name="connsiteX81" fmla="*/ 566714 w 3024845"/>
                  <a:gd name="connsiteY81" fmla="*/ 415230 h 834218"/>
                  <a:gd name="connsiteX82" fmla="*/ 567474 w 3024845"/>
                  <a:gd name="connsiteY82" fmla="*/ 414250 h 834218"/>
                  <a:gd name="connsiteX83" fmla="*/ 567474 w 3024845"/>
                  <a:gd name="connsiteY83" fmla="*/ 408576 h 834218"/>
                  <a:gd name="connsiteX84" fmla="*/ 605981 w 3024845"/>
                  <a:gd name="connsiteY84" fmla="*/ 408576 h 834218"/>
                  <a:gd name="connsiteX85" fmla="*/ 605981 w 3024845"/>
                  <a:gd name="connsiteY85" fmla="*/ 432355 h 834218"/>
                  <a:gd name="connsiteX86" fmla="*/ 608007 w 3024845"/>
                  <a:gd name="connsiteY86" fmla="*/ 432355 h 834218"/>
                  <a:gd name="connsiteX87" fmla="*/ 622194 w 3024845"/>
                  <a:gd name="connsiteY87" fmla="*/ 432355 h 834218"/>
                  <a:gd name="connsiteX88" fmla="*/ 622194 w 3024845"/>
                  <a:gd name="connsiteY88" fmla="*/ 433436 h 834218"/>
                  <a:gd name="connsiteX89" fmla="*/ 622194 w 3024845"/>
                  <a:gd name="connsiteY89" fmla="*/ 441002 h 834218"/>
                  <a:gd name="connsiteX90" fmla="*/ 623968 w 3024845"/>
                  <a:gd name="connsiteY90" fmla="*/ 441002 h 834218"/>
                  <a:gd name="connsiteX91" fmla="*/ 636381 w 3024845"/>
                  <a:gd name="connsiteY91" fmla="*/ 441002 h 834218"/>
                  <a:gd name="connsiteX92" fmla="*/ 636381 w 3024845"/>
                  <a:gd name="connsiteY92" fmla="*/ 417223 h 834218"/>
                  <a:gd name="connsiteX93" fmla="*/ 637394 w 3024845"/>
                  <a:gd name="connsiteY93" fmla="*/ 417223 h 834218"/>
                  <a:gd name="connsiteX94" fmla="*/ 644488 w 3024845"/>
                  <a:gd name="connsiteY94" fmla="*/ 417223 h 834218"/>
                  <a:gd name="connsiteX95" fmla="*/ 644488 w 3024845"/>
                  <a:gd name="connsiteY95" fmla="*/ 384796 h 834218"/>
                  <a:gd name="connsiteX96" fmla="*/ 645501 w 3024845"/>
                  <a:gd name="connsiteY96" fmla="*/ 384796 h 834218"/>
                  <a:gd name="connsiteX97" fmla="*/ 652595 w 3024845"/>
                  <a:gd name="connsiteY97" fmla="*/ 384796 h 834218"/>
                  <a:gd name="connsiteX98" fmla="*/ 652595 w 3024845"/>
                  <a:gd name="connsiteY98" fmla="*/ 382905 h 834218"/>
                  <a:gd name="connsiteX99" fmla="*/ 652595 w 3024845"/>
                  <a:gd name="connsiteY99" fmla="*/ 369664 h 834218"/>
                  <a:gd name="connsiteX100" fmla="*/ 651328 w 3024845"/>
                  <a:gd name="connsiteY100" fmla="*/ 368042 h 834218"/>
                  <a:gd name="connsiteX101" fmla="*/ 656648 w 3024845"/>
                  <a:gd name="connsiteY101" fmla="*/ 356693 h 834218"/>
                  <a:gd name="connsiteX102" fmla="*/ 664755 w 3024845"/>
                  <a:gd name="connsiteY102" fmla="*/ 384796 h 834218"/>
                  <a:gd name="connsiteX103" fmla="*/ 665515 w 3024845"/>
                  <a:gd name="connsiteY103" fmla="*/ 384796 h 834218"/>
                  <a:gd name="connsiteX104" fmla="*/ 670835 w 3024845"/>
                  <a:gd name="connsiteY104" fmla="*/ 384796 h 834218"/>
                  <a:gd name="connsiteX105" fmla="*/ 670835 w 3024845"/>
                  <a:gd name="connsiteY105" fmla="*/ 278869 h 834218"/>
                  <a:gd name="connsiteX106" fmla="*/ 672355 w 3024845"/>
                  <a:gd name="connsiteY106" fmla="*/ 278869 h 834218"/>
                  <a:gd name="connsiteX107" fmla="*/ 682995 w 3024845"/>
                  <a:gd name="connsiteY107" fmla="*/ 278869 h 834218"/>
                  <a:gd name="connsiteX108" fmla="*/ 682995 w 3024845"/>
                  <a:gd name="connsiteY108" fmla="*/ 231310 h 834218"/>
                  <a:gd name="connsiteX109" fmla="*/ 709342 w 3024845"/>
                  <a:gd name="connsiteY109" fmla="*/ 231310 h 834218"/>
                  <a:gd name="connsiteX110" fmla="*/ 709342 w 3024845"/>
                  <a:gd name="connsiteY110" fmla="*/ 209692 h 834218"/>
                  <a:gd name="connsiteX111" fmla="*/ 743796 w 3024845"/>
                  <a:gd name="connsiteY111" fmla="*/ 209692 h 834218"/>
                  <a:gd name="connsiteX112" fmla="*/ 743796 w 3024845"/>
                  <a:gd name="connsiteY112" fmla="*/ 212124 h 834218"/>
                  <a:gd name="connsiteX113" fmla="*/ 743796 w 3024845"/>
                  <a:gd name="connsiteY113" fmla="*/ 229148 h 834218"/>
                  <a:gd name="connsiteX114" fmla="*/ 746076 w 3024845"/>
                  <a:gd name="connsiteY114" fmla="*/ 229148 h 834218"/>
                  <a:gd name="connsiteX115" fmla="*/ 762036 w 3024845"/>
                  <a:gd name="connsiteY115" fmla="*/ 229148 h 834218"/>
                  <a:gd name="connsiteX116" fmla="*/ 762036 w 3024845"/>
                  <a:gd name="connsiteY116" fmla="*/ 276707 h 834218"/>
                  <a:gd name="connsiteX117" fmla="*/ 763049 w 3024845"/>
                  <a:gd name="connsiteY117" fmla="*/ 276707 h 834218"/>
                  <a:gd name="connsiteX118" fmla="*/ 770143 w 3024845"/>
                  <a:gd name="connsiteY118" fmla="*/ 276707 h 834218"/>
                  <a:gd name="connsiteX119" fmla="*/ 784330 w 3024845"/>
                  <a:gd name="connsiteY119" fmla="*/ 281031 h 834218"/>
                  <a:gd name="connsiteX120" fmla="*/ 784330 w 3024845"/>
                  <a:gd name="connsiteY120" fmla="*/ 319943 h 834218"/>
                  <a:gd name="connsiteX121" fmla="*/ 785343 w 3024845"/>
                  <a:gd name="connsiteY121" fmla="*/ 319943 h 834218"/>
                  <a:gd name="connsiteX122" fmla="*/ 792436 w 3024845"/>
                  <a:gd name="connsiteY122" fmla="*/ 319943 h 834218"/>
                  <a:gd name="connsiteX123" fmla="*/ 792436 w 3024845"/>
                  <a:gd name="connsiteY123" fmla="*/ 321564 h 834218"/>
                  <a:gd name="connsiteX124" fmla="*/ 792436 w 3024845"/>
                  <a:gd name="connsiteY124" fmla="*/ 332913 h 834218"/>
                  <a:gd name="connsiteX125" fmla="*/ 794463 w 3024845"/>
                  <a:gd name="connsiteY125" fmla="*/ 332913 h 834218"/>
                  <a:gd name="connsiteX126" fmla="*/ 808650 w 3024845"/>
                  <a:gd name="connsiteY126" fmla="*/ 332913 h 834218"/>
                  <a:gd name="connsiteX127" fmla="*/ 814730 w 3024845"/>
                  <a:gd name="connsiteY127" fmla="*/ 339399 h 834218"/>
                  <a:gd name="connsiteX128" fmla="*/ 814730 w 3024845"/>
                  <a:gd name="connsiteY128" fmla="*/ 361017 h 834218"/>
                  <a:gd name="connsiteX129" fmla="*/ 817010 w 3024845"/>
                  <a:gd name="connsiteY129" fmla="*/ 361017 h 834218"/>
                  <a:gd name="connsiteX130" fmla="*/ 832970 w 3024845"/>
                  <a:gd name="connsiteY130" fmla="*/ 361017 h 834218"/>
                  <a:gd name="connsiteX131" fmla="*/ 832970 w 3024845"/>
                  <a:gd name="connsiteY131" fmla="*/ 362097 h 834218"/>
                  <a:gd name="connsiteX132" fmla="*/ 832970 w 3024845"/>
                  <a:gd name="connsiteY132" fmla="*/ 369664 h 834218"/>
                  <a:gd name="connsiteX133" fmla="*/ 834237 w 3024845"/>
                  <a:gd name="connsiteY133" fmla="*/ 369664 h 834218"/>
                  <a:gd name="connsiteX134" fmla="*/ 843104 w 3024845"/>
                  <a:gd name="connsiteY134" fmla="*/ 369664 h 834218"/>
                  <a:gd name="connsiteX135" fmla="*/ 843104 w 3024845"/>
                  <a:gd name="connsiteY135" fmla="*/ 371825 h 834218"/>
                  <a:gd name="connsiteX136" fmla="*/ 843104 w 3024845"/>
                  <a:gd name="connsiteY136" fmla="*/ 386958 h 834218"/>
                  <a:gd name="connsiteX137" fmla="*/ 847157 w 3024845"/>
                  <a:gd name="connsiteY137" fmla="*/ 385066 h 834218"/>
                  <a:gd name="connsiteX138" fmla="*/ 847157 w 3024845"/>
                  <a:gd name="connsiteY138" fmla="*/ 371825 h 834218"/>
                  <a:gd name="connsiteX139" fmla="*/ 848170 w 3024845"/>
                  <a:gd name="connsiteY139" fmla="*/ 371825 h 834218"/>
                  <a:gd name="connsiteX140" fmla="*/ 855264 w 3024845"/>
                  <a:gd name="connsiteY140" fmla="*/ 371825 h 834218"/>
                  <a:gd name="connsiteX141" fmla="*/ 855264 w 3024845"/>
                  <a:gd name="connsiteY141" fmla="*/ 373447 h 834218"/>
                  <a:gd name="connsiteX142" fmla="*/ 855264 w 3024845"/>
                  <a:gd name="connsiteY142" fmla="*/ 384796 h 834218"/>
                  <a:gd name="connsiteX143" fmla="*/ 856024 w 3024845"/>
                  <a:gd name="connsiteY143" fmla="*/ 384796 h 834218"/>
                  <a:gd name="connsiteX144" fmla="*/ 861344 w 3024845"/>
                  <a:gd name="connsiteY144" fmla="*/ 384796 h 834218"/>
                  <a:gd name="connsiteX145" fmla="*/ 909984 w 3024845"/>
                  <a:gd name="connsiteY145" fmla="*/ 380473 h 834218"/>
                  <a:gd name="connsiteX146" fmla="*/ 909984 w 3024845"/>
                  <a:gd name="connsiteY146" fmla="*/ 381824 h 834218"/>
                  <a:gd name="connsiteX147" fmla="*/ 909984 w 3024845"/>
                  <a:gd name="connsiteY147" fmla="*/ 391281 h 834218"/>
                  <a:gd name="connsiteX148" fmla="*/ 910744 w 3024845"/>
                  <a:gd name="connsiteY148" fmla="*/ 391281 h 834218"/>
                  <a:gd name="connsiteX149" fmla="*/ 916065 w 3024845"/>
                  <a:gd name="connsiteY149" fmla="*/ 391281 h 834218"/>
                  <a:gd name="connsiteX150" fmla="*/ 916065 w 3024845"/>
                  <a:gd name="connsiteY150" fmla="*/ 393443 h 834218"/>
                  <a:gd name="connsiteX151" fmla="*/ 916065 w 3024845"/>
                  <a:gd name="connsiteY151" fmla="*/ 408576 h 834218"/>
                  <a:gd name="connsiteX152" fmla="*/ 918091 w 3024845"/>
                  <a:gd name="connsiteY152" fmla="*/ 407225 h 834218"/>
                  <a:gd name="connsiteX153" fmla="*/ 932278 w 3024845"/>
                  <a:gd name="connsiteY153" fmla="*/ 397767 h 834218"/>
                  <a:gd name="connsiteX154" fmla="*/ 938358 w 3024845"/>
                  <a:gd name="connsiteY154" fmla="*/ 356693 h 834218"/>
                  <a:gd name="connsiteX155" fmla="*/ 939118 w 3024845"/>
                  <a:gd name="connsiteY155" fmla="*/ 356423 h 834218"/>
                  <a:gd name="connsiteX156" fmla="*/ 944438 w 3024845"/>
                  <a:gd name="connsiteY156" fmla="*/ 354531 h 834218"/>
                  <a:gd name="connsiteX157" fmla="*/ 946465 w 3024845"/>
                  <a:gd name="connsiteY157" fmla="*/ 285354 h 834218"/>
                  <a:gd name="connsiteX158" fmla="*/ 948492 w 3024845"/>
                  <a:gd name="connsiteY158" fmla="*/ 354531 h 834218"/>
                  <a:gd name="connsiteX159" fmla="*/ 949252 w 3024845"/>
                  <a:gd name="connsiteY159" fmla="*/ 354801 h 834218"/>
                  <a:gd name="connsiteX160" fmla="*/ 954572 w 3024845"/>
                  <a:gd name="connsiteY160" fmla="*/ 356693 h 834218"/>
                  <a:gd name="connsiteX161" fmla="*/ 954572 w 3024845"/>
                  <a:gd name="connsiteY161" fmla="*/ 270222 h 834218"/>
                  <a:gd name="connsiteX162" fmla="*/ 958625 w 3024845"/>
                  <a:gd name="connsiteY162" fmla="*/ 237795 h 834218"/>
                  <a:gd name="connsiteX163" fmla="*/ 997132 w 3024845"/>
                  <a:gd name="connsiteY163" fmla="*/ 237795 h 834218"/>
                  <a:gd name="connsiteX164" fmla="*/ 997132 w 3024845"/>
                  <a:gd name="connsiteY164" fmla="*/ 270222 h 834218"/>
                  <a:gd name="connsiteX165" fmla="*/ 997892 w 3024845"/>
                  <a:gd name="connsiteY165" fmla="*/ 270222 h 834218"/>
                  <a:gd name="connsiteX166" fmla="*/ 1003212 w 3024845"/>
                  <a:gd name="connsiteY166" fmla="*/ 270222 h 834218"/>
                  <a:gd name="connsiteX167" fmla="*/ 1003212 w 3024845"/>
                  <a:gd name="connsiteY167" fmla="*/ 188074 h 834218"/>
                  <a:gd name="connsiteX168" fmla="*/ 1004986 w 3024845"/>
                  <a:gd name="connsiteY168" fmla="*/ 188074 h 834218"/>
                  <a:gd name="connsiteX169" fmla="*/ 1017399 w 3024845"/>
                  <a:gd name="connsiteY169" fmla="*/ 188074 h 834218"/>
                  <a:gd name="connsiteX170" fmla="*/ 1017399 w 3024845"/>
                  <a:gd name="connsiteY170" fmla="*/ 186183 h 834218"/>
                  <a:gd name="connsiteX171" fmla="*/ 1017399 w 3024845"/>
                  <a:gd name="connsiteY171" fmla="*/ 172942 h 834218"/>
                  <a:gd name="connsiteX172" fmla="*/ 1039693 w 3024845"/>
                  <a:gd name="connsiteY172" fmla="*/ 172942 h 834218"/>
                  <a:gd name="connsiteX173" fmla="*/ 1039693 w 3024845"/>
                  <a:gd name="connsiteY173" fmla="*/ 171861 h 834218"/>
                  <a:gd name="connsiteX174" fmla="*/ 1039693 w 3024845"/>
                  <a:gd name="connsiteY174" fmla="*/ 164295 h 834218"/>
                  <a:gd name="connsiteX175" fmla="*/ 1041466 w 3024845"/>
                  <a:gd name="connsiteY175" fmla="*/ 164295 h 834218"/>
                  <a:gd name="connsiteX176" fmla="*/ 1053880 w 3024845"/>
                  <a:gd name="connsiteY176" fmla="*/ 164295 h 834218"/>
                  <a:gd name="connsiteX177" fmla="*/ 1053880 w 3024845"/>
                  <a:gd name="connsiteY177" fmla="*/ 165376 h 834218"/>
                  <a:gd name="connsiteX178" fmla="*/ 1053880 w 3024845"/>
                  <a:gd name="connsiteY178" fmla="*/ 172942 h 834218"/>
                  <a:gd name="connsiteX179" fmla="*/ 1054640 w 3024845"/>
                  <a:gd name="connsiteY179" fmla="*/ 172942 h 834218"/>
                  <a:gd name="connsiteX180" fmla="*/ 1059960 w 3024845"/>
                  <a:gd name="connsiteY180" fmla="*/ 172942 h 834218"/>
                  <a:gd name="connsiteX181" fmla="*/ 1070093 w 3024845"/>
                  <a:gd name="connsiteY181" fmla="*/ 168618 h 834218"/>
                  <a:gd name="connsiteX182" fmla="*/ 1074146 w 3024845"/>
                  <a:gd name="connsiteY182" fmla="*/ 171861 h 834218"/>
                  <a:gd name="connsiteX183" fmla="*/ 1074146 w 3024845"/>
                  <a:gd name="connsiteY183" fmla="*/ 164295 h 834218"/>
                  <a:gd name="connsiteX184" fmla="*/ 1076426 w 3024845"/>
                  <a:gd name="connsiteY184" fmla="*/ 164295 h 834218"/>
                  <a:gd name="connsiteX185" fmla="*/ 1092387 w 3024845"/>
                  <a:gd name="connsiteY185" fmla="*/ 164295 h 834218"/>
                  <a:gd name="connsiteX186" fmla="*/ 1092387 w 3024845"/>
                  <a:gd name="connsiteY186" fmla="*/ 165376 h 834218"/>
                  <a:gd name="connsiteX187" fmla="*/ 1092387 w 3024845"/>
                  <a:gd name="connsiteY187" fmla="*/ 172942 h 834218"/>
                  <a:gd name="connsiteX188" fmla="*/ 1122787 w 3024845"/>
                  <a:gd name="connsiteY188" fmla="*/ 172942 h 834218"/>
                  <a:gd name="connsiteX189" fmla="*/ 1122787 w 3024845"/>
                  <a:gd name="connsiteY189" fmla="*/ 174563 h 834218"/>
                  <a:gd name="connsiteX190" fmla="*/ 1122787 w 3024845"/>
                  <a:gd name="connsiteY190" fmla="*/ 185913 h 834218"/>
                  <a:gd name="connsiteX191" fmla="*/ 1149134 w 3024845"/>
                  <a:gd name="connsiteY191" fmla="*/ 185913 h 834218"/>
                  <a:gd name="connsiteX192" fmla="*/ 1149134 w 3024845"/>
                  <a:gd name="connsiteY192" fmla="*/ 216177 h 834218"/>
                  <a:gd name="connsiteX193" fmla="*/ 1149894 w 3024845"/>
                  <a:gd name="connsiteY193" fmla="*/ 216177 h 834218"/>
                  <a:gd name="connsiteX194" fmla="*/ 1155214 w 3024845"/>
                  <a:gd name="connsiteY194" fmla="*/ 216177 h 834218"/>
                  <a:gd name="connsiteX195" fmla="*/ 1155214 w 3024845"/>
                  <a:gd name="connsiteY195" fmla="*/ 217258 h 834218"/>
                  <a:gd name="connsiteX196" fmla="*/ 1155214 w 3024845"/>
                  <a:gd name="connsiteY196" fmla="*/ 224825 h 834218"/>
                  <a:gd name="connsiteX197" fmla="*/ 1159268 w 3024845"/>
                  <a:gd name="connsiteY197" fmla="*/ 255089 h 834218"/>
                  <a:gd name="connsiteX198" fmla="*/ 1160028 w 3024845"/>
                  <a:gd name="connsiteY198" fmla="*/ 255089 h 834218"/>
                  <a:gd name="connsiteX199" fmla="*/ 1165348 w 3024845"/>
                  <a:gd name="connsiteY199" fmla="*/ 255089 h 834218"/>
                  <a:gd name="connsiteX200" fmla="*/ 1165348 w 3024845"/>
                  <a:gd name="connsiteY200" fmla="*/ 255900 h 834218"/>
                  <a:gd name="connsiteX201" fmla="*/ 1165348 w 3024845"/>
                  <a:gd name="connsiteY201" fmla="*/ 261575 h 834218"/>
                  <a:gd name="connsiteX202" fmla="*/ 1166361 w 3024845"/>
                  <a:gd name="connsiteY202" fmla="*/ 261575 h 834218"/>
                  <a:gd name="connsiteX203" fmla="*/ 1173454 w 3024845"/>
                  <a:gd name="connsiteY203" fmla="*/ 261575 h 834218"/>
                  <a:gd name="connsiteX204" fmla="*/ 1173454 w 3024845"/>
                  <a:gd name="connsiteY204" fmla="*/ 291840 h 834218"/>
                  <a:gd name="connsiteX205" fmla="*/ 1175481 w 3024845"/>
                  <a:gd name="connsiteY205" fmla="*/ 291840 h 834218"/>
                  <a:gd name="connsiteX206" fmla="*/ 1189668 w 3024845"/>
                  <a:gd name="connsiteY206" fmla="*/ 291840 h 834218"/>
                  <a:gd name="connsiteX207" fmla="*/ 1189668 w 3024845"/>
                  <a:gd name="connsiteY207" fmla="*/ 315619 h 834218"/>
                  <a:gd name="connsiteX208" fmla="*/ 1191695 w 3024845"/>
                  <a:gd name="connsiteY208" fmla="*/ 317240 h 834218"/>
                  <a:gd name="connsiteX209" fmla="*/ 1191695 w 3024845"/>
                  <a:gd name="connsiteY209" fmla="*/ 328590 h 834218"/>
                  <a:gd name="connsiteX210" fmla="*/ 1192455 w 3024845"/>
                  <a:gd name="connsiteY210" fmla="*/ 328590 h 834218"/>
                  <a:gd name="connsiteX211" fmla="*/ 1197775 w 3024845"/>
                  <a:gd name="connsiteY211" fmla="*/ 328590 h 834218"/>
                  <a:gd name="connsiteX212" fmla="*/ 1197775 w 3024845"/>
                  <a:gd name="connsiteY212" fmla="*/ 352369 h 834218"/>
                  <a:gd name="connsiteX213" fmla="*/ 1199041 w 3024845"/>
                  <a:gd name="connsiteY213" fmla="*/ 352369 h 834218"/>
                  <a:gd name="connsiteX214" fmla="*/ 1207908 w 3024845"/>
                  <a:gd name="connsiteY214" fmla="*/ 352369 h 834218"/>
                  <a:gd name="connsiteX215" fmla="*/ 1209935 w 3024845"/>
                  <a:gd name="connsiteY215" fmla="*/ 356423 h 834218"/>
                  <a:gd name="connsiteX216" fmla="*/ 1209935 w 3024845"/>
                  <a:gd name="connsiteY216" fmla="*/ 369664 h 834218"/>
                  <a:gd name="connsiteX217" fmla="*/ 1211455 w 3024845"/>
                  <a:gd name="connsiteY217" fmla="*/ 367772 h 834218"/>
                  <a:gd name="connsiteX218" fmla="*/ 1222095 w 3024845"/>
                  <a:gd name="connsiteY218" fmla="*/ 354531 h 834218"/>
                  <a:gd name="connsiteX219" fmla="*/ 1250469 w 3024845"/>
                  <a:gd name="connsiteY219" fmla="*/ 354531 h 834218"/>
                  <a:gd name="connsiteX220" fmla="*/ 1250469 w 3024845"/>
                  <a:gd name="connsiteY220" fmla="*/ 441002 h 834218"/>
                  <a:gd name="connsiteX221" fmla="*/ 1251229 w 3024845"/>
                  <a:gd name="connsiteY221" fmla="*/ 441002 h 834218"/>
                  <a:gd name="connsiteX222" fmla="*/ 1256549 w 3024845"/>
                  <a:gd name="connsiteY222" fmla="*/ 441002 h 834218"/>
                  <a:gd name="connsiteX223" fmla="*/ 1257309 w 3024845"/>
                  <a:gd name="connsiteY223" fmla="*/ 439651 h 834218"/>
                  <a:gd name="connsiteX224" fmla="*/ 1262629 w 3024845"/>
                  <a:gd name="connsiteY224" fmla="*/ 430193 h 834218"/>
                  <a:gd name="connsiteX225" fmla="*/ 1262629 w 3024845"/>
                  <a:gd name="connsiteY225" fmla="*/ 432085 h 834218"/>
                  <a:gd name="connsiteX226" fmla="*/ 1262629 w 3024845"/>
                  <a:gd name="connsiteY226" fmla="*/ 445326 h 834218"/>
                  <a:gd name="connsiteX227" fmla="*/ 1266682 w 3024845"/>
                  <a:gd name="connsiteY227" fmla="*/ 399929 h 834218"/>
                  <a:gd name="connsiteX228" fmla="*/ 1267442 w 3024845"/>
                  <a:gd name="connsiteY228" fmla="*/ 399929 h 834218"/>
                  <a:gd name="connsiteX229" fmla="*/ 1272762 w 3024845"/>
                  <a:gd name="connsiteY229" fmla="*/ 399929 h 834218"/>
                  <a:gd name="connsiteX230" fmla="*/ 1272762 w 3024845"/>
                  <a:gd name="connsiteY230" fmla="*/ 335075 h 834218"/>
                  <a:gd name="connsiteX231" fmla="*/ 1273776 w 3024845"/>
                  <a:gd name="connsiteY231" fmla="*/ 335075 h 834218"/>
                  <a:gd name="connsiteX232" fmla="*/ 1280869 w 3024845"/>
                  <a:gd name="connsiteY232" fmla="*/ 335075 h 834218"/>
                  <a:gd name="connsiteX233" fmla="*/ 1293029 w 3024845"/>
                  <a:gd name="connsiteY233" fmla="*/ 291840 h 834218"/>
                  <a:gd name="connsiteX234" fmla="*/ 1294296 w 3024845"/>
                  <a:gd name="connsiteY234" fmla="*/ 291840 h 834218"/>
                  <a:gd name="connsiteX235" fmla="*/ 1303163 w 3024845"/>
                  <a:gd name="connsiteY235" fmla="*/ 291840 h 834218"/>
                  <a:gd name="connsiteX236" fmla="*/ 1313296 w 3024845"/>
                  <a:gd name="connsiteY236" fmla="*/ 335075 h 834218"/>
                  <a:gd name="connsiteX237" fmla="*/ 1314309 w 3024845"/>
                  <a:gd name="connsiteY237" fmla="*/ 335075 h 834218"/>
                  <a:gd name="connsiteX238" fmla="*/ 1321403 w 3024845"/>
                  <a:gd name="connsiteY238" fmla="*/ 335075 h 834218"/>
                  <a:gd name="connsiteX239" fmla="*/ 1321403 w 3024845"/>
                  <a:gd name="connsiteY239" fmla="*/ 373987 h 834218"/>
                  <a:gd name="connsiteX240" fmla="*/ 1323176 w 3024845"/>
                  <a:gd name="connsiteY240" fmla="*/ 373987 h 834218"/>
                  <a:gd name="connsiteX241" fmla="*/ 1335590 w 3024845"/>
                  <a:gd name="connsiteY241" fmla="*/ 373987 h 834218"/>
                  <a:gd name="connsiteX242" fmla="*/ 1335590 w 3024845"/>
                  <a:gd name="connsiteY242" fmla="*/ 376149 h 834218"/>
                  <a:gd name="connsiteX243" fmla="*/ 1335590 w 3024845"/>
                  <a:gd name="connsiteY243" fmla="*/ 391281 h 834218"/>
                  <a:gd name="connsiteX244" fmla="*/ 1339643 w 3024845"/>
                  <a:gd name="connsiteY244" fmla="*/ 389120 h 834218"/>
                  <a:gd name="connsiteX245" fmla="*/ 1339643 w 3024845"/>
                  <a:gd name="connsiteY245" fmla="*/ 373987 h 834218"/>
                  <a:gd name="connsiteX246" fmla="*/ 1341163 w 3024845"/>
                  <a:gd name="connsiteY246" fmla="*/ 373987 h 834218"/>
                  <a:gd name="connsiteX247" fmla="*/ 1351803 w 3024845"/>
                  <a:gd name="connsiteY247" fmla="*/ 373987 h 834218"/>
                  <a:gd name="connsiteX248" fmla="*/ 1351803 w 3024845"/>
                  <a:gd name="connsiteY248" fmla="*/ 375608 h 834218"/>
                  <a:gd name="connsiteX249" fmla="*/ 1351803 w 3024845"/>
                  <a:gd name="connsiteY249" fmla="*/ 386958 h 834218"/>
                  <a:gd name="connsiteX250" fmla="*/ 1382204 w 3024845"/>
                  <a:gd name="connsiteY250" fmla="*/ 386958 h 834218"/>
                  <a:gd name="connsiteX251" fmla="*/ 1382204 w 3024845"/>
                  <a:gd name="connsiteY251" fmla="*/ 350208 h 834218"/>
                  <a:gd name="connsiteX252" fmla="*/ 1383470 w 3024845"/>
                  <a:gd name="connsiteY252" fmla="*/ 350208 h 834218"/>
                  <a:gd name="connsiteX253" fmla="*/ 1392337 w 3024845"/>
                  <a:gd name="connsiteY253" fmla="*/ 350208 h 834218"/>
                  <a:gd name="connsiteX254" fmla="*/ 1392337 w 3024845"/>
                  <a:gd name="connsiteY254" fmla="*/ 371825 h 834218"/>
                  <a:gd name="connsiteX255" fmla="*/ 1394364 w 3024845"/>
                  <a:gd name="connsiteY255" fmla="*/ 339399 h 834218"/>
                  <a:gd name="connsiteX256" fmla="*/ 1416657 w 3024845"/>
                  <a:gd name="connsiteY256" fmla="*/ 339399 h 834218"/>
                  <a:gd name="connsiteX257" fmla="*/ 1416657 w 3024845"/>
                  <a:gd name="connsiteY257" fmla="*/ 337777 h 834218"/>
                  <a:gd name="connsiteX258" fmla="*/ 1416657 w 3024845"/>
                  <a:gd name="connsiteY258" fmla="*/ 326428 h 834218"/>
                  <a:gd name="connsiteX259" fmla="*/ 1417417 w 3024845"/>
                  <a:gd name="connsiteY259" fmla="*/ 326428 h 834218"/>
                  <a:gd name="connsiteX260" fmla="*/ 1422737 w 3024845"/>
                  <a:gd name="connsiteY260" fmla="*/ 326428 h 834218"/>
                  <a:gd name="connsiteX261" fmla="*/ 1422737 w 3024845"/>
                  <a:gd name="connsiteY261" fmla="*/ 324537 h 834218"/>
                  <a:gd name="connsiteX262" fmla="*/ 1422737 w 3024845"/>
                  <a:gd name="connsiteY262" fmla="*/ 311296 h 834218"/>
                  <a:gd name="connsiteX263" fmla="*/ 1426791 w 3024845"/>
                  <a:gd name="connsiteY263" fmla="*/ 317781 h 834218"/>
                  <a:gd name="connsiteX264" fmla="*/ 1429071 w 3024845"/>
                  <a:gd name="connsiteY264" fmla="*/ 317781 h 834218"/>
                  <a:gd name="connsiteX265" fmla="*/ 1445031 w 3024845"/>
                  <a:gd name="connsiteY265" fmla="*/ 317781 h 834218"/>
                  <a:gd name="connsiteX266" fmla="*/ 1445031 w 3024845"/>
                  <a:gd name="connsiteY266" fmla="*/ 316970 h 834218"/>
                  <a:gd name="connsiteX267" fmla="*/ 1445031 w 3024845"/>
                  <a:gd name="connsiteY267" fmla="*/ 311296 h 834218"/>
                  <a:gd name="connsiteX268" fmla="*/ 1445791 w 3024845"/>
                  <a:gd name="connsiteY268" fmla="*/ 311296 h 834218"/>
                  <a:gd name="connsiteX269" fmla="*/ 1451111 w 3024845"/>
                  <a:gd name="connsiteY269" fmla="*/ 311296 h 834218"/>
                  <a:gd name="connsiteX270" fmla="*/ 1451111 w 3024845"/>
                  <a:gd name="connsiteY270" fmla="*/ 312647 h 834218"/>
                  <a:gd name="connsiteX271" fmla="*/ 1451111 w 3024845"/>
                  <a:gd name="connsiteY271" fmla="*/ 322105 h 834218"/>
                  <a:gd name="connsiteX272" fmla="*/ 1489618 w 3024845"/>
                  <a:gd name="connsiteY272" fmla="*/ 322105 h 834218"/>
                  <a:gd name="connsiteX273" fmla="*/ 1489618 w 3024845"/>
                  <a:gd name="connsiteY273" fmla="*/ 460458 h 834218"/>
                  <a:gd name="connsiteX274" fmla="*/ 1491138 w 3024845"/>
                  <a:gd name="connsiteY274" fmla="*/ 460458 h 834218"/>
                  <a:gd name="connsiteX275" fmla="*/ 1501778 w 3024845"/>
                  <a:gd name="connsiteY275" fmla="*/ 460458 h 834218"/>
                  <a:gd name="connsiteX276" fmla="*/ 1501778 w 3024845"/>
                  <a:gd name="connsiteY276" fmla="*/ 447488 h 834218"/>
                  <a:gd name="connsiteX277" fmla="*/ 1505832 w 3024845"/>
                  <a:gd name="connsiteY277" fmla="*/ 447488 h 834218"/>
                  <a:gd name="connsiteX278" fmla="*/ 1505832 w 3024845"/>
                  <a:gd name="connsiteY278" fmla="*/ 460458 h 834218"/>
                  <a:gd name="connsiteX279" fmla="*/ 1536232 w 3024845"/>
                  <a:gd name="connsiteY279" fmla="*/ 460458 h 834218"/>
                  <a:gd name="connsiteX280" fmla="*/ 1536232 w 3024845"/>
                  <a:gd name="connsiteY280" fmla="*/ 430193 h 834218"/>
                  <a:gd name="connsiteX281" fmla="*/ 1548392 w 3024845"/>
                  <a:gd name="connsiteY281" fmla="*/ 430193 h 834218"/>
                  <a:gd name="connsiteX282" fmla="*/ 1560552 w 3024845"/>
                  <a:gd name="connsiteY282" fmla="*/ 428032 h 834218"/>
                  <a:gd name="connsiteX283" fmla="*/ 1564606 w 3024845"/>
                  <a:gd name="connsiteY283" fmla="*/ 430193 h 834218"/>
                  <a:gd name="connsiteX284" fmla="*/ 1574739 w 3024845"/>
                  <a:gd name="connsiteY284" fmla="*/ 430193 h 834218"/>
                  <a:gd name="connsiteX285" fmla="*/ 1574739 w 3024845"/>
                  <a:gd name="connsiteY285" fmla="*/ 460458 h 834218"/>
                  <a:gd name="connsiteX286" fmla="*/ 1582846 w 3024845"/>
                  <a:gd name="connsiteY286" fmla="*/ 460458 h 834218"/>
                  <a:gd name="connsiteX287" fmla="*/ 1582846 w 3024845"/>
                  <a:gd name="connsiteY287" fmla="*/ 477753 h 834218"/>
                  <a:gd name="connsiteX288" fmla="*/ 1592182 w 3024845"/>
                  <a:gd name="connsiteY288" fmla="*/ 478658 h 834218"/>
                  <a:gd name="connsiteX289" fmla="*/ 1605140 w 3024845"/>
                  <a:gd name="connsiteY289" fmla="*/ 478658 h 834218"/>
                  <a:gd name="connsiteX290" fmla="*/ 1605140 w 3024845"/>
                  <a:gd name="connsiteY290" fmla="*/ 462620 h 834218"/>
                  <a:gd name="connsiteX291" fmla="*/ 1673096 w 3024845"/>
                  <a:gd name="connsiteY291" fmla="*/ 462620 h 834218"/>
                  <a:gd name="connsiteX292" fmla="*/ 1673096 w 3024845"/>
                  <a:gd name="connsiteY292" fmla="*/ 377367 h 834218"/>
                  <a:gd name="connsiteX293" fmla="*/ 1745104 w 3024845"/>
                  <a:gd name="connsiteY293" fmla="*/ 377367 h 834218"/>
                  <a:gd name="connsiteX294" fmla="*/ 1745104 w 3024845"/>
                  <a:gd name="connsiteY294" fmla="*/ 456135 h 834218"/>
                  <a:gd name="connsiteX295" fmla="*/ 1747008 w 3024845"/>
                  <a:gd name="connsiteY295" fmla="*/ 456135 h 834218"/>
                  <a:gd name="connsiteX296" fmla="*/ 1748250 w 3024845"/>
                  <a:gd name="connsiteY296" fmla="*/ 478658 h 834218"/>
                  <a:gd name="connsiteX297" fmla="*/ 1757926 w 3024845"/>
                  <a:gd name="connsiteY297" fmla="*/ 478658 h 834218"/>
                  <a:gd name="connsiteX298" fmla="*/ 1759168 w 3024845"/>
                  <a:gd name="connsiteY298" fmla="*/ 456135 h 834218"/>
                  <a:gd name="connsiteX299" fmla="*/ 1765248 w 3024845"/>
                  <a:gd name="connsiteY299" fmla="*/ 456135 h 834218"/>
                  <a:gd name="connsiteX300" fmla="*/ 1766490 w 3024845"/>
                  <a:gd name="connsiteY300" fmla="*/ 478658 h 834218"/>
                  <a:gd name="connsiteX301" fmla="*/ 1817112 w 3024845"/>
                  <a:gd name="connsiteY301" fmla="*/ 478658 h 834218"/>
                  <a:gd name="connsiteX302" fmla="*/ 1817112 w 3024845"/>
                  <a:gd name="connsiteY302" fmla="*/ 315630 h 834218"/>
                  <a:gd name="connsiteX303" fmla="*/ 2014439 w 3024845"/>
                  <a:gd name="connsiteY303" fmla="*/ 315630 h 834218"/>
                  <a:gd name="connsiteX304" fmla="*/ 2014439 w 3024845"/>
                  <a:gd name="connsiteY304" fmla="*/ 478658 h 834218"/>
                  <a:gd name="connsiteX305" fmla="*/ 2033136 w 3024845"/>
                  <a:gd name="connsiteY305" fmla="*/ 478658 h 834218"/>
                  <a:gd name="connsiteX306" fmla="*/ 2033136 w 3024845"/>
                  <a:gd name="connsiteY306" fmla="*/ 395965 h 834218"/>
                  <a:gd name="connsiteX307" fmla="*/ 2128256 w 3024845"/>
                  <a:gd name="connsiteY307" fmla="*/ 395965 h 834218"/>
                  <a:gd name="connsiteX308" fmla="*/ 2180720 w 3024845"/>
                  <a:gd name="connsiteY308" fmla="*/ 330752 h 834218"/>
                  <a:gd name="connsiteX309" fmla="*/ 2245574 w 3024845"/>
                  <a:gd name="connsiteY309" fmla="*/ 330752 h 834218"/>
                  <a:gd name="connsiteX310" fmla="*/ 2245574 w 3024845"/>
                  <a:gd name="connsiteY310" fmla="*/ 406414 h 834218"/>
                  <a:gd name="connsiteX311" fmla="*/ 2253681 w 3024845"/>
                  <a:gd name="connsiteY311" fmla="*/ 406414 h 834218"/>
                  <a:gd name="connsiteX312" fmla="*/ 2255708 w 3024845"/>
                  <a:gd name="connsiteY312" fmla="*/ 399929 h 834218"/>
                  <a:gd name="connsiteX313" fmla="*/ 2261788 w 3024845"/>
                  <a:gd name="connsiteY313" fmla="*/ 399929 h 834218"/>
                  <a:gd name="connsiteX314" fmla="*/ 2263815 w 3024845"/>
                  <a:gd name="connsiteY314" fmla="*/ 408576 h 834218"/>
                  <a:gd name="connsiteX315" fmla="*/ 2275975 w 3024845"/>
                  <a:gd name="connsiteY315" fmla="*/ 408576 h 834218"/>
                  <a:gd name="connsiteX316" fmla="*/ 2275975 w 3024845"/>
                  <a:gd name="connsiteY316" fmla="*/ 402090 h 834218"/>
                  <a:gd name="connsiteX317" fmla="*/ 2298268 w 3024845"/>
                  <a:gd name="connsiteY317" fmla="*/ 402090 h 834218"/>
                  <a:gd name="connsiteX318" fmla="*/ 2298268 w 3024845"/>
                  <a:gd name="connsiteY318" fmla="*/ 408576 h 834218"/>
                  <a:gd name="connsiteX319" fmla="*/ 2318535 w 3024845"/>
                  <a:gd name="connsiteY319" fmla="*/ 408576 h 834218"/>
                  <a:gd name="connsiteX320" fmla="*/ 2318535 w 3024845"/>
                  <a:gd name="connsiteY320" fmla="*/ 453973 h 834218"/>
                  <a:gd name="connsiteX321" fmla="*/ 2332722 w 3024845"/>
                  <a:gd name="connsiteY321" fmla="*/ 453973 h 834218"/>
                  <a:gd name="connsiteX322" fmla="*/ 2332722 w 3024845"/>
                  <a:gd name="connsiteY322" fmla="*/ 441002 h 834218"/>
                  <a:gd name="connsiteX323" fmla="*/ 2348936 w 3024845"/>
                  <a:gd name="connsiteY323" fmla="*/ 441002 h 834218"/>
                  <a:gd name="connsiteX324" fmla="*/ 2348936 w 3024845"/>
                  <a:gd name="connsiteY324" fmla="*/ 261575 h 834218"/>
                  <a:gd name="connsiteX325" fmla="*/ 2355016 w 3024845"/>
                  <a:gd name="connsiteY325" fmla="*/ 255089 h 834218"/>
                  <a:gd name="connsiteX326" fmla="*/ 2427977 w 3024845"/>
                  <a:gd name="connsiteY326" fmla="*/ 255089 h 834218"/>
                  <a:gd name="connsiteX327" fmla="*/ 2427977 w 3024845"/>
                  <a:gd name="connsiteY327" fmla="*/ 263737 h 834218"/>
                  <a:gd name="connsiteX328" fmla="*/ 2438110 w 3024845"/>
                  <a:gd name="connsiteY328" fmla="*/ 263737 h 834218"/>
                  <a:gd name="connsiteX329" fmla="*/ 2438110 w 3024845"/>
                  <a:gd name="connsiteY329" fmla="*/ 378311 h 834218"/>
                  <a:gd name="connsiteX330" fmla="*/ 2460404 w 3024845"/>
                  <a:gd name="connsiteY330" fmla="*/ 378311 h 834218"/>
                  <a:gd name="connsiteX331" fmla="*/ 2460404 w 3024845"/>
                  <a:gd name="connsiteY331" fmla="*/ 311296 h 834218"/>
                  <a:gd name="connsiteX332" fmla="*/ 2486751 w 3024845"/>
                  <a:gd name="connsiteY332" fmla="*/ 311296 h 834218"/>
                  <a:gd name="connsiteX333" fmla="*/ 2490804 w 3024845"/>
                  <a:gd name="connsiteY333" fmla="*/ 306972 h 834218"/>
                  <a:gd name="connsiteX334" fmla="*/ 2498911 w 3024845"/>
                  <a:gd name="connsiteY334" fmla="*/ 306972 h 834218"/>
                  <a:gd name="connsiteX335" fmla="*/ 2502964 w 3024845"/>
                  <a:gd name="connsiteY335" fmla="*/ 311296 h 834218"/>
                  <a:gd name="connsiteX336" fmla="*/ 2525258 w 3024845"/>
                  <a:gd name="connsiteY336" fmla="*/ 311296 h 834218"/>
                  <a:gd name="connsiteX337" fmla="*/ 2525258 w 3024845"/>
                  <a:gd name="connsiteY337" fmla="*/ 194560 h 834218"/>
                  <a:gd name="connsiteX338" fmla="*/ 2582005 w 3024845"/>
                  <a:gd name="connsiteY338" fmla="*/ 183751 h 834218"/>
                  <a:gd name="connsiteX339" fmla="*/ 2582005 w 3024845"/>
                  <a:gd name="connsiteY339" fmla="*/ 184832 h 834218"/>
                  <a:gd name="connsiteX340" fmla="*/ 2582005 w 3024845"/>
                  <a:gd name="connsiteY340" fmla="*/ 192398 h 834218"/>
                  <a:gd name="connsiteX341" fmla="*/ 2608352 w 3024845"/>
                  <a:gd name="connsiteY341" fmla="*/ 192398 h 834218"/>
                  <a:gd name="connsiteX342" fmla="*/ 2608352 w 3024845"/>
                  <a:gd name="connsiteY342" fmla="*/ 447488 h 834218"/>
                  <a:gd name="connsiteX343" fmla="*/ 2630646 w 3024845"/>
                  <a:gd name="connsiteY343" fmla="*/ 447488 h 834218"/>
                  <a:gd name="connsiteX344" fmla="*/ 2630646 w 3024845"/>
                  <a:gd name="connsiteY344" fmla="*/ 443164 h 834218"/>
                  <a:gd name="connsiteX345" fmla="*/ 2642806 w 3024845"/>
                  <a:gd name="connsiteY345" fmla="*/ 443164 h 834218"/>
                  <a:gd name="connsiteX346" fmla="*/ 2642806 w 3024845"/>
                  <a:gd name="connsiteY346" fmla="*/ 447488 h 834218"/>
                  <a:gd name="connsiteX347" fmla="*/ 2667126 w 3024845"/>
                  <a:gd name="connsiteY347" fmla="*/ 447488 h 834218"/>
                  <a:gd name="connsiteX348" fmla="*/ 2667126 w 3024845"/>
                  <a:gd name="connsiteY348" fmla="*/ 434517 h 834218"/>
                  <a:gd name="connsiteX349" fmla="*/ 2695500 w 3024845"/>
                  <a:gd name="connsiteY349" fmla="*/ 434517 h 834218"/>
                  <a:gd name="connsiteX350" fmla="*/ 2707660 w 3024845"/>
                  <a:gd name="connsiteY350" fmla="*/ 430193 h 834218"/>
                  <a:gd name="connsiteX351" fmla="*/ 2727927 w 3024845"/>
                  <a:gd name="connsiteY351" fmla="*/ 434517 h 834218"/>
                  <a:gd name="connsiteX352" fmla="*/ 2727927 w 3024845"/>
                  <a:gd name="connsiteY352" fmla="*/ 417223 h 834218"/>
                  <a:gd name="connsiteX353" fmla="*/ 2736034 w 3024845"/>
                  <a:gd name="connsiteY353" fmla="*/ 417223 h 834218"/>
                  <a:gd name="connsiteX354" fmla="*/ 2736034 w 3024845"/>
                  <a:gd name="connsiteY354" fmla="*/ 404252 h 834218"/>
                  <a:gd name="connsiteX355" fmla="*/ 2792781 w 3024845"/>
                  <a:gd name="connsiteY355" fmla="*/ 404252 h 834218"/>
                  <a:gd name="connsiteX356" fmla="*/ 2792781 w 3024845"/>
                  <a:gd name="connsiteY356" fmla="*/ 373987 h 834218"/>
                  <a:gd name="connsiteX357" fmla="*/ 2811021 w 3024845"/>
                  <a:gd name="connsiteY357" fmla="*/ 373987 h 834218"/>
                  <a:gd name="connsiteX358" fmla="*/ 2811021 w 3024845"/>
                  <a:gd name="connsiteY358" fmla="*/ 367502 h 834218"/>
                  <a:gd name="connsiteX359" fmla="*/ 2823181 w 3024845"/>
                  <a:gd name="connsiteY359" fmla="*/ 367502 h 834218"/>
                  <a:gd name="connsiteX360" fmla="*/ 2823181 w 3024845"/>
                  <a:gd name="connsiteY360" fmla="*/ 373987 h 834218"/>
                  <a:gd name="connsiteX361" fmla="*/ 2839395 w 3024845"/>
                  <a:gd name="connsiteY361" fmla="*/ 373987 h 834218"/>
                  <a:gd name="connsiteX362" fmla="*/ 2839395 w 3024845"/>
                  <a:gd name="connsiteY362" fmla="*/ 423708 h 834218"/>
                  <a:gd name="connsiteX363" fmla="*/ 2871822 w 3024845"/>
                  <a:gd name="connsiteY363" fmla="*/ 423708 h 834218"/>
                  <a:gd name="connsiteX364" fmla="*/ 2871822 w 3024845"/>
                  <a:gd name="connsiteY364" fmla="*/ 397767 h 834218"/>
                  <a:gd name="connsiteX365" fmla="*/ 2910329 w 3024845"/>
                  <a:gd name="connsiteY365" fmla="*/ 397767 h 834218"/>
                  <a:gd name="connsiteX366" fmla="*/ 2910329 w 3024845"/>
                  <a:gd name="connsiteY366" fmla="*/ 367502 h 834218"/>
                  <a:gd name="connsiteX367" fmla="*/ 2958970 w 3024845"/>
                  <a:gd name="connsiteY367" fmla="*/ 367502 h 834218"/>
                  <a:gd name="connsiteX368" fmla="*/ 2958970 w 3024845"/>
                  <a:gd name="connsiteY368" fmla="*/ 478658 h 834218"/>
                  <a:gd name="connsiteX369" fmla="*/ 2958970 w 3024845"/>
                  <a:gd name="connsiteY369" fmla="*/ 492437 h 834218"/>
                  <a:gd name="connsiteX370" fmla="*/ 3024845 w 3024845"/>
                  <a:gd name="connsiteY370" fmla="*/ 492437 h 834218"/>
                  <a:gd name="connsiteX371" fmla="*/ 3024845 w 3024845"/>
                  <a:gd name="connsiteY371" fmla="*/ 834218 h 834218"/>
                  <a:gd name="connsiteX372" fmla="*/ 2054 w 3024845"/>
                  <a:gd name="connsiteY372" fmla="*/ 831885 h 834218"/>
                  <a:gd name="connsiteX373" fmla="*/ 0 w 3024845"/>
                  <a:gd name="connsiteY373" fmla="*/ 397767 h 834218"/>
                  <a:gd name="connsiteX374" fmla="*/ 20267 w 3024845"/>
                  <a:gd name="connsiteY374" fmla="*/ 397767 h 834218"/>
                  <a:gd name="connsiteX375" fmla="*/ 20774 w 3024845"/>
                  <a:gd name="connsiteY375" fmla="*/ 396686 h 834218"/>
                  <a:gd name="connsiteX376" fmla="*/ 24320 w 3024845"/>
                  <a:gd name="connsiteY376" fmla="*/ 389120 h 834218"/>
                  <a:gd name="connsiteX377" fmla="*/ 26094 w 3024845"/>
                  <a:gd name="connsiteY377" fmla="*/ 389390 h 834218"/>
                  <a:gd name="connsiteX378" fmla="*/ 38507 w 3024845"/>
                  <a:gd name="connsiteY378" fmla="*/ 391281 h 834218"/>
                  <a:gd name="connsiteX379" fmla="*/ 39014 w 3024845"/>
                  <a:gd name="connsiteY379" fmla="*/ 392633 h 834218"/>
                  <a:gd name="connsiteX380" fmla="*/ 42560 w 3024845"/>
                  <a:gd name="connsiteY380" fmla="*/ 402090 h 834218"/>
                  <a:gd name="connsiteX381" fmla="*/ 68907 w 3024845"/>
                  <a:gd name="connsiteY381" fmla="*/ 404252 h 834218"/>
                  <a:gd name="connsiteX382" fmla="*/ 68907 w 3024845"/>
                  <a:gd name="connsiteY382" fmla="*/ 281031 h 834218"/>
                  <a:gd name="connsiteX383" fmla="*/ 70934 w 3024845"/>
                  <a:gd name="connsiteY383" fmla="*/ 281031 h 834218"/>
                  <a:gd name="connsiteX384" fmla="*/ 85121 w 3024845"/>
                  <a:gd name="connsiteY384" fmla="*/ 281031 h 834218"/>
                  <a:gd name="connsiteX385" fmla="*/ 85121 w 3024845"/>
                  <a:gd name="connsiteY385" fmla="*/ 144839 h 834218"/>
                  <a:gd name="connsiteX386" fmla="*/ 86894 w 3024845"/>
                  <a:gd name="connsiteY386" fmla="*/ 144839 h 834218"/>
                  <a:gd name="connsiteX387" fmla="*/ 99308 w 3024845"/>
                  <a:gd name="connsiteY387" fmla="*/ 144839 h 834218"/>
                  <a:gd name="connsiteX388" fmla="*/ 99308 w 3024845"/>
                  <a:gd name="connsiteY388" fmla="*/ 30265 h 834218"/>
                  <a:gd name="connsiteX389" fmla="*/ 103361 w 3024845"/>
                  <a:gd name="connsiteY389"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20909 w 3024845"/>
                  <a:gd name="connsiteY4" fmla="*/ 144839 h 834218"/>
                  <a:gd name="connsiteX5" fmla="*/ 223189 w 3024845"/>
                  <a:gd name="connsiteY5" fmla="*/ 144839 h 834218"/>
                  <a:gd name="connsiteX6" fmla="*/ 239150 w 3024845"/>
                  <a:gd name="connsiteY6" fmla="*/ 144839 h 834218"/>
                  <a:gd name="connsiteX7" fmla="*/ 239150 w 3024845"/>
                  <a:gd name="connsiteY7" fmla="*/ 285354 h 834218"/>
                  <a:gd name="connsiteX8" fmla="*/ 240670 w 3024845"/>
                  <a:gd name="connsiteY8" fmla="*/ 285084 h 834218"/>
                  <a:gd name="connsiteX9" fmla="*/ 251310 w 3024845"/>
                  <a:gd name="connsiteY9" fmla="*/ 283193 h 834218"/>
                  <a:gd name="connsiteX10" fmla="*/ 249283 w 3024845"/>
                  <a:gd name="connsiteY10" fmla="*/ 371825 h 834218"/>
                  <a:gd name="connsiteX11" fmla="*/ 250803 w 3024845"/>
                  <a:gd name="connsiteY11" fmla="*/ 372096 h 834218"/>
                  <a:gd name="connsiteX12" fmla="*/ 261443 w 3024845"/>
                  <a:gd name="connsiteY12" fmla="*/ 373987 h 834218"/>
                  <a:gd name="connsiteX13" fmla="*/ 261696 w 3024845"/>
                  <a:gd name="connsiteY13" fmla="*/ 374798 h 834218"/>
                  <a:gd name="connsiteX14" fmla="*/ 263470 w 3024845"/>
                  <a:gd name="connsiteY14" fmla="*/ 380473 h 834218"/>
                  <a:gd name="connsiteX15" fmla="*/ 264230 w 3024845"/>
                  <a:gd name="connsiteY15" fmla="*/ 378041 h 834218"/>
                  <a:gd name="connsiteX16" fmla="*/ 269550 w 3024845"/>
                  <a:gd name="connsiteY16" fmla="*/ 361017 h 834218"/>
                  <a:gd name="connsiteX17" fmla="*/ 271323 w 3024845"/>
                  <a:gd name="connsiteY17" fmla="*/ 361017 h 834218"/>
                  <a:gd name="connsiteX18" fmla="*/ 283737 w 3024845"/>
                  <a:gd name="connsiteY18" fmla="*/ 361017 h 834218"/>
                  <a:gd name="connsiteX19" fmla="*/ 283737 w 3024845"/>
                  <a:gd name="connsiteY19" fmla="*/ 393443 h 834218"/>
                  <a:gd name="connsiteX20" fmla="*/ 284750 w 3024845"/>
                  <a:gd name="connsiteY20" fmla="*/ 393984 h 834218"/>
                  <a:gd name="connsiteX21" fmla="*/ 291844 w 3024845"/>
                  <a:gd name="connsiteY21" fmla="*/ 397767 h 834218"/>
                  <a:gd name="connsiteX22" fmla="*/ 291844 w 3024845"/>
                  <a:gd name="connsiteY22" fmla="*/ 399118 h 834218"/>
                  <a:gd name="connsiteX23" fmla="*/ 291844 w 3024845"/>
                  <a:gd name="connsiteY23" fmla="*/ 408576 h 834218"/>
                  <a:gd name="connsiteX24" fmla="*/ 336431 w 3024845"/>
                  <a:gd name="connsiteY24" fmla="*/ 408576 h 834218"/>
                  <a:gd name="connsiteX25" fmla="*/ 336431 w 3024845"/>
                  <a:gd name="connsiteY25" fmla="*/ 409657 h 834218"/>
                  <a:gd name="connsiteX26" fmla="*/ 336431 w 3024845"/>
                  <a:gd name="connsiteY26" fmla="*/ 417223 h 834218"/>
                  <a:gd name="connsiteX27" fmla="*/ 338457 w 3024845"/>
                  <a:gd name="connsiteY27" fmla="*/ 417223 h 834218"/>
                  <a:gd name="connsiteX28" fmla="*/ 352644 w 3024845"/>
                  <a:gd name="connsiteY28" fmla="*/ 417223 h 834218"/>
                  <a:gd name="connsiteX29" fmla="*/ 352644 w 3024845"/>
                  <a:gd name="connsiteY29" fmla="*/ 386958 h 834218"/>
                  <a:gd name="connsiteX30" fmla="*/ 397231 w 3024845"/>
                  <a:gd name="connsiteY30" fmla="*/ 386958 h 834218"/>
                  <a:gd name="connsiteX31" fmla="*/ 397231 w 3024845"/>
                  <a:gd name="connsiteY31" fmla="*/ 385607 h 834218"/>
                  <a:gd name="connsiteX32" fmla="*/ 397231 w 3024845"/>
                  <a:gd name="connsiteY32" fmla="*/ 376149 h 834218"/>
                  <a:gd name="connsiteX33" fmla="*/ 398245 w 3024845"/>
                  <a:gd name="connsiteY33" fmla="*/ 376149 h 834218"/>
                  <a:gd name="connsiteX34" fmla="*/ 405338 w 3024845"/>
                  <a:gd name="connsiteY34" fmla="*/ 376149 h 834218"/>
                  <a:gd name="connsiteX35" fmla="*/ 405338 w 3024845"/>
                  <a:gd name="connsiteY35" fmla="*/ 374258 h 834218"/>
                  <a:gd name="connsiteX36" fmla="*/ 405338 w 3024845"/>
                  <a:gd name="connsiteY36" fmla="*/ 361017 h 834218"/>
                  <a:gd name="connsiteX37" fmla="*/ 406098 w 3024845"/>
                  <a:gd name="connsiteY37" fmla="*/ 361017 h 834218"/>
                  <a:gd name="connsiteX38" fmla="*/ 411418 w 3024845"/>
                  <a:gd name="connsiteY38" fmla="*/ 361017 h 834218"/>
                  <a:gd name="connsiteX39" fmla="*/ 411418 w 3024845"/>
                  <a:gd name="connsiteY39" fmla="*/ 359936 h 834218"/>
                  <a:gd name="connsiteX40" fmla="*/ 411418 w 3024845"/>
                  <a:gd name="connsiteY40" fmla="*/ 352369 h 834218"/>
                  <a:gd name="connsiteX41" fmla="*/ 413445 w 3024845"/>
                  <a:gd name="connsiteY41" fmla="*/ 352369 h 834218"/>
                  <a:gd name="connsiteX42" fmla="*/ 427632 w 3024845"/>
                  <a:gd name="connsiteY42" fmla="*/ 352369 h 834218"/>
                  <a:gd name="connsiteX43" fmla="*/ 427632 w 3024845"/>
                  <a:gd name="connsiteY43" fmla="*/ 353450 h 834218"/>
                  <a:gd name="connsiteX44" fmla="*/ 427632 w 3024845"/>
                  <a:gd name="connsiteY44" fmla="*/ 361017 h 834218"/>
                  <a:gd name="connsiteX45" fmla="*/ 449925 w 3024845"/>
                  <a:gd name="connsiteY45" fmla="*/ 361017 h 834218"/>
                  <a:gd name="connsiteX46" fmla="*/ 449925 w 3024845"/>
                  <a:gd name="connsiteY46" fmla="*/ 359125 h 834218"/>
                  <a:gd name="connsiteX47" fmla="*/ 449925 w 3024845"/>
                  <a:gd name="connsiteY47" fmla="*/ 345884 h 834218"/>
                  <a:gd name="connsiteX48" fmla="*/ 451699 w 3024845"/>
                  <a:gd name="connsiteY48" fmla="*/ 345884 h 834218"/>
                  <a:gd name="connsiteX49" fmla="*/ 464112 w 3024845"/>
                  <a:gd name="connsiteY49" fmla="*/ 345884 h 834218"/>
                  <a:gd name="connsiteX50" fmla="*/ 464112 w 3024845"/>
                  <a:gd name="connsiteY50" fmla="*/ 369664 h 834218"/>
                  <a:gd name="connsiteX51" fmla="*/ 465126 w 3024845"/>
                  <a:gd name="connsiteY51" fmla="*/ 369664 h 834218"/>
                  <a:gd name="connsiteX52" fmla="*/ 472219 w 3024845"/>
                  <a:gd name="connsiteY52" fmla="*/ 369664 h 834218"/>
                  <a:gd name="connsiteX53" fmla="*/ 472219 w 3024845"/>
                  <a:gd name="connsiteY53" fmla="*/ 368583 h 834218"/>
                  <a:gd name="connsiteX54" fmla="*/ 472219 w 3024845"/>
                  <a:gd name="connsiteY54" fmla="*/ 361017 h 834218"/>
                  <a:gd name="connsiteX55" fmla="*/ 473992 w 3024845"/>
                  <a:gd name="connsiteY55" fmla="*/ 361017 h 834218"/>
                  <a:gd name="connsiteX56" fmla="*/ 486406 w 3024845"/>
                  <a:gd name="connsiteY56" fmla="*/ 361017 h 834218"/>
                  <a:gd name="connsiteX57" fmla="*/ 486406 w 3024845"/>
                  <a:gd name="connsiteY57" fmla="*/ 386958 h 834218"/>
                  <a:gd name="connsiteX58" fmla="*/ 488433 w 3024845"/>
                  <a:gd name="connsiteY58" fmla="*/ 386958 h 834218"/>
                  <a:gd name="connsiteX59" fmla="*/ 502619 w 3024845"/>
                  <a:gd name="connsiteY59" fmla="*/ 386958 h 834218"/>
                  <a:gd name="connsiteX60" fmla="*/ 502619 w 3024845"/>
                  <a:gd name="connsiteY60" fmla="*/ 388579 h 834218"/>
                  <a:gd name="connsiteX61" fmla="*/ 502619 w 3024845"/>
                  <a:gd name="connsiteY61" fmla="*/ 399929 h 834218"/>
                  <a:gd name="connsiteX62" fmla="*/ 503379 w 3024845"/>
                  <a:gd name="connsiteY62" fmla="*/ 399929 h 834218"/>
                  <a:gd name="connsiteX63" fmla="*/ 508700 w 3024845"/>
                  <a:gd name="connsiteY63" fmla="*/ 399929 h 834218"/>
                  <a:gd name="connsiteX64" fmla="*/ 508700 w 3024845"/>
                  <a:gd name="connsiteY64" fmla="*/ 399118 h 834218"/>
                  <a:gd name="connsiteX65" fmla="*/ 508700 w 3024845"/>
                  <a:gd name="connsiteY65" fmla="*/ 393443 h 834218"/>
                  <a:gd name="connsiteX66" fmla="*/ 539100 w 3024845"/>
                  <a:gd name="connsiteY66" fmla="*/ 393443 h 834218"/>
                  <a:gd name="connsiteX67" fmla="*/ 539100 w 3024845"/>
                  <a:gd name="connsiteY67" fmla="*/ 417223 h 834218"/>
                  <a:gd name="connsiteX68" fmla="*/ 540113 w 3024845"/>
                  <a:gd name="connsiteY68" fmla="*/ 417223 h 834218"/>
                  <a:gd name="connsiteX69" fmla="*/ 547207 w 3024845"/>
                  <a:gd name="connsiteY69" fmla="*/ 417223 h 834218"/>
                  <a:gd name="connsiteX70" fmla="*/ 547207 w 3024845"/>
                  <a:gd name="connsiteY70" fmla="*/ 418304 h 834218"/>
                  <a:gd name="connsiteX71" fmla="*/ 547207 w 3024845"/>
                  <a:gd name="connsiteY71" fmla="*/ 425870 h 834218"/>
                  <a:gd name="connsiteX72" fmla="*/ 547967 w 3024845"/>
                  <a:gd name="connsiteY72" fmla="*/ 425870 h 834218"/>
                  <a:gd name="connsiteX73" fmla="*/ 553287 w 3024845"/>
                  <a:gd name="connsiteY73" fmla="*/ 425870 h 834218"/>
                  <a:gd name="connsiteX74" fmla="*/ 553287 w 3024845"/>
                  <a:gd name="connsiteY74" fmla="*/ 423708 h 834218"/>
                  <a:gd name="connsiteX75" fmla="*/ 553287 w 3024845"/>
                  <a:gd name="connsiteY75" fmla="*/ 408576 h 834218"/>
                  <a:gd name="connsiteX76" fmla="*/ 554300 w 3024845"/>
                  <a:gd name="connsiteY76" fmla="*/ 408576 h 834218"/>
                  <a:gd name="connsiteX77" fmla="*/ 561394 w 3024845"/>
                  <a:gd name="connsiteY77" fmla="*/ 408576 h 834218"/>
                  <a:gd name="connsiteX78" fmla="*/ 561394 w 3024845"/>
                  <a:gd name="connsiteY78" fmla="*/ 409657 h 834218"/>
                  <a:gd name="connsiteX79" fmla="*/ 561394 w 3024845"/>
                  <a:gd name="connsiteY79" fmla="*/ 417223 h 834218"/>
                  <a:gd name="connsiteX80" fmla="*/ 566714 w 3024845"/>
                  <a:gd name="connsiteY80" fmla="*/ 415230 h 834218"/>
                  <a:gd name="connsiteX81" fmla="*/ 567474 w 3024845"/>
                  <a:gd name="connsiteY81" fmla="*/ 414250 h 834218"/>
                  <a:gd name="connsiteX82" fmla="*/ 567474 w 3024845"/>
                  <a:gd name="connsiteY82" fmla="*/ 408576 h 834218"/>
                  <a:gd name="connsiteX83" fmla="*/ 605981 w 3024845"/>
                  <a:gd name="connsiteY83" fmla="*/ 408576 h 834218"/>
                  <a:gd name="connsiteX84" fmla="*/ 605981 w 3024845"/>
                  <a:gd name="connsiteY84" fmla="*/ 432355 h 834218"/>
                  <a:gd name="connsiteX85" fmla="*/ 608007 w 3024845"/>
                  <a:gd name="connsiteY85" fmla="*/ 432355 h 834218"/>
                  <a:gd name="connsiteX86" fmla="*/ 622194 w 3024845"/>
                  <a:gd name="connsiteY86" fmla="*/ 432355 h 834218"/>
                  <a:gd name="connsiteX87" fmla="*/ 622194 w 3024845"/>
                  <a:gd name="connsiteY87" fmla="*/ 433436 h 834218"/>
                  <a:gd name="connsiteX88" fmla="*/ 622194 w 3024845"/>
                  <a:gd name="connsiteY88" fmla="*/ 441002 h 834218"/>
                  <a:gd name="connsiteX89" fmla="*/ 623968 w 3024845"/>
                  <a:gd name="connsiteY89" fmla="*/ 441002 h 834218"/>
                  <a:gd name="connsiteX90" fmla="*/ 636381 w 3024845"/>
                  <a:gd name="connsiteY90" fmla="*/ 441002 h 834218"/>
                  <a:gd name="connsiteX91" fmla="*/ 636381 w 3024845"/>
                  <a:gd name="connsiteY91" fmla="*/ 417223 h 834218"/>
                  <a:gd name="connsiteX92" fmla="*/ 637394 w 3024845"/>
                  <a:gd name="connsiteY92" fmla="*/ 417223 h 834218"/>
                  <a:gd name="connsiteX93" fmla="*/ 644488 w 3024845"/>
                  <a:gd name="connsiteY93" fmla="*/ 417223 h 834218"/>
                  <a:gd name="connsiteX94" fmla="*/ 644488 w 3024845"/>
                  <a:gd name="connsiteY94" fmla="*/ 384796 h 834218"/>
                  <a:gd name="connsiteX95" fmla="*/ 645501 w 3024845"/>
                  <a:gd name="connsiteY95" fmla="*/ 384796 h 834218"/>
                  <a:gd name="connsiteX96" fmla="*/ 652595 w 3024845"/>
                  <a:gd name="connsiteY96" fmla="*/ 384796 h 834218"/>
                  <a:gd name="connsiteX97" fmla="*/ 652595 w 3024845"/>
                  <a:gd name="connsiteY97" fmla="*/ 382905 h 834218"/>
                  <a:gd name="connsiteX98" fmla="*/ 652595 w 3024845"/>
                  <a:gd name="connsiteY98" fmla="*/ 369664 h 834218"/>
                  <a:gd name="connsiteX99" fmla="*/ 651328 w 3024845"/>
                  <a:gd name="connsiteY99" fmla="*/ 368042 h 834218"/>
                  <a:gd name="connsiteX100" fmla="*/ 656648 w 3024845"/>
                  <a:gd name="connsiteY100" fmla="*/ 356693 h 834218"/>
                  <a:gd name="connsiteX101" fmla="*/ 664755 w 3024845"/>
                  <a:gd name="connsiteY101" fmla="*/ 384796 h 834218"/>
                  <a:gd name="connsiteX102" fmla="*/ 665515 w 3024845"/>
                  <a:gd name="connsiteY102" fmla="*/ 384796 h 834218"/>
                  <a:gd name="connsiteX103" fmla="*/ 670835 w 3024845"/>
                  <a:gd name="connsiteY103" fmla="*/ 384796 h 834218"/>
                  <a:gd name="connsiteX104" fmla="*/ 670835 w 3024845"/>
                  <a:gd name="connsiteY104" fmla="*/ 278869 h 834218"/>
                  <a:gd name="connsiteX105" fmla="*/ 672355 w 3024845"/>
                  <a:gd name="connsiteY105" fmla="*/ 278869 h 834218"/>
                  <a:gd name="connsiteX106" fmla="*/ 682995 w 3024845"/>
                  <a:gd name="connsiteY106" fmla="*/ 278869 h 834218"/>
                  <a:gd name="connsiteX107" fmla="*/ 682995 w 3024845"/>
                  <a:gd name="connsiteY107" fmla="*/ 231310 h 834218"/>
                  <a:gd name="connsiteX108" fmla="*/ 709342 w 3024845"/>
                  <a:gd name="connsiteY108" fmla="*/ 231310 h 834218"/>
                  <a:gd name="connsiteX109" fmla="*/ 709342 w 3024845"/>
                  <a:gd name="connsiteY109" fmla="*/ 209692 h 834218"/>
                  <a:gd name="connsiteX110" fmla="*/ 743796 w 3024845"/>
                  <a:gd name="connsiteY110" fmla="*/ 209692 h 834218"/>
                  <a:gd name="connsiteX111" fmla="*/ 743796 w 3024845"/>
                  <a:gd name="connsiteY111" fmla="*/ 212124 h 834218"/>
                  <a:gd name="connsiteX112" fmla="*/ 743796 w 3024845"/>
                  <a:gd name="connsiteY112" fmla="*/ 229148 h 834218"/>
                  <a:gd name="connsiteX113" fmla="*/ 746076 w 3024845"/>
                  <a:gd name="connsiteY113" fmla="*/ 229148 h 834218"/>
                  <a:gd name="connsiteX114" fmla="*/ 762036 w 3024845"/>
                  <a:gd name="connsiteY114" fmla="*/ 229148 h 834218"/>
                  <a:gd name="connsiteX115" fmla="*/ 762036 w 3024845"/>
                  <a:gd name="connsiteY115" fmla="*/ 276707 h 834218"/>
                  <a:gd name="connsiteX116" fmla="*/ 763049 w 3024845"/>
                  <a:gd name="connsiteY116" fmla="*/ 276707 h 834218"/>
                  <a:gd name="connsiteX117" fmla="*/ 770143 w 3024845"/>
                  <a:gd name="connsiteY117" fmla="*/ 276707 h 834218"/>
                  <a:gd name="connsiteX118" fmla="*/ 784330 w 3024845"/>
                  <a:gd name="connsiteY118" fmla="*/ 281031 h 834218"/>
                  <a:gd name="connsiteX119" fmla="*/ 784330 w 3024845"/>
                  <a:gd name="connsiteY119" fmla="*/ 319943 h 834218"/>
                  <a:gd name="connsiteX120" fmla="*/ 785343 w 3024845"/>
                  <a:gd name="connsiteY120" fmla="*/ 319943 h 834218"/>
                  <a:gd name="connsiteX121" fmla="*/ 792436 w 3024845"/>
                  <a:gd name="connsiteY121" fmla="*/ 319943 h 834218"/>
                  <a:gd name="connsiteX122" fmla="*/ 792436 w 3024845"/>
                  <a:gd name="connsiteY122" fmla="*/ 321564 h 834218"/>
                  <a:gd name="connsiteX123" fmla="*/ 792436 w 3024845"/>
                  <a:gd name="connsiteY123" fmla="*/ 332913 h 834218"/>
                  <a:gd name="connsiteX124" fmla="*/ 794463 w 3024845"/>
                  <a:gd name="connsiteY124" fmla="*/ 332913 h 834218"/>
                  <a:gd name="connsiteX125" fmla="*/ 808650 w 3024845"/>
                  <a:gd name="connsiteY125" fmla="*/ 332913 h 834218"/>
                  <a:gd name="connsiteX126" fmla="*/ 814730 w 3024845"/>
                  <a:gd name="connsiteY126" fmla="*/ 339399 h 834218"/>
                  <a:gd name="connsiteX127" fmla="*/ 814730 w 3024845"/>
                  <a:gd name="connsiteY127" fmla="*/ 361017 h 834218"/>
                  <a:gd name="connsiteX128" fmla="*/ 817010 w 3024845"/>
                  <a:gd name="connsiteY128" fmla="*/ 361017 h 834218"/>
                  <a:gd name="connsiteX129" fmla="*/ 832970 w 3024845"/>
                  <a:gd name="connsiteY129" fmla="*/ 361017 h 834218"/>
                  <a:gd name="connsiteX130" fmla="*/ 832970 w 3024845"/>
                  <a:gd name="connsiteY130" fmla="*/ 362097 h 834218"/>
                  <a:gd name="connsiteX131" fmla="*/ 832970 w 3024845"/>
                  <a:gd name="connsiteY131" fmla="*/ 369664 h 834218"/>
                  <a:gd name="connsiteX132" fmla="*/ 834237 w 3024845"/>
                  <a:gd name="connsiteY132" fmla="*/ 369664 h 834218"/>
                  <a:gd name="connsiteX133" fmla="*/ 843104 w 3024845"/>
                  <a:gd name="connsiteY133" fmla="*/ 369664 h 834218"/>
                  <a:gd name="connsiteX134" fmla="*/ 843104 w 3024845"/>
                  <a:gd name="connsiteY134" fmla="*/ 371825 h 834218"/>
                  <a:gd name="connsiteX135" fmla="*/ 843104 w 3024845"/>
                  <a:gd name="connsiteY135" fmla="*/ 386958 h 834218"/>
                  <a:gd name="connsiteX136" fmla="*/ 847157 w 3024845"/>
                  <a:gd name="connsiteY136" fmla="*/ 385066 h 834218"/>
                  <a:gd name="connsiteX137" fmla="*/ 847157 w 3024845"/>
                  <a:gd name="connsiteY137" fmla="*/ 371825 h 834218"/>
                  <a:gd name="connsiteX138" fmla="*/ 848170 w 3024845"/>
                  <a:gd name="connsiteY138" fmla="*/ 371825 h 834218"/>
                  <a:gd name="connsiteX139" fmla="*/ 855264 w 3024845"/>
                  <a:gd name="connsiteY139" fmla="*/ 371825 h 834218"/>
                  <a:gd name="connsiteX140" fmla="*/ 855264 w 3024845"/>
                  <a:gd name="connsiteY140" fmla="*/ 373447 h 834218"/>
                  <a:gd name="connsiteX141" fmla="*/ 855264 w 3024845"/>
                  <a:gd name="connsiteY141" fmla="*/ 384796 h 834218"/>
                  <a:gd name="connsiteX142" fmla="*/ 856024 w 3024845"/>
                  <a:gd name="connsiteY142" fmla="*/ 384796 h 834218"/>
                  <a:gd name="connsiteX143" fmla="*/ 861344 w 3024845"/>
                  <a:gd name="connsiteY143" fmla="*/ 384796 h 834218"/>
                  <a:gd name="connsiteX144" fmla="*/ 909984 w 3024845"/>
                  <a:gd name="connsiteY144" fmla="*/ 380473 h 834218"/>
                  <a:gd name="connsiteX145" fmla="*/ 909984 w 3024845"/>
                  <a:gd name="connsiteY145" fmla="*/ 381824 h 834218"/>
                  <a:gd name="connsiteX146" fmla="*/ 909984 w 3024845"/>
                  <a:gd name="connsiteY146" fmla="*/ 391281 h 834218"/>
                  <a:gd name="connsiteX147" fmla="*/ 910744 w 3024845"/>
                  <a:gd name="connsiteY147" fmla="*/ 391281 h 834218"/>
                  <a:gd name="connsiteX148" fmla="*/ 916065 w 3024845"/>
                  <a:gd name="connsiteY148" fmla="*/ 391281 h 834218"/>
                  <a:gd name="connsiteX149" fmla="*/ 916065 w 3024845"/>
                  <a:gd name="connsiteY149" fmla="*/ 393443 h 834218"/>
                  <a:gd name="connsiteX150" fmla="*/ 916065 w 3024845"/>
                  <a:gd name="connsiteY150" fmla="*/ 408576 h 834218"/>
                  <a:gd name="connsiteX151" fmla="*/ 918091 w 3024845"/>
                  <a:gd name="connsiteY151" fmla="*/ 407225 h 834218"/>
                  <a:gd name="connsiteX152" fmla="*/ 932278 w 3024845"/>
                  <a:gd name="connsiteY152" fmla="*/ 397767 h 834218"/>
                  <a:gd name="connsiteX153" fmla="*/ 938358 w 3024845"/>
                  <a:gd name="connsiteY153" fmla="*/ 356693 h 834218"/>
                  <a:gd name="connsiteX154" fmla="*/ 939118 w 3024845"/>
                  <a:gd name="connsiteY154" fmla="*/ 356423 h 834218"/>
                  <a:gd name="connsiteX155" fmla="*/ 944438 w 3024845"/>
                  <a:gd name="connsiteY155" fmla="*/ 354531 h 834218"/>
                  <a:gd name="connsiteX156" fmla="*/ 946465 w 3024845"/>
                  <a:gd name="connsiteY156" fmla="*/ 285354 h 834218"/>
                  <a:gd name="connsiteX157" fmla="*/ 948492 w 3024845"/>
                  <a:gd name="connsiteY157" fmla="*/ 354531 h 834218"/>
                  <a:gd name="connsiteX158" fmla="*/ 949252 w 3024845"/>
                  <a:gd name="connsiteY158" fmla="*/ 354801 h 834218"/>
                  <a:gd name="connsiteX159" fmla="*/ 954572 w 3024845"/>
                  <a:gd name="connsiteY159" fmla="*/ 356693 h 834218"/>
                  <a:gd name="connsiteX160" fmla="*/ 954572 w 3024845"/>
                  <a:gd name="connsiteY160" fmla="*/ 270222 h 834218"/>
                  <a:gd name="connsiteX161" fmla="*/ 958625 w 3024845"/>
                  <a:gd name="connsiteY161" fmla="*/ 237795 h 834218"/>
                  <a:gd name="connsiteX162" fmla="*/ 997132 w 3024845"/>
                  <a:gd name="connsiteY162" fmla="*/ 237795 h 834218"/>
                  <a:gd name="connsiteX163" fmla="*/ 997132 w 3024845"/>
                  <a:gd name="connsiteY163" fmla="*/ 270222 h 834218"/>
                  <a:gd name="connsiteX164" fmla="*/ 997892 w 3024845"/>
                  <a:gd name="connsiteY164" fmla="*/ 270222 h 834218"/>
                  <a:gd name="connsiteX165" fmla="*/ 1003212 w 3024845"/>
                  <a:gd name="connsiteY165" fmla="*/ 270222 h 834218"/>
                  <a:gd name="connsiteX166" fmla="*/ 1003212 w 3024845"/>
                  <a:gd name="connsiteY166" fmla="*/ 188074 h 834218"/>
                  <a:gd name="connsiteX167" fmla="*/ 1004986 w 3024845"/>
                  <a:gd name="connsiteY167" fmla="*/ 188074 h 834218"/>
                  <a:gd name="connsiteX168" fmla="*/ 1017399 w 3024845"/>
                  <a:gd name="connsiteY168" fmla="*/ 188074 h 834218"/>
                  <a:gd name="connsiteX169" fmla="*/ 1017399 w 3024845"/>
                  <a:gd name="connsiteY169" fmla="*/ 186183 h 834218"/>
                  <a:gd name="connsiteX170" fmla="*/ 1017399 w 3024845"/>
                  <a:gd name="connsiteY170" fmla="*/ 172942 h 834218"/>
                  <a:gd name="connsiteX171" fmla="*/ 1039693 w 3024845"/>
                  <a:gd name="connsiteY171" fmla="*/ 172942 h 834218"/>
                  <a:gd name="connsiteX172" fmla="*/ 1039693 w 3024845"/>
                  <a:gd name="connsiteY172" fmla="*/ 171861 h 834218"/>
                  <a:gd name="connsiteX173" fmla="*/ 1039693 w 3024845"/>
                  <a:gd name="connsiteY173" fmla="*/ 164295 h 834218"/>
                  <a:gd name="connsiteX174" fmla="*/ 1041466 w 3024845"/>
                  <a:gd name="connsiteY174" fmla="*/ 164295 h 834218"/>
                  <a:gd name="connsiteX175" fmla="*/ 1053880 w 3024845"/>
                  <a:gd name="connsiteY175" fmla="*/ 164295 h 834218"/>
                  <a:gd name="connsiteX176" fmla="*/ 1053880 w 3024845"/>
                  <a:gd name="connsiteY176" fmla="*/ 165376 h 834218"/>
                  <a:gd name="connsiteX177" fmla="*/ 1053880 w 3024845"/>
                  <a:gd name="connsiteY177" fmla="*/ 172942 h 834218"/>
                  <a:gd name="connsiteX178" fmla="*/ 1054640 w 3024845"/>
                  <a:gd name="connsiteY178" fmla="*/ 172942 h 834218"/>
                  <a:gd name="connsiteX179" fmla="*/ 1059960 w 3024845"/>
                  <a:gd name="connsiteY179" fmla="*/ 172942 h 834218"/>
                  <a:gd name="connsiteX180" fmla="*/ 1070093 w 3024845"/>
                  <a:gd name="connsiteY180" fmla="*/ 168618 h 834218"/>
                  <a:gd name="connsiteX181" fmla="*/ 1074146 w 3024845"/>
                  <a:gd name="connsiteY181" fmla="*/ 171861 h 834218"/>
                  <a:gd name="connsiteX182" fmla="*/ 1074146 w 3024845"/>
                  <a:gd name="connsiteY182" fmla="*/ 164295 h 834218"/>
                  <a:gd name="connsiteX183" fmla="*/ 1076426 w 3024845"/>
                  <a:gd name="connsiteY183" fmla="*/ 164295 h 834218"/>
                  <a:gd name="connsiteX184" fmla="*/ 1092387 w 3024845"/>
                  <a:gd name="connsiteY184" fmla="*/ 164295 h 834218"/>
                  <a:gd name="connsiteX185" fmla="*/ 1092387 w 3024845"/>
                  <a:gd name="connsiteY185" fmla="*/ 165376 h 834218"/>
                  <a:gd name="connsiteX186" fmla="*/ 1092387 w 3024845"/>
                  <a:gd name="connsiteY186" fmla="*/ 172942 h 834218"/>
                  <a:gd name="connsiteX187" fmla="*/ 1122787 w 3024845"/>
                  <a:gd name="connsiteY187" fmla="*/ 172942 h 834218"/>
                  <a:gd name="connsiteX188" fmla="*/ 1122787 w 3024845"/>
                  <a:gd name="connsiteY188" fmla="*/ 174563 h 834218"/>
                  <a:gd name="connsiteX189" fmla="*/ 1122787 w 3024845"/>
                  <a:gd name="connsiteY189" fmla="*/ 185913 h 834218"/>
                  <a:gd name="connsiteX190" fmla="*/ 1149134 w 3024845"/>
                  <a:gd name="connsiteY190" fmla="*/ 185913 h 834218"/>
                  <a:gd name="connsiteX191" fmla="*/ 1149134 w 3024845"/>
                  <a:gd name="connsiteY191" fmla="*/ 216177 h 834218"/>
                  <a:gd name="connsiteX192" fmla="*/ 1149894 w 3024845"/>
                  <a:gd name="connsiteY192" fmla="*/ 216177 h 834218"/>
                  <a:gd name="connsiteX193" fmla="*/ 1155214 w 3024845"/>
                  <a:gd name="connsiteY193" fmla="*/ 216177 h 834218"/>
                  <a:gd name="connsiteX194" fmla="*/ 1155214 w 3024845"/>
                  <a:gd name="connsiteY194" fmla="*/ 217258 h 834218"/>
                  <a:gd name="connsiteX195" fmla="*/ 1155214 w 3024845"/>
                  <a:gd name="connsiteY195" fmla="*/ 224825 h 834218"/>
                  <a:gd name="connsiteX196" fmla="*/ 1159268 w 3024845"/>
                  <a:gd name="connsiteY196" fmla="*/ 255089 h 834218"/>
                  <a:gd name="connsiteX197" fmla="*/ 1160028 w 3024845"/>
                  <a:gd name="connsiteY197" fmla="*/ 255089 h 834218"/>
                  <a:gd name="connsiteX198" fmla="*/ 1165348 w 3024845"/>
                  <a:gd name="connsiteY198" fmla="*/ 255089 h 834218"/>
                  <a:gd name="connsiteX199" fmla="*/ 1165348 w 3024845"/>
                  <a:gd name="connsiteY199" fmla="*/ 255900 h 834218"/>
                  <a:gd name="connsiteX200" fmla="*/ 1165348 w 3024845"/>
                  <a:gd name="connsiteY200" fmla="*/ 261575 h 834218"/>
                  <a:gd name="connsiteX201" fmla="*/ 1166361 w 3024845"/>
                  <a:gd name="connsiteY201" fmla="*/ 261575 h 834218"/>
                  <a:gd name="connsiteX202" fmla="*/ 1173454 w 3024845"/>
                  <a:gd name="connsiteY202" fmla="*/ 261575 h 834218"/>
                  <a:gd name="connsiteX203" fmla="*/ 1173454 w 3024845"/>
                  <a:gd name="connsiteY203" fmla="*/ 291840 h 834218"/>
                  <a:gd name="connsiteX204" fmla="*/ 1175481 w 3024845"/>
                  <a:gd name="connsiteY204" fmla="*/ 291840 h 834218"/>
                  <a:gd name="connsiteX205" fmla="*/ 1189668 w 3024845"/>
                  <a:gd name="connsiteY205" fmla="*/ 291840 h 834218"/>
                  <a:gd name="connsiteX206" fmla="*/ 1189668 w 3024845"/>
                  <a:gd name="connsiteY206" fmla="*/ 315619 h 834218"/>
                  <a:gd name="connsiteX207" fmla="*/ 1191695 w 3024845"/>
                  <a:gd name="connsiteY207" fmla="*/ 317240 h 834218"/>
                  <a:gd name="connsiteX208" fmla="*/ 1191695 w 3024845"/>
                  <a:gd name="connsiteY208" fmla="*/ 328590 h 834218"/>
                  <a:gd name="connsiteX209" fmla="*/ 1192455 w 3024845"/>
                  <a:gd name="connsiteY209" fmla="*/ 328590 h 834218"/>
                  <a:gd name="connsiteX210" fmla="*/ 1197775 w 3024845"/>
                  <a:gd name="connsiteY210" fmla="*/ 328590 h 834218"/>
                  <a:gd name="connsiteX211" fmla="*/ 1197775 w 3024845"/>
                  <a:gd name="connsiteY211" fmla="*/ 352369 h 834218"/>
                  <a:gd name="connsiteX212" fmla="*/ 1199041 w 3024845"/>
                  <a:gd name="connsiteY212" fmla="*/ 352369 h 834218"/>
                  <a:gd name="connsiteX213" fmla="*/ 1207908 w 3024845"/>
                  <a:gd name="connsiteY213" fmla="*/ 352369 h 834218"/>
                  <a:gd name="connsiteX214" fmla="*/ 1209935 w 3024845"/>
                  <a:gd name="connsiteY214" fmla="*/ 356423 h 834218"/>
                  <a:gd name="connsiteX215" fmla="*/ 1209935 w 3024845"/>
                  <a:gd name="connsiteY215" fmla="*/ 369664 h 834218"/>
                  <a:gd name="connsiteX216" fmla="*/ 1211455 w 3024845"/>
                  <a:gd name="connsiteY216" fmla="*/ 367772 h 834218"/>
                  <a:gd name="connsiteX217" fmla="*/ 1222095 w 3024845"/>
                  <a:gd name="connsiteY217" fmla="*/ 354531 h 834218"/>
                  <a:gd name="connsiteX218" fmla="*/ 1250469 w 3024845"/>
                  <a:gd name="connsiteY218" fmla="*/ 354531 h 834218"/>
                  <a:gd name="connsiteX219" fmla="*/ 1250469 w 3024845"/>
                  <a:gd name="connsiteY219" fmla="*/ 441002 h 834218"/>
                  <a:gd name="connsiteX220" fmla="*/ 1251229 w 3024845"/>
                  <a:gd name="connsiteY220" fmla="*/ 441002 h 834218"/>
                  <a:gd name="connsiteX221" fmla="*/ 1256549 w 3024845"/>
                  <a:gd name="connsiteY221" fmla="*/ 441002 h 834218"/>
                  <a:gd name="connsiteX222" fmla="*/ 1257309 w 3024845"/>
                  <a:gd name="connsiteY222" fmla="*/ 439651 h 834218"/>
                  <a:gd name="connsiteX223" fmla="*/ 1262629 w 3024845"/>
                  <a:gd name="connsiteY223" fmla="*/ 430193 h 834218"/>
                  <a:gd name="connsiteX224" fmla="*/ 1262629 w 3024845"/>
                  <a:gd name="connsiteY224" fmla="*/ 432085 h 834218"/>
                  <a:gd name="connsiteX225" fmla="*/ 1262629 w 3024845"/>
                  <a:gd name="connsiteY225" fmla="*/ 445326 h 834218"/>
                  <a:gd name="connsiteX226" fmla="*/ 1266682 w 3024845"/>
                  <a:gd name="connsiteY226" fmla="*/ 399929 h 834218"/>
                  <a:gd name="connsiteX227" fmla="*/ 1267442 w 3024845"/>
                  <a:gd name="connsiteY227" fmla="*/ 399929 h 834218"/>
                  <a:gd name="connsiteX228" fmla="*/ 1272762 w 3024845"/>
                  <a:gd name="connsiteY228" fmla="*/ 399929 h 834218"/>
                  <a:gd name="connsiteX229" fmla="*/ 1272762 w 3024845"/>
                  <a:gd name="connsiteY229" fmla="*/ 335075 h 834218"/>
                  <a:gd name="connsiteX230" fmla="*/ 1273776 w 3024845"/>
                  <a:gd name="connsiteY230" fmla="*/ 335075 h 834218"/>
                  <a:gd name="connsiteX231" fmla="*/ 1280869 w 3024845"/>
                  <a:gd name="connsiteY231" fmla="*/ 335075 h 834218"/>
                  <a:gd name="connsiteX232" fmla="*/ 1293029 w 3024845"/>
                  <a:gd name="connsiteY232" fmla="*/ 291840 h 834218"/>
                  <a:gd name="connsiteX233" fmla="*/ 1294296 w 3024845"/>
                  <a:gd name="connsiteY233" fmla="*/ 291840 h 834218"/>
                  <a:gd name="connsiteX234" fmla="*/ 1303163 w 3024845"/>
                  <a:gd name="connsiteY234" fmla="*/ 291840 h 834218"/>
                  <a:gd name="connsiteX235" fmla="*/ 1313296 w 3024845"/>
                  <a:gd name="connsiteY235" fmla="*/ 335075 h 834218"/>
                  <a:gd name="connsiteX236" fmla="*/ 1314309 w 3024845"/>
                  <a:gd name="connsiteY236" fmla="*/ 335075 h 834218"/>
                  <a:gd name="connsiteX237" fmla="*/ 1321403 w 3024845"/>
                  <a:gd name="connsiteY237" fmla="*/ 335075 h 834218"/>
                  <a:gd name="connsiteX238" fmla="*/ 1321403 w 3024845"/>
                  <a:gd name="connsiteY238" fmla="*/ 373987 h 834218"/>
                  <a:gd name="connsiteX239" fmla="*/ 1323176 w 3024845"/>
                  <a:gd name="connsiteY239" fmla="*/ 373987 h 834218"/>
                  <a:gd name="connsiteX240" fmla="*/ 1335590 w 3024845"/>
                  <a:gd name="connsiteY240" fmla="*/ 373987 h 834218"/>
                  <a:gd name="connsiteX241" fmla="*/ 1335590 w 3024845"/>
                  <a:gd name="connsiteY241" fmla="*/ 376149 h 834218"/>
                  <a:gd name="connsiteX242" fmla="*/ 1335590 w 3024845"/>
                  <a:gd name="connsiteY242" fmla="*/ 391281 h 834218"/>
                  <a:gd name="connsiteX243" fmla="*/ 1339643 w 3024845"/>
                  <a:gd name="connsiteY243" fmla="*/ 389120 h 834218"/>
                  <a:gd name="connsiteX244" fmla="*/ 1339643 w 3024845"/>
                  <a:gd name="connsiteY244" fmla="*/ 373987 h 834218"/>
                  <a:gd name="connsiteX245" fmla="*/ 1341163 w 3024845"/>
                  <a:gd name="connsiteY245" fmla="*/ 373987 h 834218"/>
                  <a:gd name="connsiteX246" fmla="*/ 1351803 w 3024845"/>
                  <a:gd name="connsiteY246" fmla="*/ 373987 h 834218"/>
                  <a:gd name="connsiteX247" fmla="*/ 1351803 w 3024845"/>
                  <a:gd name="connsiteY247" fmla="*/ 375608 h 834218"/>
                  <a:gd name="connsiteX248" fmla="*/ 1351803 w 3024845"/>
                  <a:gd name="connsiteY248" fmla="*/ 386958 h 834218"/>
                  <a:gd name="connsiteX249" fmla="*/ 1382204 w 3024845"/>
                  <a:gd name="connsiteY249" fmla="*/ 386958 h 834218"/>
                  <a:gd name="connsiteX250" fmla="*/ 1382204 w 3024845"/>
                  <a:gd name="connsiteY250" fmla="*/ 350208 h 834218"/>
                  <a:gd name="connsiteX251" fmla="*/ 1383470 w 3024845"/>
                  <a:gd name="connsiteY251" fmla="*/ 350208 h 834218"/>
                  <a:gd name="connsiteX252" fmla="*/ 1392337 w 3024845"/>
                  <a:gd name="connsiteY252" fmla="*/ 350208 h 834218"/>
                  <a:gd name="connsiteX253" fmla="*/ 1392337 w 3024845"/>
                  <a:gd name="connsiteY253" fmla="*/ 371825 h 834218"/>
                  <a:gd name="connsiteX254" fmla="*/ 1394364 w 3024845"/>
                  <a:gd name="connsiteY254" fmla="*/ 339399 h 834218"/>
                  <a:gd name="connsiteX255" fmla="*/ 1416657 w 3024845"/>
                  <a:gd name="connsiteY255" fmla="*/ 339399 h 834218"/>
                  <a:gd name="connsiteX256" fmla="*/ 1416657 w 3024845"/>
                  <a:gd name="connsiteY256" fmla="*/ 337777 h 834218"/>
                  <a:gd name="connsiteX257" fmla="*/ 1416657 w 3024845"/>
                  <a:gd name="connsiteY257" fmla="*/ 326428 h 834218"/>
                  <a:gd name="connsiteX258" fmla="*/ 1417417 w 3024845"/>
                  <a:gd name="connsiteY258" fmla="*/ 326428 h 834218"/>
                  <a:gd name="connsiteX259" fmla="*/ 1422737 w 3024845"/>
                  <a:gd name="connsiteY259" fmla="*/ 326428 h 834218"/>
                  <a:gd name="connsiteX260" fmla="*/ 1422737 w 3024845"/>
                  <a:gd name="connsiteY260" fmla="*/ 324537 h 834218"/>
                  <a:gd name="connsiteX261" fmla="*/ 1422737 w 3024845"/>
                  <a:gd name="connsiteY261" fmla="*/ 311296 h 834218"/>
                  <a:gd name="connsiteX262" fmla="*/ 1426791 w 3024845"/>
                  <a:gd name="connsiteY262" fmla="*/ 317781 h 834218"/>
                  <a:gd name="connsiteX263" fmla="*/ 1429071 w 3024845"/>
                  <a:gd name="connsiteY263" fmla="*/ 317781 h 834218"/>
                  <a:gd name="connsiteX264" fmla="*/ 1445031 w 3024845"/>
                  <a:gd name="connsiteY264" fmla="*/ 317781 h 834218"/>
                  <a:gd name="connsiteX265" fmla="*/ 1445031 w 3024845"/>
                  <a:gd name="connsiteY265" fmla="*/ 316970 h 834218"/>
                  <a:gd name="connsiteX266" fmla="*/ 1445031 w 3024845"/>
                  <a:gd name="connsiteY266" fmla="*/ 311296 h 834218"/>
                  <a:gd name="connsiteX267" fmla="*/ 1445791 w 3024845"/>
                  <a:gd name="connsiteY267" fmla="*/ 311296 h 834218"/>
                  <a:gd name="connsiteX268" fmla="*/ 1451111 w 3024845"/>
                  <a:gd name="connsiteY268" fmla="*/ 311296 h 834218"/>
                  <a:gd name="connsiteX269" fmla="*/ 1451111 w 3024845"/>
                  <a:gd name="connsiteY269" fmla="*/ 312647 h 834218"/>
                  <a:gd name="connsiteX270" fmla="*/ 1451111 w 3024845"/>
                  <a:gd name="connsiteY270" fmla="*/ 322105 h 834218"/>
                  <a:gd name="connsiteX271" fmla="*/ 1489618 w 3024845"/>
                  <a:gd name="connsiteY271" fmla="*/ 322105 h 834218"/>
                  <a:gd name="connsiteX272" fmla="*/ 1489618 w 3024845"/>
                  <a:gd name="connsiteY272" fmla="*/ 460458 h 834218"/>
                  <a:gd name="connsiteX273" fmla="*/ 1491138 w 3024845"/>
                  <a:gd name="connsiteY273" fmla="*/ 460458 h 834218"/>
                  <a:gd name="connsiteX274" fmla="*/ 1501778 w 3024845"/>
                  <a:gd name="connsiteY274" fmla="*/ 460458 h 834218"/>
                  <a:gd name="connsiteX275" fmla="*/ 1501778 w 3024845"/>
                  <a:gd name="connsiteY275" fmla="*/ 447488 h 834218"/>
                  <a:gd name="connsiteX276" fmla="*/ 1505832 w 3024845"/>
                  <a:gd name="connsiteY276" fmla="*/ 447488 h 834218"/>
                  <a:gd name="connsiteX277" fmla="*/ 1505832 w 3024845"/>
                  <a:gd name="connsiteY277" fmla="*/ 460458 h 834218"/>
                  <a:gd name="connsiteX278" fmla="*/ 1536232 w 3024845"/>
                  <a:gd name="connsiteY278" fmla="*/ 460458 h 834218"/>
                  <a:gd name="connsiteX279" fmla="*/ 1536232 w 3024845"/>
                  <a:gd name="connsiteY279" fmla="*/ 430193 h 834218"/>
                  <a:gd name="connsiteX280" fmla="*/ 1548392 w 3024845"/>
                  <a:gd name="connsiteY280" fmla="*/ 430193 h 834218"/>
                  <a:gd name="connsiteX281" fmla="*/ 1560552 w 3024845"/>
                  <a:gd name="connsiteY281" fmla="*/ 428032 h 834218"/>
                  <a:gd name="connsiteX282" fmla="*/ 1564606 w 3024845"/>
                  <a:gd name="connsiteY282" fmla="*/ 430193 h 834218"/>
                  <a:gd name="connsiteX283" fmla="*/ 1574739 w 3024845"/>
                  <a:gd name="connsiteY283" fmla="*/ 430193 h 834218"/>
                  <a:gd name="connsiteX284" fmla="*/ 1574739 w 3024845"/>
                  <a:gd name="connsiteY284" fmla="*/ 460458 h 834218"/>
                  <a:gd name="connsiteX285" fmla="*/ 1582846 w 3024845"/>
                  <a:gd name="connsiteY285" fmla="*/ 460458 h 834218"/>
                  <a:gd name="connsiteX286" fmla="*/ 1582846 w 3024845"/>
                  <a:gd name="connsiteY286" fmla="*/ 477753 h 834218"/>
                  <a:gd name="connsiteX287" fmla="*/ 1592182 w 3024845"/>
                  <a:gd name="connsiteY287" fmla="*/ 478658 h 834218"/>
                  <a:gd name="connsiteX288" fmla="*/ 1605140 w 3024845"/>
                  <a:gd name="connsiteY288" fmla="*/ 478658 h 834218"/>
                  <a:gd name="connsiteX289" fmla="*/ 1605140 w 3024845"/>
                  <a:gd name="connsiteY289" fmla="*/ 462620 h 834218"/>
                  <a:gd name="connsiteX290" fmla="*/ 1673096 w 3024845"/>
                  <a:gd name="connsiteY290" fmla="*/ 462620 h 834218"/>
                  <a:gd name="connsiteX291" fmla="*/ 1673096 w 3024845"/>
                  <a:gd name="connsiteY291" fmla="*/ 377367 h 834218"/>
                  <a:gd name="connsiteX292" fmla="*/ 1745104 w 3024845"/>
                  <a:gd name="connsiteY292" fmla="*/ 377367 h 834218"/>
                  <a:gd name="connsiteX293" fmla="*/ 1745104 w 3024845"/>
                  <a:gd name="connsiteY293" fmla="*/ 456135 h 834218"/>
                  <a:gd name="connsiteX294" fmla="*/ 1747008 w 3024845"/>
                  <a:gd name="connsiteY294" fmla="*/ 456135 h 834218"/>
                  <a:gd name="connsiteX295" fmla="*/ 1748250 w 3024845"/>
                  <a:gd name="connsiteY295" fmla="*/ 478658 h 834218"/>
                  <a:gd name="connsiteX296" fmla="*/ 1757926 w 3024845"/>
                  <a:gd name="connsiteY296" fmla="*/ 478658 h 834218"/>
                  <a:gd name="connsiteX297" fmla="*/ 1759168 w 3024845"/>
                  <a:gd name="connsiteY297" fmla="*/ 456135 h 834218"/>
                  <a:gd name="connsiteX298" fmla="*/ 1765248 w 3024845"/>
                  <a:gd name="connsiteY298" fmla="*/ 456135 h 834218"/>
                  <a:gd name="connsiteX299" fmla="*/ 1766490 w 3024845"/>
                  <a:gd name="connsiteY299" fmla="*/ 478658 h 834218"/>
                  <a:gd name="connsiteX300" fmla="*/ 1817112 w 3024845"/>
                  <a:gd name="connsiteY300" fmla="*/ 478658 h 834218"/>
                  <a:gd name="connsiteX301" fmla="*/ 1817112 w 3024845"/>
                  <a:gd name="connsiteY301" fmla="*/ 315630 h 834218"/>
                  <a:gd name="connsiteX302" fmla="*/ 2014439 w 3024845"/>
                  <a:gd name="connsiteY302" fmla="*/ 315630 h 834218"/>
                  <a:gd name="connsiteX303" fmla="*/ 2014439 w 3024845"/>
                  <a:gd name="connsiteY303" fmla="*/ 478658 h 834218"/>
                  <a:gd name="connsiteX304" fmla="*/ 2033136 w 3024845"/>
                  <a:gd name="connsiteY304" fmla="*/ 478658 h 834218"/>
                  <a:gd name="connsiteX305" fmla="*/ 2033136 w 3024845"/>
                  <a:gd name="connsiteY305" fmla="*/ 395965 h 834218"/>
                  <a:gd name="connsiteX306" fmla="*/ 2128256 w 3024845"/>
                  <a:gd name="connsiteY306" fmla="*/ 395965 h 834218"/>
                  <a:gd name="connsiteX307" fmla="*/ 2180720 w 3024845"/>
                  <a:gd name="connsiteY307" fmla="*/ 330752 h 834218"/>
                  <a:gd name="connsiteX308" fmla="*/ 2245574 w 3024845"/>
                  <a:gd name="connsiteY308" fmla="*/ 330752 h 834218"/>
                  <a:gd name="connsiteX309" fmla="*/ 2245574 w 3024845"/>
                  <a:gd name="connsiteY309" fmla="*/ 406414 h 834218"/>
                  <a:gd name="connsiteX310" fmla="*/ 2253681 w 3024845"/>
                  <a:gd name="connsiteY310" fmla="*/ 406414 h 834218"/>
                  <a:gd name="connsiteX311" fmla="*/ 2255708 w 3024845"/>
                  <a:gd name="connsiteY311" fmla="*/ 399929 h 834218"/>
                  <a:gd name="connsiteX312" fmla="*/ 2261788 w 3024845"/>
                  <a:gd name="connsiteY312" fmla="*/ 399929 h 834218"/>
                  <a:gd name="connsiteX313" fmla="*/ 2263815 w 3024845"/>
                  <a:gd name="connsiteY313" fmla="*/ 408576 h 834218"/>
                  <a:gd name="connsiteX314" fmla="*/ 2275975 w 3024845"/>
                  <a:gd name="connsiteY314" fmla="*/ 408576 h 834218"/>
                  <a:gd name="connsiteX315" fmla="*/ 2275975 w 3024845"/>
                  <a:gd name="connsiteY315" fmla="*/ 402090 h 834218"/>
                  <a:gd name="connsiteX316" fmla="*/ 2298268 w 3024845"/>
                  <a:gd name="connsiteY316" fmla="*/ 402090 h 834218"/>
                  <a:gd name="connsiteX317" fmla="*/ 2298268 w 3024845"/>
                  <a:gd name="connsiteY317" fmla="*/ 408576 h 834218"/>
                  <a:gd name="connsiteX318" fmla="*/ 2318535 w 3024845"/>
                  <a:gd name="connsiteY318" fmla="*/ 408576 h 834218"/>
                  <a:gd name="connsiteX319" fmla="*/ 2318535 w 3024845"/>
                  <a:gd name="connsiteY319" fmla="*/ 453973 h 834218"/>
                  <a:gd name="connsiteX320" fmla="*/ 2332722 w 3024845"/>
                  <a:gd name="connsiteY320" fmla="*/ 453973 h 834218"/>
                  <a:gd name="connsiteX321" fmla="*/ 2332722 w 3024845"/>
                  <a:gd name="connsiteY321" fmla="*/ 441002 h 834218"/>
                  <a:gd name="connsiteX322" fmla="*/ 2348936 w 3024845"/>
                  <a:gd name="connsiteY322" fmla="*/ 441002 h 834218"/>
                  <a:gd name="connsiteX323" fmla="*/ 2348936 w 3024845"/>
                  <a:gd name="connsiteY323" fmla="*/ 261575 h 834218"/>
                  <a:gd name="connsiteX324" fmla="*/ 2355016 w 3024845"/>
                  <a:gd name="connsiteY324" fmla="*/ 255089 h 834218"/>
                  <a:gd name="connsiteX325" fmla="*/ 2427977 w 3024845"/>
                  <a:gd name="connsiteY325" fmla="*/ 255089 h 834218"/>
                  <a:gd name="connsiteX326" fmla="*/ 2427977 w 3024845"/>
                  <a:gd name="connsiteY326" fmla="*/ 263737 h 834218"/>
                  <a:gd name="connsiteX327" fmla="*/ 2438110 w 3024845"/>
                  <a:gd name="connsiteY327" fmla="*/ 263737 h 834218"/>
                  <a:gd name="connsiteX328" fmla="*/ 2438110 w 3024845"/>
                  <a:gd name="connsiteY328" fmla="*/ 378311 h 834218"/>
                  <a:gd name="connsiteX329" fmla="*/ 2460404 w 3024845"/>
                  <a:gd name="connsiteY329" fmla="*/ 378311 h 834218"/>
                  <a:gd name="connsiteX330" fmla="*/ 2460404 w 3024845"/>
                  <a:gd name="connsiteY330" fmla="*/ 311296 h 834218"/>
                  <a:gd name="connsiteX331" fmla="*/ 2486751 w 3024845"/>
                  <a:gd name="connsiteY331" fmla="*/ 311296 h 834218"/>
                  <a:gd name="connsiteX332" fmla="*/ 2490804 w 3024845"/>
                  <a:gd name="connsiteY332" fmla="*/ 306972 h 834218"/>
                  <a:gd name="connsiteX333" fmla="*/ 2498911 w 3024845"/>
                  <a:gd name="connsiteY333" fmla="*/ 306972 h 834218"/>
                  <a:gd name="connsiteX334" fmla="*/ 2502964 w 3024845"/>
                  <a:gd name="connsiteY334" fmla="*/ 311296 h 834218"/>
                  <a:gd name="connsiteX335" fmla="*/ 2525258 w 3024845"/>
                  <a:gd name="connsiteY335" fmla="*/ 311296 h 834218"/>
                  <a:gd name="connsiteX336" fmla="*/ 2525258 w 3024845"/>
                  <a:gd name="connsiteY336" fmla="*/ 194560 h 834218"/>
                  <a:gd name="connsiteX337" fmla="*/ 2582005 w 3024845"/>
                  <a:gd name="connsiteY337" fmla="*/ 183751 h 834218"/>
                  <a:gd name="connsiteX338" fmla="*/ 2582005 w 3024845"/>
                  <a:gd name="connsiteY338" fmla="*/ 184832 h 834218"/>
                  <a:gd name="connsiteX339" fmla="*/ 2582005 w 3024845"/>
                  <a:gd name="connsiteY339" fmla="*/ 192398 h 834218"/>
                  <a:gd name="connsiteX340" fmla="*/ 2608352 w 3024845"/>
                  <a:gd name="connsiteY340" fmla="*/ 192398 h 834218"/>
                  <a:gd name="connsiteX341" fmla="*/ 2608352 w 3024845"/>
                  <a:gd name="connsiteY341" fmla="*/ 447488 h 834218"/>
                  <a:gd name="connsiteX342" fmla="*/ 2630646 w 3024845"/>
                  <a:gd name="connsiteY342" fmla="*/ 447488 h 834218"/>
                  <a:gd name="connsiteX343" fmla="*/ 2630646 w 3024845"/>
                  <a:gd name="connsiteY343" fmla="*/ 443164 h 834218"/>
                  <a:gd name="connsiteX344" fmla="*/ 2642806 w 3024845"/>
                  <a:gd name="connsiteY344" fmla="*/ 443164 h 834218"/>
                  <a:gd name="connsiteX345" fmla="*/ 2642806 w 3024845"/>
                  <a:gd name="connsiteY345" fmla="*/ 447488 h 834218"/>
                  <a:gd name="connsiteX346" fmla="*/ 2667126 w 3024845"/>
                  <a:gd name="connsiteY346" fmla="*/ 447488 h 834218"/>
                  <a:gd name="connsiteX347" fmla="*/ 2667126 w 3024845"/>
                  <a:gd name="connsiteY347" fmla="*/ 434517 h 834218"/>
                  <a:gd name="connsiteX348" fmla="*/ 2695500 w 3024845"/>
                  <a:gd name="connsiteY348" fmla="*/ 434517 h 834218"/>
                  <a:gd name="connsiteX349" fmla="*/ 2707660 w 3024845"/>
                  <a:gd name="connsiteY349" fmla="*/ 430193 h 834218"/>
                  <a:gd name="connsiteX350" fmla="*/ 2727927 w 3024845"/>
                  <a:gd name="connsiteY350" fmla="*/ 434517 h 834218"/>
                  <a:gd name="connsiteX351" fmla="*/ 2727927 w 3024845"/>
                  <a:gd name="connsiteY351" fmla="*/ 417223 h 834218"/>
                  <a:gd name="connsiteX352" fmla="*/ 2736034 w 3024845"/>
                  <a:gd name="connsiteY352" fmla="*/ 417223 h 834218"/>
                  <a:gd name="connsiteX353" fmla="*/ 2736034 w 3024845"/>
                  <a:gd name="connsiteY353" fmla="*/ 404252 h 834218"/>
                  <a:gd name="connsiteX354" fmla="*/ 2792781 w 3024845"/>
                  <a:gd name="connsiteY354" fmla="*/ 404252 h 834218"/>
                  <a:gd name="connsiteX355" fmla="*/ 2792781 w 3024845"/>
                  <a:gd name="connsiteY355" fmla="*/ 373987 h 834218"/>
                  <a:gd name="connsiteX356" fmla="*/ 2811021 w 3024845"/>
                  <a:gd name="connsiteY356" fmla="*/ 373987 h 834218"/>
                  <a:gd name="connsiteX357" fmla="*/ 2811021 w 3024845"/>
                  <a:gd name="connsiteY357" fmla="*/ 367502 h 834218"/>
                  <a:gd name="connsiteX358" fmla="*/ 2823181 w 3024845"/>
                  <a:gd name="connsiteY358" fmla="*/ 367502 h 834218"/>
                  <a:gd name="connsiteX359" fmla="*/ 2823181 w 3024845"/>
                  <a:gd name="connsiteY359" fmla="*/ 373987 h 834218"/>
                  <a:gd name="connsiteX360" fmla="*/ 2839395 w 3024845"/>
                  <a:gd name="connsiteY360" fmla="*/ 373987 h 834218"/>
                  <a:gd name="connsiteX361" fmla="*/ 2839395 w 3024845"/>
                  <a:gd name="connsiteY361" fmla="*/ 423708 h 834218"/>
                  <a:gd name="connsiteX362" fmla="*/ 2871822 w 3024845"/>
                  <a:gd name="connsiteY362" fmla="*/ 423708 h 834218"/>
                  <a:gd name="connsiteX363" fmla="*/ 2871822 w 3024845"/>
                  <a:gd name="connsiteY363" fmla="*/ 397767 h 834218"/>
                  <a:gd name="connsiteX364" fmla="*/ 2910329 w 3024845"/>
                  <a:gd name="connsiteY364" fmla="*/ 397767 h 834218"/>
                  <a:gd name="connsiteX365" fmla="*/ 2910329 w 3024845"/>
                  <a:gd name="connsiteY365" fmla="*/ 367502 h 834218"/>
                  <a:gd name="connsiteX366" fmla="*/ 2958970 w 3024845"/>
                  <a:gd name="connsiteY366" fmla="*/ 367502 h 834218"/>
                  <a:gd name="connsiteX367" fmla="*/ 2958970 w 3024845"/>
                  <a:gd name="connsiteY367" fmla="*/ 478658 h 834218"/>
                  <a:gd name="connsiteX368" fmla="*/ 2958970 w 3024845"/>
                  <a:gd name="connsiteY368" fmla="*/ 492437 h 834218"/>
                  <a:gd name="connsiteX369" fmla="*/ 3024845 w 3024845"/>
                  <a:gd name="connsiteY369" fmla="*/ 492437 h 834218"/>
                  <a:gd name="connsiteX370" fmla="*/ 3024845 w 3024845"/>
                  <a:gd name="connsiteY370" fmla="*/ 834218 h 834218"/>
                  <a:gd name="connsiteX371" fmla="*/ 2054 w 3024845"/>
                  <a:gd name="connsiteY371" fmla="*/ 831885 h 834218"/>
                  <a:gd name="connsiteX372" fmla="*/ 0 w 3024845"/>
                  <a:gd name="connsiteY372" fmla="*/ 397767 h 834218"/>
                  <a:gd name="connsiteX373" fmla="*/ 20267 w 3024845"/>
                  <a:gd name="connsiteY373" fmla="*/ 397767 h 834218"/>
                  <a:gd name="connsiteX374" fmla="*/ 20774 w 3024845"/>
                  <a:gd name="connsiteY374" fmla="*/ 396686 h 834218"/>
                  <a:gd name="connsiteX375" fmla="*/ 24320 w 3024845"/>
                  <a:gd name="connsiteY375" fmla="*/ 389120 h 834218"/>
                  <a:gd name="connsiteX376" fmla="*/ 26094 w 3024845"/>
                  <a:gd name="connsiteY376" fmla="*/ 389390 h 834218"/>
                  <a:gd name="connsiteX377" fmla="*/ 38507 w 3024845"/>
                  <a:gd name="connsiteY377" fmla="*/ 391281 h 834218"/>
                  <a:gd name="connsiteX378" fmla="*/ 39014 w 3024845"/>
                  <a:gd name="connsiteY378" fmla="*/ 392633 h 834218"/>
                  <a:gd name="connsiteX379" fmla="*/ 42560 w 3024845"/>
                  <a:gd name="connsiteY379" fmla="*/ 402090 h 834218"/>
                  <a:gd name="connsiteX380" fmla="*/ 68907 w 3024845"/>
                  <a:gd name="connsiteY380" fmla="*/ 404252 h 834218"/>
                  <a:gd name="connsiteX381" fmla="*/ 68907 w 3024845"/>
                  <a:gd name="connsiteY381" fmla="*/ 281031 h 834218"/>
                  <a:gd name="connsiteX382" fmla="*/ 70934 w 3024845"/>
                  <a:gd name="connsiteY382" fmla="*/ 281031 h 834218"/>
                  <a:gd name="connsiteX383" fmla="*/ 85121 w 3024845"/>
                  <a:gd name="connsiteY383" fmla="*/ 281031 h 834218"/>
                  <a:gd name="connsiteX384" fmla="*/ 85121 w 3024845"/>
                  <a:gd name="connsiteY384" fmla="*/ 144839 h 834218"/>
                  <a:gd name="connsiteX385" fmla="*/ 86894 w 3024845"/>
                  <a:gd name="connsiteY385" fmla="*/ 144839 h 834218"/>
                  <a:gd name="connsiteX386" fmla="*/ 99308 w 3024845"/>
                  <a:gd name="connsiteY386" fmla="*/ 144839 h 834218"/>
                  <a:gd name="connsiteX387" fmla="*/ 99308 w 3024845"/>
                  <a:gd name="connsiteY387" fmla="*/ 30265 h 834218"/>
                  <a:gd name="connsiteX388" fmla="*/ 103361 w 3024845"/>
                  <a:gd name="connsiteY388" fmla="*/ 2161 h 834218"/>
                  <a:gd name="connsiteX0" fmla="*/ 103361 w 3024845"/>
                  <a:gd name="connsiteY0" fmla="*/ 2161 h 834218"/>
                  <a:gd name="connsiteX1" fmla="*/ 200642 w 3024845"/>
                  <a:gd name="connsiteY1" fmla="*/ 0 h 834218"/>
                  <a:gd name="connsiteX2" fmla="*/ 202669 w 3024845"/>
                  <a:gd name="connsiteY2" fmla="*/ 0 h 834218"/>
                  <a:gd name="connsiteX3" fmla="*/ 220909 w 3024845"/>
                  <a:gd name="connsiteY3" fmla="*/ 144839 h 834218"/>
                  <a:gd name="connsiteX4" fmla="*/ 223189 w 3024845"/>
                  <a:gd name="connsiteY4" fmla="*/ 144839 h 834218"/>
                  <a:gd name="connsiteX5" fmla="*/ 239150 w 3024845"/>
                  <a:gd name="connsiteY5" fmla="*/ 144839 h 834218"/>
                  <a:gd name="connsiteX6" fmla="*/ 239150 w 3024845"/>
                  <a:gd name="connsiteY6" fmla="*/ 285354 h 834218"/>
                  <a:gd name="connsiteX7" fmla="*/ 240670 w 3024845"/>
                  <a:gd name="connsiteY7" fmla="*/ 285084 h 834218"/>
                  <a:gd name="connsiteX8" fmla="*/ 251310 w 3024845"/>
                  <a:gd name="connsiteY8" fmla="*/ 283193 h 834218"/>
                  <a:gd name="connsiteX9" fmla="*/ 249283 w 3024845"/>
                  <a:gd name="connsiteY9" fmla="*/ 371825 h 834218"/>
                  <a:gd name="connsiteX10" fmla="*/ 250803 w 3024845"/>
                  <a:gd name="connsiteY10" fmla="*/ 372096 h 834218"/>
                  <a:gd name="connsiteX11" fmla="*/ 261443 w 3024845"/>
                  <a:gd name="connsiteY11" fmla="*/ 373987 h 834218"/>
                  <a:gd name="connsiteX12" fmla="*/ 261696 w 3024845"/>
                  <a:gd name="connsiteY12" fmla="*/ 374798 h 834218"/>
                  <a:gd name="connsiteX13" fmla="*/ 263470 w 3024845"/>
                  <a:gd name="connsiteY13" fmla="*/ 380473 h 834218"/>
                  <a:gd name="connsiteX14" fmla="*/ 264230 w 3024845"/>
                  <a:gd name="connsiteY14" fmla="*/ 378041 h 834218"/>
                  <a:gd name="connsiteX15" fmla="*/ 269550 w 3024845"/>
                  <a:gd name="connsiteY15" fmla="*/ 361017 h 834218"/>
                  <a:gd name="connsiteX16" fmla="*/ 271323 w 3024845"/>
                  <a:gd name="connsiteY16" fmla="*/ 361017 h 834218"/>
                  <a:gd name="connsiteX17" fmla="*/ 283737 w 3024845"/>
                  <a:gd name="connsiteY17" fmla="*/ 361017 h 834218"/>
                  <a:gd name="connsiteX18" fmla="*/ 283737 w 3024845"/>
                  <a:gd name="connsiteY18" fmla="*/ 393443 h 834218"/>
                  <a:gd name="connsiteX19" fmla="*/ 284750 w 3024845"/>
                  <a:gd name="connsiteY19" fmla="*/ 393984 h 834218"/>
                  <a:gd name="connsiteX20" fmla="*/ 291844 w 3024845"/>
                  <a:gd name="connsiteY20" fmla="*/ 397767 h 834218"/>
                  <a:gd name="connsiteX21" fmla="*/ 291844 w 3024845"/>
                  <a:gd name="connsiteY21" fmla="*/ 399118 h 834218"/>
                  <a:gd name="connsiteX22" fmla="*/ 291844 w 3024845"/>
                  <a:gd name="connsiteY22" fmla="*/ 408576 h 834218"/>
                  <a:gd name="connsiteX23" fmla="*/ 336431 w 3024845"/>
                  <a:gd name="connsiteY23" fmla="*/ 408576 h 834218"/>
                  <a:gd name="connsiteX24" fmla="*/ 336431 w 3024845"/>
                  <a:gd name="connsiteY24" fmla="*/ 409657 h 834218"/>
                  <a:gd name="connsiteX25" fmla="*/ 336431 w 3024845"/>
                  <a:gd name="connsiteY25" fmla="*/ 417223 h 834218"/>
                  <a:gd name="connsiteX26" fmla="*/ 338457 w 3024845"/>
                  <a:gd name="connsiteY26" fmla="*/ 417223 h 834218"/>
                  <a:gd name="connsiteX27" fmla="*/ 352644 w 3024845"/>
                  <a:gd name="connsiteY27" fmla="*/ 417223 h 834218"/>
                  <a:gd name="connsiteX28" fmla="*/ 352644 w 3024845"/>
                  <a:gd name="connsiteY28" fmla="*/ 386958 h 834218"/>
                  <a:gd name="connsiteX29" fmla="*/ 397231 w 3024845"/>
                  <a:gd name="connsiteY29" fmla="*/ 386958 h 834218"/>
                  <a:gd name="connsiteX30" fmla="*/ 397231 w 3024845"/>
                  <a:gd name="connsiteY30" fmla="*/ 385607 h 834218"/>
                  <a:gd name="connsiteX31" fmla="*/ 397231 w 3024845"/>
                  <a:gd name="connsiteY31" fmla="*/ 376149 h 834218"/>
                  <a:gd name="connsiteX32" fmla="*/ 398245 w 3024845"/>
                  <a:gd name="connsiteY32" fmla="*/ 376149 h 834218"/>
                  <a:gd name="connsiteX33" fmla="*/ 405338 w 3024845"/>
                  <a:gd name="connsiteY33" fmla="*/ 376149 h 834218"/>
                  <a:gd name="connsiteX34" fmla="*/ 405338 w 3024845"/>
                  <a:gd name="connsiteY34" fmla="*/ 374258 h 834218"/>
                  <a:gd name="connsiteX35" fmla="*/ 405338 w 3024845"/>
                  <a:gd name="connsiteY35" fmla="*/ 361017 h 834218"/>
                  <a:gd name="connsiteX36" fmla="*/ 406098 w 3024845"/>
                  <a:gd name="connsiteY36" fmla="*/ 361017 h 834218"/>
                  <a:gd name="connsiteX37" fmla="*/ 411418 w 3024845"/>
                  <a:gd name="connsiteY37" fmla="*/ 361017 h 834218"/>
                  <a:gd name="connsiteX38" fmla="*/ 411418 w 3024845"/>
                  <a:gd name="connsiteY38" fmla="*/ 359936 h 834218"/>
                  <a:gd name="connsiteX39" fmla="*/ 411418 w 3024845"/>
                  <a:gd name="connsiteY39" fmla="*/ 352369 h 834218"/>
                  <a:gd name="connsiteX40" fmla="*/ 413445 w 3024845"/>
                  <a:gd name="connsiteY40" fmla="*/ 352369 h 834218"/>
                  <a:gd name="connsiteX41" fmla="*/ 427632 w 3024845"/>
                  <a:gd name="connsiteY41" fmla="*/ 352369 h 834218"/>
                  <a:gd name="connsiteX42" fmla="*/ 427632 w 3024845"/>
                  <a:gd name="connsiteY42" fmla="*/ 353450 h 834218"/>
                  <a:gd name="connsiteX43" fmla="*/ 427632 w 3024845"/>
                  <a:gd name="connsiteY43" fmla="*/ 361017 h 834218"/>
                  <a:gd name="connsiteX44" fmla="*/ 449925 w 3024845"/>
                  <a:gd name="connsiteY44" fmla="*/ 361017 h 834218"/>
                  <a:gd name="connsiteX45" fmla="*/ 449925 w 3024845"/>
                  <a:gd name="connsiteY45" fmla="*/ 359125 h 834218"/>
                  <a:gd name="connsiteX46" fmla="*/ 449925 w 3024845"/>
                  <a:gd name="connsiteY46" fmla="*/ 345884 h 834218"/>
                  <a:gd name="connsiteX47" fmla="*/ 451699 w 3024845"/>
                  <a:gd name="connsiteY47" fmla="*/ 345884 h 834218"/>
                  <a:gd name="connsiteX48" fmla="*/ 464112 w 3024845"/>
                  <a:gd name="connsiteY48" fmla="*/ 345884 h 834218"/>
                  <a:gd name="connsiteX49" fmla="*/ 464112 w 3024845"/>
                  <a:gd name="connsiteY49" fmla="*/ 369664 h 834218"/>
                  <a:gd name="connsiteX50" fmla="*/ 465126 w 3024845"/>
                  <a:gd name="connsiteY50" fmla="*/ 369664 h 834218"/>
                  <a:gd name="connsiteX51" fmla="*/ 472219 w 3024845"/>
                  <a:gd name="connsiteY51" fmla="*/ 369664 h 834218"/>
                  <a:gd name="connsiteX52" fmla="*/ 472219 w 3024845"/>
                  <a:gd name="connsiteY52" fmla="*/ 368583 h 834218"/>
                  <a:gd name="connsiteX53" fmla="*/ 472219 w 3024845"/>
                  <a:gd name="connsiteY53" fmla="*/ 361017 h 834218"/>
                  <a:gd name="connsiteX54" fmla="*/ 473992 w 3024845"/>
                  <a:gd name="connsiteY54" fmla="*/ 361017 h 834218"/>
                  <a:gd name="connsiteX55" fmla="*/ 486406 w 3024845"/>
                  <a:gd name="connsiteY55" fmla="*/ 361017 h 834218"/>
                  <a:gd name="connsiteX56" fmla="*/ 486406 w 3024845"/>
                  <a:gd name="connsiteY56" fmla="*/ 386958 h 834218"/>
                  <a:gd name="connsiteX57" fmla="*/ 488433 w 3024845"/>
                  <a:gd name="connsiteY57" fmla="*/ 386958 h 834218"/>
                  <a:gd name="connsiteX58" fmla="*/ 502619 w 3024845"/>
                  <a:gd name="connsiteY58" fmla="*/ 386958 h 834218"/>
                  <a:gd name="connsiteX59" fmla="*/ 502619 w 3024845"/>
                  <a:gd name="connsiteY59" fmla="*/ 388579 h 834218"/>
                  <a:gd name="connsiteX60" fmla="*/ 502619 w 3024845"/>
                  <a:gd name="connsiteY60" fmla="*/ 399929 h 834218"/>
                  <a:gd name="connsiteX61" fmla="*/ 503379 w 3024845"/>
                  <a:gd name="connsiteY61" fmla="*/ 399929 h 834218"/>
                  <a:gd name="connsiteX62" fmla="*/ 508700 w 3024845"/>
                  <a:gd name="connsiteY62" fmla="*/ 399929 h 834218"/>
                  <a:gd name="connsiteX63" fmla="*/ 508700 w 3024845"/>
                  <a:gd name="connsiteY63" fmla="*/ 399118 h 834218"/>
                  <a:gd name="connsiteX64" fmla="*/ 508700 w 3024845"/>
                  <a:gd name="connsiteY64" fmla="*/ 393443 h 834218"/>
                  <a:gd name="connsiteX65" fmla="*/ 539100 w 3024845"/>
                  <a:gd name="connsiteY65" fmla="*/ 393443 h 834218"/>
                  <a:gd name="connsiteX66" fmla="*/ 539100 w 3024845"/>
                  <a:gd name="connsiteY66" fmla="*/ 417223 h 834218"/>
                  <a:gd name="connsiteX67" fmla="*/ 540113 w 3024845"/>
                  <a:gd name="connsiteY67" fmla="*/ 417223 h 834218"/>
                  <a:gd name="connsiteX68" fmla="*/ 547207 w 3024845"/>
                  <a:gd name="connsiteY68" fmla="*/ 417223 h 834218"/>
                  <a:gd name="connsiteX69" fmla="*/ 547207 w 3024845"/>
                  <a:gd name="connsiteY69" fmla="*/ 418304 h 834218"/>
                  <a:gd name="connsiteX70" fmla="*/ 547207 w 3024845"/>
                  <a:gd name="connsiteY70" fmla="*/ 425870 h 834218"/>
                  <a:gd name="connsiteX71" fmla="*/ 547967 w 3024845"/>
                  <a:gd name="connsiteY71" fmla="*/ 425870 h 834218"/>
                  <a:gd name="connsiteX72" fmla="*/ 553287 w 3024845"/>
                  <a:gd name="connsiteY72" fmla="*/ 425870 h 834218"/>
                  <a:gd name="connsiteX73" fmla="*/ 553287 w 3024845"/>
                  <a:gd name="connsiteY73" fmla="*/ 423708 h 834218"/>
                  <a:gd name="connsiteX74" fmla="*/ 553287 w 3024845"/>
                  <a:gd name="connsiteY74" fmla="*/ 408576 h 834218"/>
                  <a:gd name="connsiteX75" fmla="*/ 554300 w 3024845"/>
                  <a:gd name="connsiteY75" fmla="*/ 408576 h 834218"/>
                  <a:gd name="connsiteX76" fmla="*/ 561394 w 3024845"/>
                  <a:gd name="connsiteY76" fmla="*/ 408576 h 834218"/>
                  <a:gd name="connsiteX77" fmla="*/ 561394 w 3024845"/>
                  <a:gd name="connsiteY77" fmla="*/ 409657 h 834218"/>
                  <a:gd name="connsiteX78" fmla="*/ 561394 w 3024845"/>
                  <a:gd name="connsiteY78" fmla="*/ 417223 h 834218"/>
                  <a:gd name="connsiteX79" fmla="*/ 566714 w 3024845"/>
                  <a:gd name="connsiteY79" fmla="*/ 415230 h 834218"/>
                  <a:gd name="connsiteX80" fmla="*/ 567474 w 3024845"/>
                  <a:gd name="connsiteY80" fmla="*/ 414250 h 834218"/>
                  <a:gd name="connsiteX81" fmla="*/ 567474 w 3024845"/>
                  <a:gd name="connsiteY81" fmla="*/ 408576 h 834218"/>
                  <a:gd name="connsiteX82" fmla="*/ 605981 w 3024845"/>
                  <a:gd name="connsiteY82" fmla="*/ 408576 h 834218"/>
                  <a:gd name="connsiteX83" fmla="*/ 605981 w 3024845"/>
                  <a:gd name="connsiteY83" fmla="*/ 432355 h 834218"/>
                  <a:gd name="connsiteX84" fmla="*/ 608007 w 3024845"/>
                  <a:gd name="connsiteY84" fmla="*/ 432355 h 834218"/>
                  <a:gd name="connsiteX85" fmla="*/ 622194 w 3024845"/>
                  <a:gd name="connsiteY85" fmla="*/ 432355 h 834218"/>
                  <a:gd name="connsiteX86" fmla="*/ 622194 w 3024845"/>
                  <a:gd name="connsiteY86" fmla="*/ 433436 h 834218"/>
                  <a:gd name="connsiteX87" fmla="*/ 622194 w 3024845"/>
                  <a:gd name="connsiteY87" fmla="*/ 441002 h 834218"/>
                  <a:gd name="connsiteX88" fmla="*/ 623968 w 3024845"/>
                  <a:gd name="connsiteY88" fmla="*/ 441002 h 834218"/>
                  <a:gd name="connsiteX89" fmla="*/ 636381 w 3024845"/>
                  <a:gd name="connsiteY89" fmla="*/ 441002 h 834218"/>
                  <a:gd name="connsiteX90" fmla="*/ 636381 w 3024845"/>
                  <a:gd name="connsiteY90" fmla="*/ 417223 h 834218"/>
                  <a:gd name="connsiteX91" fmla="*/ 637394 w 3024845"/>
                  <a:gd name="connsiteY91" fmla="*/ 417223 h 834218"/>
                  <a:gd name="connsiteX92" fmla="*/ 644488 w 3024845"/>
                  <a:gd name="connsiteY92" fmla="*/ 417223 h 834218"/>
                  <a:gd name="connsiteX93" fmla="*/ 644488 w 3024845"/>
                  <a:gd name="connsiteY93" fmla="*/ 384796 h 834218"/>
                  <a:gd name="connsiteX94" fmla="*/ 645501 w 3024845"/>
                  <a:gd name="connsiteY94" fmla="*/ 384796 h 834218"/>
                  <a:gd name="connsiteX95" fmla="*/ 652595 w 3024845"/>
                  <a:gd name="connsiteY95" fmla="*/ 384796 h 834218"/>
                  <a:gd name="connsiteX96" fmla="*/ 652595 w 3024845"/>
                  <a:gd name="connsiteY96" fmla="*/ 382905 h 834218"/>
                  <a:gd name="connsiteX97" fmla="*/ 652595 w 3024845"/>
                  <a:gd name="connsiteY97" fmla="*/ 369664 h 834218"/>
                  <a:gd name="connsiteX98" fmla="*/ 651328 w 3024845"/>
                  <a:gd name="connsiteY98" fmla="*/ 368042 h 834218"/>
                  <a:gd name="connsiteX99" fmla="*/ 656648 w 3024845"/>
                  <a:gd name="connsiteY99" fmla="*/ 356693 h 834218"/>
                  <a:gd name="connsiteX100" fmla="*/ 664755 w 3024845"/>
                  <a:gd name="connsiteY100" fmla="*/ 384796 h 834218"/>
                  <a:gd name="connsiteX101" fmla="*/ 665515 w 3024845"/>
                  <a:gd name="connsiteY101" fmla="*/ 384796 h 834218"/>
                  <a:gd name="connsiteX102" fmla="*/ 670835 w 3024845"/>
                  <a:gd name="connsiteY102" fmla="*/ 384796 h 834218"/>
                  <a:gd name="connsiteX103" fmla="*/ 670835 w 3024845"/>
                  <a:gd name="connsiteY103" fmla="*/ 278869 h 834218"/>
                  <a:gd name="connsiteX104" fmla="*/ 672355 w 3024845"/>
                  <a:gd name="connsiteY104" fmla="*/ 278869 h 834218"/>
                  <a:gd name="connsiteX105" fmla="*/ 682995 w 3024845"/>
                  <a:gd name="connsiteY105" fmla="*/ 278869 h 834218"/>
                  <a:gd name="connsiteX106" fmla="*/ 682995 w 3024845"/>
                  <a:gd name="connsiteY106" fmla="*/ 231310 h 834218"/>
                  <a:gd name="connsiteX107" fmla="*/ 709342 w 3024845"/>
                  <a:gd name="connsiteY107" fmla="*/ 231310 h 834218"/>
                  <a:gd name="connsiteX108" fmla="*/ 709342 w 3024845"/>
                  <a:gd name="connsiteY108" fmla="*/ 209692 h 834218"/>
                  <a:gd name="connsiteX109" fmla="*/ 743796 w 3024845"/>
                  <a:gd name="connsiteY109" fmla="*/ 209692 h 834218"/>
                  <a:gd name="connsiteX110" fmla="*/ 743796 w 3024845"/>
                  <a:gd name="connsiteY110" fmla="*/ 212124 h 834218"/>
                  <a:gd name="connsiteX111" fmla="*/ 743796 w 3024845"/>
                  <a:gd name="connsiteY111" fmla="*/ 229148 h 834218"/>
                  <a:gd name="connsiteX112" fmla="*/ 746076 w 3024845"/>
                  <a:gd name="connsiteY112" fmla="*/ 229148 h 834218"/>
                  <a:gd name="connsiteX113" fmla="*/ 762036 w 3024845"/>
                  <a:gd name="connsiteY113" fmla="*/ 229148 h 834218"/>
                  <a:gd name="connsiteX114" fmla="*/ 762036 w 3024845"/>
                  <a:gd name="connsiteY114" fmla="*/ 276707 h 834218"/>
                  <a:gd name="connsiteX115" fmla="*/ 763049 w 3024845"/>
                  <a:gd name="connsiteY115" fmla="*/ 276707 h 834218"/>
                  <a:gd name="connsiteX116" fmla="*/ 770143 w 3024845"/>
                  <a:gd name="connsiteY116" fmla="*/ 276707 h 834218"/>
                  <a:gd name="connsiteX117" fmla="*/ 784330 w 3024845"/>
                  <a:gd name="connsiteY117" fmla="*/ 281031 h 834218"/>
                  <a:gd name="connsiteX118" fmla="*/ 784330 w 3024845"/>
                  <a:gd name="connsiteY118" fmla="*/ 319943 h 834218"/>
                  <a:gd name="connsiteX119" fmla="*/ 785343 w 3024845"/>
                  <a:gd name="connsiteY119" fmla="*/ 319943 h 834218"/>
                  <a:gd name="connsiteX120" fmla="*/ 792436 w 3024845"/>
                  <a:gd name="connsiteY120" fmla="*/ 319943 h 834218"/>
                  <a:gd name="connsiteX121" fmla="*/ 792436 w 3024845"/>
                  <a:gd name="connsiteY121" fmla="*/ 321564 h 834218"/>
                  <a:gd name="connsiteX122" fmla="*/ 792436 w 3024845"/>
                  <a:gd name="connsiteY122" fmla="*/ 332913 h 834218"/>
                  <a:gd name="connsiteX123" fmla="*/ 794463 w 3024845"/>
                  <a:gd name="connsiteY123" fmla="*/ 332913 h 834218"/>
                  <a:gd name="connsiteX124" fmla="*/ 808650 w 3024845"/>
                  <a:gd name="connsiteY124" fmla="*/ 332913 h 834218"/>
                  <a:gd name="connsiteX125" fmla="*/ 814730 w 3024845"/>
                  <a:gd name="connsiteY125" fmla="*/ 339399 h 834218"/>
                  <a:gd name="connsiteX126" fmla="*/ 814730 w 3024845"/>
                  <a:gd name="connsiteY126" fmla="*/ 361017 h 834218"/>
                  <a:gd name="connsiteX127" fmla="*/ 817010 w 3024845"/>
                  <a:gd name="connsiteY127" fmla="*/ 361017 h 834218"/>
                  <a:gd name="connsiteX128" fmla="*/ 832970 w 3024845"/>
                  <a:gd name="connsiteY128" fmla="*/ 361017 h 834218"/>
                  <a:gd name="connsiteX129" fmla="*/ 832970 w 3024845"/>
                  <a:gd name="connsiteY129" fmla="*/ 362097 h 834218"/>
                  <a:gd name="connsiteX130" fmla="*/ 832970 w 3024845"/>
                  <a:gd name="connsiteY130" fmla="*/ 369664 h 834218"/>
                  <a:gd name="connsiteX131" fmla="*/ 834237 w 3024845"/>
                  <a:gd name="connsiteY131" fmla="*/ 369664 h 834218"/>
                  <a:gd name="connsiteX132" fmla="*/ 843104 w 3024845"/>
                  <a:gd name="connsiteY132" fmla="*/ 369664 h 834218"/>
                  <a:gd name="connsiteX133" fmla="*/ 843104 w 3024845"/>
                  <a:gd name="connsiteY133" fmla="*/ 371825 h 834218"/>
                  <a:gd name="connsiteX134" fmla="*/ 843104 w 3024845"/>
                  <a:gd name="connsiteY134" fmla="*/ 386958 h 834218"/>
                  <a:gd name="connsiteX135" fmla="*/ 847157 w 3024845"/>
                  <a:gd name="connsiteY135" fmla="*/ 385066 h 834218"/>
                  <a:gd name="connsiteX136" fmla="*/ 847157 w 3024845"/>
                  <a:gd name="connsiteY136" fmla="*/ 371825 h 834218"/>
                  <a:gd name="connsiteX137" fmla="*/ 848170 w 3024845"/>
                  <a:gd name="connsiteY137" fmla="*/ 371825 h 834218"/>
                  <a:gd name="connsiteX138" fmla="*/ 855264 w 3024845"/>
                  <a:gd name="connsiteY138" fmla="*/ 371825 h 834218"/>
                  <a:gd name="connsiteX139" fmla="*/ 855264 w 3024845"/>
                  <a:gd name="connsiteY139" fmla="*/ 373447 h 834218"/>
                  <a:gd name="connsiteX140" fmla="*/ 855264 w 3024845"/>
                  <a:gd name="connsiteY140" fmla="*/ 384796 h 834218"/>
                  <a:gd name="connsiteX141" fmla="*/ 856024 w 3024845"/>
                  <a:gd name="connsiteY141" fmla="*/ 384796 h 834218"/>
                  <a:gd name="connsiteX142" fmla="*/ 861344 w 3024845"/>
                  <a:gd name="connsiteY142" fmla="*/ 384796 h 834218"/>
                  <a:gd name="connsiteX143" fmla="*/ 909984 w 3024845"/>
                  <a:gd name="connsiteY143" fmla="*/ 380473 h 834218"/>
                  <a:gd name="connsiteX144" fmla="*/ 909984 w 3024845"/>
                  <a:gd name="connsiteY144" fmla="*/ 381824 h 834218"/>
                  <a:gd name="connsiteX145" fmla="*/ 909984 w 3024845"/>
                  <a:gd name="connsiteY145" fmla="*/ 391281 h 834218"/>
                  <a:gd name="connsiteX146" fmla="*/ 910744 w 3024845"/>
                  <a:gd name="connsiteY146" fmla="*/ 391281 h 834218"/>
                  <a:gd name="connsiteX147" fmla="*/ 916065 w 3024845"/>
                  <a:gd name="connsiteY147" fmla="*/ 391281 h 834218"/>
                  <a:gd name="connsiteX148" fmla="*/ 916065 w 3024845"/>
                  <a:gd name="connsiteY148" fmla="*/ 393443 h 834218"/>
                  <a:gd name="connsiteX149" fmla="*/ 916065 w 3024845"/>
                  <a:gd name="connsiteY149" fmla="*/ 408576 h 834218"/>
                  <a:gd name="connsiteX150" fmla="*/ 918091 w 3024845"/>
                  <a:gd name="connsiteY150" fmla="*/ 407225 h 834218"/>
                  <a:gd name="connsiteX151" fmla="*/ 932278 w 3024845"/>
                  <a:gd name="connsiteY151" fmla="*/ 397767 h 834218"/>
                  <a:gd name="connsiteX152" fmla="*/ 938358 w 3024845"/>
                  <a:gd name="connsiteY152" fmla="*/ 356693 h 834218"/>
                  <a:gd name="connsiteX153" fmla="*/ 939118 w 3024845"/>
                  <a:gd name="connsiteY153" fmla="*/ 356423 h 834218"/>
                  <a:gd name="connsiteX154" fmla="*/ 944438 w 3024845"/>
                  <a:gd name="connsiteY154" fmla="*/ 354531 h 834218"/>
                  <a:gd name="connsiteX155" fmla="*/ 946465 w 3024845"/>
                  <a:gd name="connsiteY155" fmla="*/ 285354 h 834218"/>
                  <a:gd name="connsiteX156" fmla="*/ 948492 w 3024845"/>
                  <a:gd name="connsiteY156" fmla="*/ 354531 h 834218"/>
                  <a:gd name="connsiteX157" fmla="*/ 949252 w 3024845"/>
                  <a:gd name="connsiteY157" fmla="*/ 354801 h 834218"/>
                  <a:gd name="connsiteX158" fmla="*/ 954572 w 3024845"/>
                  <a:gd name="connsiteY158" fmla="*/ 356693 h 834218"/>
                  <a:gd name="connsiteX159" fmla="*/ 954572 w 3024845"/>
                  <a:gd name="connsiteY159" fmla="*/ 270222 h 834218"/>
                  <a:gd name="connsiteX160" fmla="*/ 958625 w 3024845"/>
                  <a:gd name="connsiteY160" fmla="*/ 237795 h 834218"/>
                  <a:gd name="connsiteX161" fmla="*/ 997132 w 3024845"/>
                  <a:gd name="connsiteY161" fmla="*/ 237795 h 834218"/>
                  <a:gd name="connsiteX162" fmla="*/ 997132 w 3024845"/>
                  <a:gd name="connsiteY162" fmla="*/ 270222 h 834218"/>
                  <a:gd name="connsiteX163" fmla="*/ 997892 w 3024845"/>
                  <a:gd name="connsiteY163" fmla="*/ 270222 h 834218"/>
                  <a:gd name="connsiteX164" fmla="*/ 1003212 w 3024845"/>
                  <a:gd name="connsiteY164" fmla="*/ 270222 h 834218"/>
                  <a:gd name="connsiteX165" fmla="*/ 1003212 w 3024845"/>
                  <a:gd name="connsiteY165" fmla="*/ 188074 h 834218"/>
                  <a:gd name="connsiteX166" fmla="*/ 1004986 w 3024845"/>
                  <a:gd name="connsiteY166" fmla="*/ 188074 h 834218"/>
                  <a:gd name="connsiteX167" fmla="*/ 1017399 w 3024845"/>
                  <a:gd name="connsiteY167" fmla="*/ 188074 h 834218"/>
                  <a:gd name="connsiteX168" fmla="*/ 1017399 w 3024845"/>
                  <a:gd name="connsiteY168" fmla="*/ 186183 h 834218"/>
                  <a:gd name="connsiteX169" fmla="*/ 1017399 w 3024845"/>
                  <a:gd name="connsiteY169" fmla="*/ 172942 h 834218"/>
                  <a:gd name="connsiteX170" fmla="*/ 1039693 w 3024845"/>
                  <a:gd name="connsiteY170" fmla="*/ 172942 h 834218"/>
                  <a:gd name="connsiteX171" fmla="*/ 1039693 w 3024845"/>
                  <a:gd name="connsiteY171" fmla="*/ 171861 h 834218"/>
                  <a:gd name="connsiteX172" fmla="*/ 1039693 w 3024845"/>
                  <a:gd name="connsiteY172" fmla="*/ 164295 h 834218"/>
                  <a:gd name="connsiteX173" fmla="*/ 1041466 w 3024845"/>
                  <a:gd name="connsiteY173" fmla="*/ 164295 h 834218"/>
                  <a:gd name="connsiteX174" fmla="*/ 1053880 w 3024845"/>
                  <a:gd name="connsiteY174" fmla="*/ 164295 h 834218"/>
                  <a:gd name="connsiteX175" fmla="*/ 1053880 w 3024845"/>
                  <a:gd name="connsiteY175" fmla="*/ 165376 h 834218"/>
                  <a:gd name="connsiteX176" fmla="*/ 1053880 w 3024845"/>
                  <a:gd name="connsiteY176" fmla="*/ 172942 h 834218"/>
                  <a:gd name="connsiteX177" fmla="*/ 1054640 w 3024845"/>
                  <a:gd name="connsiteY177" fmla="*/ 172942 h 834218"/>
                  <a:gd name="connsiteX178" fmla="*/ 1059960 w 3024845"/>
                  <a:gd name="connsiteY178" fmla="*/ 172942 h 834218"/>
                  <a:gd name="connsiteX179" fmla="*/ 1070093 w 3024845"/>
                  <a:gd name="connsiteY179" fmla="*/ 168618 h 834218"/>
                  <a:gd name="connsiteX180" fmla="*/ 1074146 w 3024845"/>
                  <a:gd name="connsiteY180" fmla="*/ 171861 h 834218"/>
                  <a:gd name="connsiteX181" fmla="*/ 1074146 w 3024845"/>
                  <a:gd name="connsiteY181" fmla="*/ 164295 h 834218"/>
                  <a:gd name="connsiteX182" fmla="*/ 1076426 w 3024845"/>
                  <a:gd name="connsiteY182" fmla="*/ 164295 h 834218"/>
                  <a:gd name="connsiteX183" fmla="*/ 1092387 w 3024845"/>
                  <a:gd name="connsiteY183" fmla="*/ 164295 h 834218"/>
                  <a:gd name="connsiteX184" fmla="*/ 1092387 w 3024845"/>
                  <a:gd name="connsiteY184" fmla="*/ 165376 h 834218"/>
                  <a:gd name="connsiteX185" fmla="*/ 1092387 w 3024845"/>
                  <a:gd name="connsiteY185" fmla="*/ 172942 h 834218"/>
                  <a:gd name="connsiteX186" fmla="*/ 1122787 w 3024845"/>
                  <a:gd name="connsiteY186" fmla="*/ 172942 h 834218"/>
                  <a:gd name="connsiteX187" fmla="*/ 1122787 w 3024845"/>
                  <a:gd name="connsiteY187" fmla="*/ 174563 h 834218"/>
                  <a:gd name="connsiteX188" fmla="*/ 1122787 w 3024845"/>
                  <a:gd name="connsiteY188" fmla="*/ 185913 h 834218"/>
                  <a:gd name="connsiteX189" fmla="*/ 1149134 w 3024845"/>
                  <a:gd name="connsiteY189" fmla="*/ 185913 h 834218"/>
                  <a:gd name="connsiteX190" fmla="*/ 1149134 w 3024845"/>
                  <a:gd name="connsiteY190" fmla="*/ 216177 h 834218"/>
                  <a:gd name="connsiteX191" fmla="*/ 1149894 w 3024845"/>
                  <a:gd name="connsiteY191" fmla="*/ 216177 h 834218"/>
                  <a:gd name="connsiteX192" fmla="*/ 1155214 w 3024845"/>
                  <a:gd name="connsiteY192" fmla="*/ 216177 h 834218"/>
                  <a:gd name="connsiteX193" fmla="*/ 1155214 w 3024845"/>
                  <a:gd name="connsiteY193" fmla="*/ 217258 h 834218"/>
                  <a:gd name="connsiteX194" fmla="*/ 1155214 w 3024845"/>
                  <a:gd name="connsiteY194" fmla="*/ 224825 h 834218"/>
                  <a:gd name="connsiteX195" fmla="*/ 1159268 w 3024845"/>
                  <a:gd name="connsiteY195" fmla="*/ 255089 h 834218"/>
                  <a:gd name="connsiteX196" fmla="*/ 1160028 w 3024845"/>
                  <a:gd name="connsiteY196" fmla="*/ 255089 h 834218"/>
                  <a:gd name="connsiteX197" fmla="*/ 1165348 w 3024845"/>
                  <a:gd name="connsiteY197" fmla="*/ 255089 h 834218"/>
                  <a:gd name="connsiteX198" fmla="*/ 1165348 w 3024845"/>
                  <a:gd name="connsiteY198" fmla="*/ 255900 h 834218"/>
                  <a:gd name="connsiteX199" fmla="*/ 1165348 w 3024845"/>
                  <a:gd name="connsiteY199" fmla="*/ 261575 h 834218"/>
                  <a:gd name="connsiteX200" fmla="*/ 1166361 w 3024845"/>
                  <a:gd name="connsiteY200" fmla="*/ 261575 h 834218"/>
                  <a:gd name="connsiteX201" fmla="*/ 1173454 w 3024845"/>
                  <a:gd name="connsiteY201" fmla="*/ 261575 h 834218"/>
                  <a:gd name="connsiteX202" fmla="*/ 1173454 w 3024845"/>
                  <a:gd name="connsiteY202" fmla="*/ 291840 h 834218"/>
                  <a:gd name="connsiteX203" fmla="*/ 1175481 w 3024845"/>
                  <a:gd name="connsiteY203" fmla="*/ 291840 h 834218"/>
                  <a:gd name="connsiteX204" fmla="*/ 1189668 w 3024845"/>
                  <a:gd name="connsiteY204" fmla="*/ 291840 h 834218"/>
                  <a:gd name="connsiteX205" fmla="*/ 1189668 w 3024845"/>
                  <a:gd name="connsiteY205" fmla="*/ 315619 h 834218"/>
                  <a:gd name="connsiteX206" fmla="*/ 1191695 w 3024845"/>
                  <a:gd name="connsiteY206" fmla="*/ 317240 h 834218"/>
                  <a:gd name="connsiteX207" fmla="*/ 1191695 w 3024845"/>
                  <a:gd name="connsiteY207" fmla="*/ 328590 h 834218"/>
                  <a:gd name="connsiteX208" fmla="*/ 1192455 w 3024845"/>
                  <a:gd name="connsiteY208" fmla="*/ 328590 h 834218"/>
                  <a:gd name="connsiteX209" fmla="*/ 1197775 w 3024845"/>
                  <a:gd name="connsiteY209" fmla="*/ 328590 h 834218"/>
                  <a:gd name="connsiteX210" fmla="*/ 1197775 w 3024845"/>
                  <a:gd name="connsiteY210" fmla="*/ 352369 h 834218"/>
                  <a:gd name="connsiteX211" fmla="*/ 1199041 w 3024845"/>
                  <a:gd name="connsiteY211" fmla="*/ 352369 h 834218"/>
                  <a:gd name="connsiteX212" fmla="*/ 1207908 w 3024845"/>
                  <a:gd name="connsiteY212" fmla="*/ 352369 h 834218"/>
                  <a:gd name="connsiteX213" fmla="*/ 1209935 w 3024845"/>
                  <a:gd name="connsiteY213" fmla="*/ 356423 h 834218"/>
                  <a:gd name="connsiteX214" fmla="*/ 1209935 w 3024845"/>
                  <a:gd name="connsiteY214" fmla="*/ 369664 h 834218"/>
                  <a:gd name="connsiteX215" fmla="*/ 1211455 w 3024845"/>
                  <a:gd name="connsiteY215" fmla="*/ 367772 h 834218"/>
                  <a:gd name="connsiteX216" fmla="*/ 1222095 w 3024845"/>
                  <a:gd name="connsiteY216" fmla="*/ 354531 h 834218"/>
                  <a:gd name="connsiteX217" fmla="*/ 1250469 w 3024845"/>
                  <a:gd name="connsiteY217" fmla="*/ 354531 h 834218"/>
                  <a:gd name="connsiteX218" fmla="*/ 1250469 w 3024845"/>
                  <a:gd name="connsiteY218" fmla="*/ 441002 h 834218"/>
                  <a:gd name="connsiteX219" fmla="*/ 1251229 w 3024845"/>
                  <a:gd name="connsiteY219" fmla="*/ 441002 h 834218"/>
                  <a:gd name="connsiteX220" fmla="*/ 1256549 w 3024845"/>
                  <a:gd name="connsiteY220" fmla="*/ 441002 h 834218"/>
                  <a:gd name="connsiteX221" fmla="*/ 1257309 w 3024845"/>
                  <a:gd name="connsiteY221" fmla="*/ 439651 h 834218"/>
                  <a:gd name="connsiteX222" fmla="*/ 1262629 w 3024845"/>
                  <a:gd name="connsiteY222" fmla="*/ 430193 h 834218"/>
                  <a:gd name="connsiteX223" fmla="*/ 1262629 w 3024845"/>
                  <a:gd name="connsiteY223" fmla="*/ 432085 h 834218"/>
                  <a:gd name="connsiteX224" fmla="*/ 1262629 w 3024845"/>
                  <a:gd name="connsiteY224" fmla="*/ 445326 h 834218"/>
                  <a:gd name="connsiteX225" fmla="*/ 1266682 w 3024845"/>
                  <a:gd name="connsiteY225" fmla="*/ 399929 h 834218"/>
                  <a:gd name="connsiteX226" fmla="*/ 1267442 w 3024845"/>
                  <a:gd name="connsiteY226" fmla="*/ 399929 h 834218"/>
                  <a:gd name="connsiteX227" fmla="*/ 1272762 w 3024845"/>
                  <a:gd name="connsiteY227" fmla="*/ 399929 h 834218"/>
                  <a:gd name="connsiteX228" fmla="*/ 1272762 w 3024845"/>
                  <a:gd name="connsiteY228" fmla="*/ 335075 h 834218"/>
                  <a:gd name="connsiteX229" fmla="*/ 1273776 w 3024845"/>
                  <a:gd name="connsiteY229" fmla="*/ 335075 h 834218"/>
                  <a:gd name="connsiteX230" fmla="*/ 1280869 w 3024845"/>
                  <a:gd name="connsiteY230" fmla="*/ 335075 h 834218"/>
                  <a:gd name="connsiteX231" fmla="*/ 1293029 w 3024845"/>
                  <a:gd name="connsiteY231" fmla="*/ 291840 h 834218"/>
                  <a:gd name="connsiteX232" fmla="*/ 1294296 w 3024845"/>
                  <a:gd name="connsiteY232" fmla="*/ 291840 h 834218"/>
                  <a:gd name="connsiteX233" fmla="*/ 1303163 w 3024845"/>
                  <a:gd name="connsiteY233" fmla="*/ 291840 h 834218"/>
                  <a:gd name="connsiteX234" fmla="*/ 1313296 w 3024845"/>
                  <a:gd name="connsiteY234" fmla="*/ 335075 h 834218"/>
                  <a:gd name="connsiteX235" fmla="*/ 1314309 w 3024845"/>
                  <a:gd name="connsiteY235" fmla="*/ 335075 h 834218"/>
                  <a:gd name="connsiteX236" fmla="*/ 1321403 w 3024845"/>
                  <a:gd name="connsiteY236" fmla="*/ 335075 h 834218"/>
                  <a:gd name="connsiteX237" fmla="*/ 1321403 w 3024845"/>
                  <a:gd name="connsiteY237" fmla="*/ 373987 h 834218"/>
                  <a:gd name="connsiteX238" fmla="*/ 1323176 w 3024845"/>
                  <a:gd name="connsiteY238" fmla="*/ 373987 h 834218"/>
                  <a:gd name="connsiteX239" fmla="*/ 1335590 w 3024845"/>
                  <a:gd name="connsiteY239" fmla="*/ 373987 h 834218"/>
                  <a:gd name="connsiteX240" fmla="*/ 1335590 w 3024845"/>
                  <a:gd name="connsiteY240" fmla="*/ 376149 h 834218"/>
                  <a:gd name="connsiteX241" fmla="*/ 1335590 w 3024845"/>
                  <a:gd name="connsiteY241" fmla="*/ 391281 h 834218"/>
                  <a:gd name="connsiteX242" fmla="*/ 1339643 w 3024845"/>
                  <a:gd name="connsiteY242" fmla="*/ 389120 h 834218"/>
                  <a:gd name="connsiteX243" fmla="*/ 1339643 w 3024845"/>
                  <a:gd name="connsiteY243" fmla="*/ 373987 h 834218"/>
                  <a:gd name="connsiteX244" fmla="*/ 1341163 w 3024845"/>
                  <a:gd name="connsiteY244" fmla="*/ 373987 h 834218"/>
                  <a:gd name="connsiteX245" fmla="*/ 1351803 w 3024845"/>
                  <a:gd name="connsiteY245" fmla="*/ 373987 h 834218"/>
                  <a:gd name="connsiteX246" fmla="*/ 1351803 w 3024845"/>
                  <a:gd name="connsiteY246" fmla="*/ 375608 h 834218"/>
                  <a:gd name="connsiteX247" fmla="*/ 1351803 w 3024845"/>
                  <a:gd name="connsiteY247" fmla="*/ 386958 h 834218"/>
                  <a:gd name="connsiteX248" fmla="*/ 1382204 w 3024845"/>
                  <a:gd name="connsiteY248" fmla="*/ 386958 h 834218"/>
                  <a:gd name="connsiteX249" fmla="*/ 1382204 w 3024845"/>
                  <a:gd name="connsiteY249" fmla="*/ 350208 h 834218"/>
                  <a:gd name="connsiteX250" fmla="*/ 1383470 w 3024845"/>
                  <a:gd name="connsiteY250" fmla="*/ 350208 h 834218"/>
                  <a:gd name="connsiteX251" fmla="*/ 1392337 w 3024845"/>
                  <a:gd name="connsiteY251" fmla="*/ 350208 h 834218"/>
                  <a:gd name="connsiteX252" fmla="*/ 1392337 w 3024845"/>
                  <a:gd name="connsiteY252" fmla="*/ 371825 h 834218"/>
                  <a:gd name="connsiteX253" fmla="*/ 1394364 w 3024845"/>
                  <a:gd name="connsiteY253" fmla="*/ 339399 h 834218"/>
                  <a:gd name="connsiteX254" fmla="*/ 1416657 w 3024845"/>
                  <a:gd name="connsiteY254" fmla="*/ 339399 h 834218"/>
                  <a:gd name="connsiteX255" fmla="*/ 1416657 w 3024845"/>
                  <a:gd name="connsiteY255" fmla="*/ 337777 h 834218"/>
                  <a:gd name="connsiteX256" fmla="*/ 1416657 w 3024845"/>
                  <a:gd name="connsiteY256" fmla="*/ 326428 h 834218"/>
                  <a:gd name="connsiteX257" fmla="*/ 1417417 w 3024845"/>
                  <a:gd name="connsiteY257" fmla="*/ 326428 h 834218"/>
                  <a:gd name="connsiteX258" fmla="*/ 1422737 w 3024845"/>
                  <a:gd name="connsiteY258" fmla="*/ 326428 h 834218"/>
                  <a:gd name="connsiteX259" fmla="*/ 1422737 w 3024845"/>
                  <a:gd name="connsiteY259" fmla="*/ 324537 h 834218"/>
                  <a:gd name="connsiteX260" fmla="*/ 1422737 w 3024845"/>
                  <a:gd name="connsiteY260" fmla="*/ 311296 h 834218"/>
                  <a:gd name="connsiteX261" fmla="*/ 1426791 w 3024845"/>
                  <a:gd name="connsiteY261" fmla="*/ 317781 h 834218"/>
                  <a:gd name="connsiteX262" fmla="*/ 1429071 w 3024845"/>
                  <a:gd name="connsiteY262" fmla="*/ 317781 h 834218"/>
                  <a:gd name="connsiteX263" fmla="*/ 1445031 w 3024845"/>
                  <a:gd name="connsiteY263" fmla="*/ 317781 h 834218"/>
                  <a:gd name="connsiteX264" fmla="*/ 1445031 w 3024845"/>
                  <a:gd name="connsiteY264" fmla="*/ 316970 h 834218"/>
                  <a:gd name="connsiteX265" fmla="*/ 1445031 w 3024845"/>
                  <a:gd name="connsiteY265" fmla="*/ 311296 h 834218"/>
                  <a:gd name="connsiteX266" fmla="*/ 1445791 w 3024845"/>
                  <a:gd name="connsiteY266" fmla="*/ 311296 h 834218"/>
                  <a:gd name="connsiteX267" fmla="*/ 1451111 w 3024845"/>
                  <a:gd name="connsiteY267" fmla="*/ 311296 h 834218"/>
                  <a:gd name="connsiteX268" fmla="*/ 1451111 w 3024845"/>
                  <a:gd name="connsiteY268" fmla="*/ 312647 h 834218"/>
                  <a:gd name="connsiteX269" fmla="*/ 1451111 w 3024845"/>
                  <a:gd name="connsiteY269" fmla="*/ 322105 h 834218"/>
                  <a:gd name="connsiteX270" fmla="*/ 1489618 w 3024845"/>
                  <a:gd name="connsiteY270" fmla="*/ 322105 h 834218"/>
                  <a:gd name="connsiteX271" fmla="*/ 1489618 w 3024845"/>
                  <a:gd name="connsiteY271" fmla="*/ 460458 h 834218"/>
                  <a:gd name="connsiteX272" fmla="*/ 1491138 w 3024845"/>
                  <a:gd name="connsiteY272" fmla="*/ 460458 h 834218"/>
                  <a:gd name="connsiteX273" fmla="*/ 1501778 w 3024845"/>
                  <a:gd name="connsiteY273" fmla="*/ 460458 h 834218"/>
                  <a:gd name="connsiteX274" fmla="*/ 1501778 w 3024845"/>
                  <a:gd name="connsiteY274" fmla="*/ 447488 h 834218"/>
                  <a:gd name="connsiteX275" fmla="*/ 1505832 w 3024845"/>
                  <a:gd name="connsiteY275" fmla="*/ 447488 h 834218"/>
                  <a:gd name="connsiteX276" fmla="*/ 1505832 w 3024845"/>
                  <a:gd name="connsiteY276" fmla="*/ 460458 h 834218"/>
                  <a:gd name="connsiteX277" fmla="*/ 1536232 w 3024845"/>
                  <a:gd name="connsiteY277" fmla="*/ 460458 h 834218"/>
                  <a:gd name="connsiteX278" fmla="*/ 1536232 w 3024845"/>
                  <a:gd name="connsiteY278" fmla="*/ 430193 h 834218"/>
                  <a:gd name="connsiteX279" fmla="*/ 1548392 w 3024845"/>
                  <a:gd name="connsiteY279" fmla="*/ 430193 h 834218"/>
                  <a:gd name="connsiteX280" fmla="*/ 1560552 w 3024845"/>
                  <a:gd name="connsiteY280" fmla="*/ 428032 h 834218"/>
                  <a:gd name="connsiteX281" fmla="*/ 1564606 w 3024845"/>
                  <a:gd name="connsiteY281" fmla="*/ 430193 h 834218"/>
                  <a:gd name="connsiteX282" fmla="*/ 1574739 w 3024845"/>
                  <a:gd name="connsiteY282" fmla="*/ 430193 h 834218"/>
                  <a:gd name="connsiteX283" fmla="*/ 1574739 w 3024845"/>
                  <a:gd name="connsiteY283" fmla="*/ 460458 h 834218"/>
                  <a:gd name="connsiteX284" fmla="*/ 1582846 w 3024845"/>
                  <a:gd name="connsiteY284" fmla="*/ 460458 h 834218"/>
                  <a:gd name="connsiteX285" fmla="*/ 1582846 w 3024845"/>
                  <a:gd name="connsiteY285" fmla="*/ 477753 h 834218"/>
                  <a:gd name="connsiteX286" fmla="*/ 1592182 w 3024845"/>
                  <a:gd name="connsiteY286" fmla="*/ 478658 h 834218"/>
                  <a:gd name="connsiteX287" fmla="*/ 1605140 w 3024845"/>
                  <a:gd name="connsiteY287" fmla="*/ 478658 h 834218"/>
                  <a:gd name="connsiteX288" fmla="*/ 1605140 w 3024845"/>
                  <a:gd name="connsiteY288" fmla="*/ 462620 h 834218"/>
                  <a:gd name="connsiteX289" fmla="*/ 1673096 w 3024845"/>
                  <a:gd name="connsiteY289" fmla="*/ 462620 h 834218"/>
                  <a:gd name="connsiteX290" fmla="*/ 1673096 w 3024845"/>
                  <a:gd name="connsiteY290" fmla="*/ 377367 h 834218"/>
                  <a:gd name="connsiteX291" fmla="*/ 1745104 w 3024845"/>
                  <a:gd name="connsiteY291" fmla="*/ 377367 h 834218"/>
                  <a:gd name="connsiteX292" fmla="*/ 1745104 w 3024845"/>
                  <a:gd name="connsiteY292" fmla="*/ 456135 h 834218"/>
                  <a:gd name="connsiteX293" fmla="*/ 1747008 w 3024845"/>
                  <a:gd name="connsiteY293" fmla="*/ 456135 h 834218"/>
                  <a:gd name="connsiteX294" fmla="*/ 1748250 w 3024845"/>
                  <a:gd name="connsiteY294" fmla="*/ 478658 h 834218"/>
                  <a:gd name="connsiteX295" fmla="*/ 1757926 w 3024845"/>
                  <a:gd name="connsiteY295" fmla="*/ 478658 h 834218"/>
                  <a:gd name="connsiteX296" fmla="*/ 1759168 w 3024845"/>
                  <a:gd name="connsiteY296" fmla="*/ 456135 h 834218"/>
                  <a:gd name="connsiteX297" fmla="*/ 1765248 w 3024845"/>
                  <a:gd name="connsiteY297" fmla="*/ 456135 h 834218"/>
                  <a:gd name="connsiteX298" fmla="*/ 1766490 w 3024845"/>
                  <a:gd name="connsiteY298" fmla="*/ 478658 h 834218"/>
                  <a:gd name="connsiteX299" fmla="*/ 1817112 w 3024845"/>
                  <a:gd name="connsiteY299" fmla="*/ 478658 h 834218"/>
                  <a:gd name="connsiteX300" fmla="*/ 1817112 w 3024845"/>
                  <a:gd name="connsiteY300" fmla="*/ 315630 h 834218"/>
                  <a:gd name="connsiteX301" fmla="*/ 2014439 w 3024845"/>
                  <a:gd name="connsiteY301" fmla="*/ 315630 h 834218"/>
                  <a:gd name="connsiteX302" fmla="*/ 2014439 w 3024845"/>
                  <a:gd name="connsiteY302" fmla="*/ 478658 h 834218"/>
                  <a:gd name="connsiteX303" fmla="*/ 2033136 w 3024845"/>
                  <a:gd name="connsiteY303" fmla="*/ 478658 h 834218"/>
                  <a:gd name="connsiteX304" fmla="*/ 2033136 w 3024845"/>
                  <a:gd name="connsiteY304" fmla="*/ 395965 h 834218"/>
                  <a:gd name="connsiteX305" fmla="*/ 2128256 w 3024845"/>
                  <a:gd name="connsiteY305" fmla="*/ 395965 h 834218"/>
                  <a:gd name="connsiteX306" fmla="*/ 2180720 w 3024845"/>
                  <a:gd name="connsiteY306" fmla="*/ 330752 h 834218"/>
                  <a:gd name="connsiteX307" fmla="*/ 2245574 w 3024845"/>
                  <a:gd name="connsiteY307" fmla="*/ 330752 h 834218"/>
                  <a:gd name="connsiteX308" fmla="*/ 2245574 w 3024845"/>
                  <a:gd name="connsiteY308" fmla="*/ 406414 h 834218"/>
                  <a:gd name="connsiteX309" fmla="*/ 2253681 w 3024845"/>
                  <a:gd name="connsiteY309" fmla="*/ 406414 h 834218"/>
                  <a:gd name="connsiteX310" fmla="*/ 2255708 w 3024845"/>
                  <a:gd name="connsiteY310" fmla="*/ 399929 h 834218"/>
                  <a:gd name="connsiteX311" fmla="*/ 2261788 w 3024845"/>
                  <a:gd name="connsiteY311" fmla="*/ 399929 h 834218"/>
                  <a:gd name="connsiteX312" fmla="*/ 2263815 w 3024845"/>
                  <a:gd name="connsiteY312" fmla="*/ 408576 h 834218"/>
                  <a:gd name="connsiteX313" fmla="*/ 2275975 w 3024845"/>
                  <a:gd name="connsiteY313" fmla="*/ 408576 h 834218"/>
                  <a:gd name="connsiteX314" fmla="*/ 2275975 w 3024845"/>
                  <a:gd name="connsiteY314" fmla="*/ 402090 h 834218"/>
                  <a:gd name="connsiteX315" fmla="*/ 2298268 w 3024845"/>
                  <a:gd name="connsiteY315" fmla="*/ 402090 h 834218"/>
                  <a:gd name="connsiteX316" fmla="*/ 2298268 w 3024845"/>
                  <a:gd name="connsiteY316" fmla="*/ 408576 h 834218"/>
                  <a:gd name="connsiteX317" fmla="*/ 2318535 w 3024845"/>
                  <a:gd name="connsiteY317" fmla="*/ 408576 h 834218"/>
                  <a:gd name="connsiteX318" fmla="*/ 2318535 w 3024845"/>
                  <a:gd name="connsiteY318" fmla="*/ 453973 h 834218"/>
                  <a:gd name="connsiteX319" fmla="*/ 2332722 w 3024845"/>
                  <a:gd name="connsiteY319" fmla="*/ 453973 h 834218"/>
                  <a:gd name="connsiteX320" fmla="*/ 2332722 w 3024845"/>
                  <a:gd name="connsiteY320" fmla="*/ 441002 h 834218"/>
                  <a:gd name="connsiteX321" fmla="*/ 2348936 w 3024845"/>
                  <a:gd name="connsiteY321" fmla="*/ 441002 h 834218"/>
                  <a:gd name="connsiteX322" fmla="*/ 2348936 w 3024845"/>
                  <a:gd name="connsiteY322" fmla="*/ 261575 h 834218"/>
                  <a:gd name="connsiteX323" fmla="*/ 2355016 w 3024845"/>
                  <a:gd name="connsiteY323" fmla="*/ 255089 h 834218"/>
                  <a:gd name="connsiteX324" fmla="*/ 2427977 w 3024845"/>
                  <a:gd name="connsiteY324" fmla="*/ 255089 h 834218"/>
                  <a:gd name="connsiteX325" fmla="*/ 2427977 w 3024845"/>
                  <a:gd name="connsiteY325" fmla="*/ 263737 h 834218"/>
                  <a:gd name="connsiteX326" fmla="*/ 2438110 w 3024845"/>
                  <a:gd name="connsiteY326" fmla="*/ 263737 h 834218"/>
                  <a:gd name="connsiteX327" fmla="*/ 2438110 w 3024845"/>
                  <a:gd name="connsiteY327" fmla="*/ 378311 h 834218"/>
                  <a:gd name="connsiteX328" fmla="*/ 2460404 w 3024845"/>
                  <a:gd name="connsiteY328" fmla="*/ 378311 h 834218"/>
                  <a:gd name="connsiteX329" fmla="*/ 2460404 w 3024845"/>
                  <a:gd name="connsiteY329" fmla="*/ 311296 h 834218"/>
                  <a:gd name="connsiteX330" fmla="*/ 2486751 w 3024845"/>
                  <a:gd name="connsiteY330" fmla="*/ 311296 h 834218"/>
                  <a:gd name="connsiteX331" fmla="*/ 2490804 w 3024845"/>
                  <a:gd name="connsiteY331" fmla="*/ 306972 h 834218"/>
                  <a:gd name="connsiteX332" fmla="*/ 2498911 w 3024845"/>
                  <a:gd name="connsiteY332" fmla="*/ 306972 h 834218"/>
                  <a:gd name="connsiteX333" fmla="*/ 2502964 w 3024845"/>
                  <a:gd name="connsiteY333" fmla="*/ 311296 h 834218"/>
                  <a:gd name="connsiteX334" fmla="*/ 2525258 w 3024845"/>
                  <a:gd name="connsiteY334" fmla="*/ 311296 h 834218"/>
                  <a:gd name="connsiteX335" fmla="*/ 2525258 w 3024845"/>
                  <a:gd name="connsiteY335" fmla="*/ 194560 h 834218"/>
                  <a:gd name="connsiteX336" fmla="*/ 2582005 w 3024845"/>
                  <a:gd name="connsiteY336" fmla="*/ 183751 h 834218"/>
                  <a:gd name="connsiteX337" fmla="*/ 2582005 w 3024845"/>
                  <a:gd name="connsiteY337" fmla="*/ 184832 h 834218"/>
                  <a:gd name="connsiteX338" fmla="*/ 2582005 w 3024845"/>
                  <a:gd name="connsiteY338" fmla="*/ 192398 h 834218"/>
                  <a:gd name="connsiteX339" fmla="*/ 2608352 w 3024845"/>
                  <a:gd name="connsiteY339" fmla="*/ 192398 h 834218"/>
                  <a:gd name="connsiteX340" fmla="*/ 2608352 w 3024845"/>
                  <a:gd name="connsiteY340" fmla="*/ 447488 h 834218"/>
                  <a:gd name="connsiteX341" fmla="*/ 2630646 w 3024845"/>
                  <a:gd name="connsiteY341" fmla="*/ 447488 h 834218"/>
                  <a:gd name="connsiteX342" fmla="*/ 2630646 w 3024845"/>
                  <a:gd name="connsiteY342" fmla="*/ 443164 h 834218"/>
                  <a:gd name="connsiteX343" fmla="*/ 2642806 w 3024845"/>
                  <a:gd name="connsiteY343" fmla="*/ 443164 h 834218"/>
                  <a:gd name="connsiteX344" fmla="*/ 2642806 w 3024845"/>
                  <a:gd name="connsiteY344" fmla="*/ 447488 h 834218"/>
                  <a:gd name="connsiteX345" fmla="*/ 2667126 w 3024845"/>
                  <a:gd name="connsiteY345" fmla="*/ 447488 h 834218"/>
                  <a:gd name="connsiteX346" fmla="*/ 2667126 w 3024845"/>
                  <a:gd name="connsiteY346" fmla="*/ 434517 h 834218"/>
                  <a:gd name="connsiteX347" fmla="*/ 2695500 w 3024845"/>
                  <a:gd name="connsiteY347" fmla="*/ 434517 h 834218"/>
                  <a:gd name="connsiteX348" fmla="*/ 2707660 w 3024845"/>
                  <a:gd name="connsiteY348" fmla="*/ 430193 h 834218"/>
                  <a:gd name="connsiteX349" fmla="*/ 2727927 w 3024845"/>
                  <a:gd name="connsiteY349" fmla="*/ 434517 h 834218"/>
                  <a:gd name="connsiteX350" fmla="*/ 2727927 w 3024845"/>
                  <a:gd name="connsiteY350" fmla="*/ 417223 h 834218"/>
                  <a:gd name="connsiteX351" fmla="*/ 2736034 w 3024845"/>
                  <a:gd name="connsiteY351" fmla="*/ 417223 h 834218"/>
                  <a:gd name="connsiteX352" fmla="*/ 2736034 w 3024845"/>
                  <a:gd name="connsiteY352" fmla="*/ 404252 h 834218"/>
                  <a:gd name="connsiteX353" fmla="*/ 2792781 w 3024845"/>
                  <a:gd name="connsiteY353" fmla="*/ 404252 h 834218"/>
                  <a:gd name="connsiteX354" fmla="*/ 2792781 w 3024845"/>
                  <a:gd name="connsiteY354" fmla="*/ 373987 h 834218"/>
                  <a:gd name="connsiteX355" fmla="*/ 2811021 w 3024845"/>
                  <a:gd name="connsiteY355" fmla="*/ 373987 h 834218"/>
                  <a:gd name="connsiteX356" fmla="*/ 2811021 w 3024845"/>
                  <a:gd name="connsiteY356" fmla="*/ 367502 h 834218"/>
                  <a:gd name="connsiteX357" fmla="*/ 2823181 w 3024845"/>
                  <a:gd name="connsiteY357" fmla="*/ 367502 h 834218"/>
                  <a:gd name="connsiteX358" fmla="*/ 2823181 w 3024845"/>
                  <a:gd name="connsiteY358" fmla="*/ 373987 h 834218"/>
                  <a:gd name="connsiteX359" fmla="*/ 2839395 w 3024845"/>
                  <a:gd name="connsiteY359" fmla="*/ 373987 h 834218"/>
                  <a:gd name="connsiteX360" fmla="*/ 2839395 w 3024845"/>
                  <a:gd name="connsiteY360" fmla="*/ 423708 h 834218"/>
                  <a:gd name="connsiteX361" fmla="*/ 2871822 w 3024845"/>
                  <a:gd name="connsiteY361" fmla="*/ 423708 h 834218"/>
                  <a:gd name="connsiteX362" fmla="*/ 2871822 w 3024845"/>
                  <a:gd name="connsiteY362" fmla="*/ 397767 h 834218"/>
                  <a:gd name="connsiteX363" fmla="*/ 2910329 w 3024845"/>
                  <a:gd name="connsiteY363" fmla="*/ 397767 h 834218"/>
                  <a:gd name="connsiteX364" fmla="*/ 2910329 w 3024845"/>
                  <a:gd name="connsiteY364" fmla="*/ 367502 h 834218"/>
                  <a:gd name="connsiteX365" fmla="*/ 2958970 w 3024845"/>
                  <a:gd name="connsiteY365" fmla="*/ 367502 h 834218"/>
                  <a:gd name="connsiteX366" fmla="*/ 2958970 w 3024845"/>
                  <a:gd name="connsiteY366" fmla="*/ 478658 h 834218"/>
                  <a:gd name="connsiteX367" fmla="*/ 2958970 w 3024845"/>
                  <a:gd name="connsiteY367" fmla="*/ 492437 h 834218"/>
                  <a:gd name="connsiteX368" fmla="*/ 3024845 w 3024845"/>
                  <a:gd name="connsiteY368" fmla="*/ 492437 h 834218"/>
                  <a:gd name="connsiteX369" fmla="*/ 3024845 w 3024845"/>
                  <a:gd name="connsiteY369" fmla="*/ 834218 h 834218"/>
                  <a:gd name="connsiteX370" fmla="*/ 2054 w 3024845"/>
                  <a:gd name="connsiteY370" fmla="*/ 831885 h 834218"/>
                  <a:gd name="connsiteX371" fmla="*/ 0 w 3024845"/>
                  <a:gd name="connsiteY371" fmla="*/ 397767 h 834218"/>
                  <a:gd name="connsiteX372" fmla="*/ 20267 w 3024845"/>
                  <a:gd name="connsiteY372" fmla="*/ 397767 h 834218"/>
                  <a:gd name="connsiteX373" fmla="*/ 20774 w 3024845"/>
                  <a:gd name="connsiteY373" fmla="*/ 396686 h 834218"/>
                  <a:gd name="connsiteX374" fmla="*/ 24320 w 3024845"/>
                  <a:gd name="connsiteY374" fmla="*/ 389120 h 834218"/>
                  <a:gd name="connsiteX375" fmla="*/ 26094 w 3024845"/>
                  <a:gd name="connsiteY375" fmla="*/ 389390 h 834218"/>
                  <a:gd name="connsiteX376" fmla="*/ 38507 w 3024845"/>
                  <a:gd name="connsiteY376" fmla="*/ 391281 h 834218"/>
                  <a:gd name="connsiteX377" fmla="*/ 39014 w 3024845"/>
                  <a:gd name="connsiteY377" fmla="*/ 392633 h 834218"/>
                  <a:gd name="connsiteX378" fmla="*/ 42560 w 3024845"/>
                  <a:gd name="connsiteY378" fmla="*/ 402090 h 834218"/>
                  <a:gd name="connsiteX379" fmla="*/ 68907 w 3024845"/>
                  <a:gd name="connsiteY379" fmla="*/ 404252 h 834218"/>
                  <a:gd name="connsiteX380" fmla="*/ 68907 w 3024845"/>
                  <a:gd name="connsiteY380" fmla="*/ 281031 h 834218"/>
                  <a:gd name="connsiteX381" fmla="*/ 70934 w 3024845"/>
                  <a:gd name="connsiteY381" fmla="*/ 281031 h 834218"/>
                  <a:gd name="connsiteX382" fmla="*/ 85121 w 3024845"/>
                  <a:gd name="connsiteY382" fmla="*/ 281031 h 834218"/>
                  <a:gd name="connsiteX383" fmla="*/ 85121 w 3024845"/>
                  <a:gd name="connsiteY383" fmla="*/ 144839 h 834218"/>
                  <a:gd name="connsiteX384" fmla="*/ 86894 w 3024845"/>
                  <a:gd name="connsiteY384" fmla="*/ 144839 h 834218"/>
                  <a:gd name="connsiteX385" fmla="*/ 99308 w 3024845"/>
                  <a:gd name="connsiteY385" fmla="*/ 144839 h 834218"/>
                  <a:gd name="connsiteX386" fmla="*/ 99308 w 3024845"/>
                  <a:gd name="connsiteY386" fmla="*/ 30265 h 834218"/>
                  <a:gd name="connsiteX387" fmla="*/ 103361 w 3024845"/>
                  <a:gd name="connsiteY387" fmla="*/ 2161 h 834218"/>
                  <a:gd name="connsiteX0" fmla="*/ 103361 w 3024845"/>
                  <a:gd name="connsiteY0" fmla="*/ 2161 h 834218"/>
                  <a:gd name="connsiteX1" fmla="*/ 200642 w 3024845"/>
                  <a:gd name="connsiteY1" fmla="*/ 0 h 834218"/>
                  <a:gd name="connsiteX2" fmla="*/ 220909 w 3024845"/>
                  <a:gd name="connsiteY2" fmla="*/ 144839 h 834218"/>
                  <a:gd name="connsiteX3" fmla="*/ 223189 w 3024845"/>
                  <a:gd name="connsiteY3" fmla="*/ 144839 h 834218"/>
                  <a:gd name="connsiteX4" fmla="*/ 239150 w 3024845"/>
                  <a:gd name="connsiteY4" fmla="*/ 144839 h 834218"/>
                  <a:gd name="connsiteX5" fmla="*/ 239150 w 3024845"/>
                  <a:gd name="connsiteY5" fmla="*/ 285354 h 834218"/>
                  <a:gd name="connsiteX6" fmla="*/ 240670 w 3024845"/>
                  <a:gd name="connsiteY6" fmla="*/ 285084 h 834218"/>
                  <a:gd name="connsiteX7" fmla="*/ 251310 w 3024845"/>
                  <a:gd name="connsiteY7" fmla="*/ 283193 h 834218"/>
                  <a:gd name="connsiteX8" fmla="*/ 249283 w 3024845"/>
                  <a:gd name="connsiteY8" fmla="*/ 371825 h 834218"/>
                  <a:gd name="connsiteX9" fmla="*/ 250803 w 3024845"/>
                  <a:gd name="connsiteY9" fmla="*/ 372096 h 834218"/>
                  <a:gd name="connsiteX10" fmla="*/ 261443 w 3024845"/>
                  <a:gd name="connsiteY10" fmla="*/ 373987 h 834218"/>
                  <a:gd name="connsiteX11" fmla="*/ 261696 w 3024845"/>
                  <a:gd name="connsiteY11" fmla="*/ 374798 h 834218"/>
                  <a:gd name="connsiteX12" fmla="*/ 263470 w 3024845"/>
                  <a:gd name="connsiteY12" fmla="*/ 380473 h 834218"/>
                  <a:gd name="connsiteX13" fmla="*/ 264230 w 3024845"/>
                  <a:gd name="connsiteY13" fmla="*/ 378041 h 834218"/>
                  <a:gd name="connsiteX14" fmla="*/ 269550 w 3024845"/>
                  <a:gd name="connsiteY14" fmla="*/ 361017 h 834218"/>
                  <a:gd name="connsiteX15" fmla="*/ 271323 w 3024845"/>
                  <a:gd name="connsiteY15" fmla="*/ 361017 h 834218"/>
                  <a:gd name="connsiteX16" fmla="*/ 283737 w 3024845"/>
                  <a:gd name="connsiteY16" fmla="*/ 361017 h 834218"/>
                  <a:gd name="connsiteX17" fmla="*/ 283737 w 3024845"/>
                  <a:gd name="connsiteY17" fmla="*/ 393443 h 834218"/>
                  <a:gd name="connsiteX18" fmla="*/ 284750 w 3024845"/>
                  <a:gd name="connsiteY18" fmla="*/ 393984 h 834218"/>
                  <a:gd name="connsiteX19" fmla="*/ 291844 w 3024845"/>
                  <a:gd name="connsiteY19" fmla="*/ 397767 h 834218"/>
                  <a:gd name="connsiteX20" fmla="*/ 291844 w 3024845"/>
                  <a:gd name="connsiteY20" fmla="*/ 399118 h 834218"/>
                  <a:gd name="connsiteX21" fmla="*/ 291844 w 3024845"/>
                  <a:gd name="connsiteY21" fmla="*/ 408576 h 834218"/>
                  <a:gd name="connsiteX22" fmla="*/ 336431 w 3024845"/>
                  <a:gd name="connsiteY22" fmla="*/ 408576 h 834218"/>
                  <a:gd name="connsiteX23" fmla="*/ 336431 w 3024845"/>
                  <a:gd name="connsiteY23" fmla="*/ 409657 h 834218"/>
                  <a:gd name="connsiteX24" fmla="*/ 336431 w 3024845"/>
                  <a:gd name="connsiteY24" fmla="*/ 417223 h 834218"/>
                  <a:gd name="connsiteX25" fmla="*/ 338457 w 3024845"/>
                  <a:gd name="connsiteY25" fmla="*/ 417223 h 834218"/>
                  <a:gd name="connsiteX26" fmla="*/ 352644 w 3024845"/>
                  <a:gd name="connsiteY26" fmla="*/ 417223 h 834218"/>
                  <a:gd name="connsiteX27" fmla="*/ 352644 w 3024845"/>
                  <a:gd name="connsiteY27" fmla="*/ 386958 h 834218"/>
                  <a:gd name="connsiteX28" fmla="*/ 397231 w 3024845"/>
                  <a:gd name="connsiteY28" fmla="*/ 386958 h 834218"/>
                  <a:gd name="connsiteX29" fmla="*/ 397231 w 3024845"/>
                  <a:gd name="connsiteY29" fmla="*/ 385607 h 834218"/>
                  <a:gd name="connsiteX30" fmla="*/ 397231 w 3024845"/>
                  <a:gd name="connsiteY30" fmla="*/ 376149 h 834218"/>
                  <a:gd name="connsiteX31" fmla="*/ 398245 w 3024845"/>
                  <a:gd name="connsiteY31" fmla="*/ 376149 h 834218"/>
                  <a:gd name="connsiteX32" fmla="*/ 405338 w 3024845"/>
                  <a:gd name="connsiteY32" fmla="*/ 376149 h 834218"/>
                  <a:gd name="connsiteX33" fmla="*/ 405338 w 3024845"/>
                  <a:gd name="connsiteY33" fmla="*/ 374258 h 834218"/>
                  <a:gd name="connsiteX34" fmla="*/ 405338 w 3024845"/>
                  <a:gd name="connsiteY34" fmla="*/ 361017 h 834218"/>
                  <a:gd name="connsiteX35" fmla="*/ 406098 w 3024845"/>
                  <a:gd name="connsiteY35" fmla="*/ 361017 h 834218"/>
                  <a:gd name="connsiteX36" fmla="*/ 411418 w 3024845"/>
                  <a:gd name="connsiteY36" fmla="*/ 361017 h 834218"/>
                  <a:gd name="connsiteX37" fmla="*/ 411418 w 3024845"/>
                  <a:gd name="connsiteY37" fmla="*/ 359936 h 834218"/>
                  <a:gd name="connsiteX38" fmla="*/ 411418 w 3024845"/>
                  <a:gd name="connsiteY38" fmla="*/ 352369 h 834218"/>
                  <a:gd name="connsiteX39" fmla="*/ 413445 w 3024845"/>
                  <a:gd name="connsiteY39" fmla="*/ 352369 h 834218"/>
                  <a:gd name="connsiteX40" fmla="*/ 427632 w 3024845"/>
                  <a:gd name="connsiteY40" fmla="*/ 352369 h 834218"/>
                  <a:gd name="connsiteX41" fmla="*/ 427632 w 3024845"/>
                  <a:gd name="connsiteY41" fmla="*/ 353450 h 834218"/>
                  <a:gd name="connsiteX42" fmla="*/ 427632 w 3024845"/>
                  <a:gd name="connsiteY42" fmla="*/ 361017 h 834218"/>
                  <a:gd name="connsiteX43" fmla="*/ 449925 w 3024845"/>
                  <a:gd name="connsiteY43" fmla="*/ 361017 h 834218"/>
                  <a:gd name="connsiteX44" fmla="*/ 449925 w 3024845"/>
                  <a:gd name="connsiteY44" fmla="*/ 359125 h 834218"/>
                  <a:gd name="connsiteX45" fmla="*/ 449925 w 3024845"/>
                  <a:gd name="connsiteY45" fmla="*/ 345884 h 834218"/>
                  <a:gd name="connsiteX46" fmla="*/ 451699 w 3024845"/>
                  <a:gd name="connsiteY46" fmla="*/ 345884 h 834218"/>
                  <a:gd name="connsiteX47" fmla="*/ 464112 w 3024845"/>
                  <a:gd name="connsiteY47" fmla="*/ 345884 h 834218"/>
                  <a:gd name="connsiteX48" fmla="*/ 464112 w 3024845"/>
                  <a:gd name="connsiteY48" fmla="*/ 369664 h 834218"/>
                  <a:gd name="connsiteX49" fmla="*/ 465126 w 3024845"/>
                  <a:gd name="connsiteY49" fmla="*/ 369664 h 834218"/>
                  <a:gd name="connsiteX50" fmla="*/ 472219 w 3024845"/>
                  <a:gd name="connsiteY50" fmla="*/ 369664 h 834218"/>
                  <a:gd name="connsiteX51" fmla="*/ 472219 w 3024845"/>
                  <a:gd name="connsiteY51" fmla="*/ 368583 h 834218"/>
                  <a:gd name="connsiteX52" fmla="*/ 472219 w 3024845"/>
                  <a:gd name="connsiteY52" fmla="*/ 361017 h 834218"/>
                  <a:gd name="connsiteX53" fmla="*/ 473992 w 3024845"/>
                  <a:gd name="connsiteY53" fmla="*/ 361017 h 834218"/>
                  <a:gd name="connsiteX54" fmla="*/ 486406 w 3024845"/>
                  <a:gd name="connsiteY54" fmla="*/ 361017 h 834218"/>
                  <a:gd name="connsiteX55" fmla="*/ 486406 w 3024845"/>
                  <a:gd name="connsiteY55" fmla="*/ 386958 h 834218"/>
                  <a:gd name="connsiteX56" fmla="*/ 488433 w 3024845"/>
                  <a:gd name="connsiteY56" fmla="*/ 386958 h 834218"/>
                  <a:gd name="connsiteX57" fmla="*/ 502619 w 3024845"/>
                  <a:gd name="connsiteY57" fmla="*/ 386958 h 834218"/>
                  <a:gd name="connsiteX58" fmla="*/ 502619 w 3024845"/>
                  <a:gd name="connsiteY58" fmla="*/ 388579 h 834218"/>
                  <a:gd name="connsiteX59" fmla="*/ 502619 w 3024845"/>
                  <a:gd name="connsiteY59" fmla="*/ 399929 h 834218"/>
                  <a:gd name="connsiteX60" fmla="*/ 503379 w 3024845"/>
                  <a:gd name="connsiteY60" fmla="*/ 399929 h 834218"/>
                  <a:gd name="connsiteX61" fmla="*/ 508700 w 3024845"/>
                  <a:gd name="connsiteY61" fmla="*/ 399929 h 834218"/>
                  <a:gd name="connsiteX62" fmla="*/ 508700 w 3024845"/>
                  <a:gd name="connsiteY62" fmla="*/ 399118 h 834218"/>
                  <a:gd name="connsiteX63" fmla="*/ 508700 w 3024845"/>
                  <a:gd name="connsiteY63" fmla="*/ 393443 h 834218"/>
                  <a:gd name="connsiteX64" fmla="*/ 539100 w 3024845"/>
                  <a:gd name="connsiteY64" fmla="*/ 393443 h 834218"/>
                  <a:gd name="connsiteX65" fmla="*/ 539100 w 3024845"/>
                  <a:gd name="connsiteY65" fmla="*/ 417223 h 834218"/>
                  <a:gd name="connsiteX66" fmla="*/ 540113 w 3024845"/>
                  <a:gd name="connsiteY66" fmla="*/ 417223 h 834218"/>
                  <a:gd name="connsiteX67" fmla="*/ 547207 w 3024845"/>
                  <a:gd name="connsiteY67" fmla="*/ 417223 h 834218"/>
                  <a:gd name="connsiteX68" fmla="*/ 547207 w 3024845"/>
                  <a:gd name="connsiteY68" fmla="*/ 418304 h 834218"/>
                  <a:gd name="connsiteX69" fmla="*/ 547207 w 3024845"/>
                  <a:gd name="connsiteY69" fmla="*/ 425870 h 834218"/>
                  <a:gd name="connsiteX70" fmla="*/ 547967 w 3024845"/>
                  <a:gd name="connsiteY70" fmla="*/ 425870 h 834218"/>
                  <a:gd name="connsiteX71" fmla="*/ 553287 w 3024845"/>
                  <a:gd name="connsiteY71" fmla="*/ 425870 h 834218"/>
                  <a:gd name="connsiteX72" fmla="*/ 553287 w 3024845"/>
                  <a:gd name="connsiteY72" fmla="*/ 423708 h 834218"/>
                  <a:gd name="connsiteX73" fmla="*/ 553287 w 3024845"/>
                  <a:gd name="connsiteY73" fmla="*/ 408576 h 834218"/>
                  <a:gd name="connsiteX74" fmla="*/ 554300 w 3024845"/>
                  <a:gd name="connsiteY74" fmla="*/ 408576 h 834218"/>
                  <a:gd name="connsiteX75" fmla="*/ 561394 w 3024845"/>
                  <a:gd name="connsiteY75" fmla="*/ 408576 h 834218"/>
                  <a:gd name="connsiteX76" fmla="*/ 561394 w 3024845"/>
                  <a:gd name="connsiteY76" fmla="*/ 409657 h 834218"/>
                  <a:gd name="connsiteX77" fmla="*/ 561394 w 3024845"/>
                  <a:gd name="connsiteY77" fmla="*/ 417223 h 834218"/>
                  <a:gd name="connsiteX78" fmla="*/ 566714 w 3024845"/>
                  <a:gd name="connsiteY78" fmla="*/ 415230 h 834218"/>
                  <a:gd name="connsiteX79" fmla="*/ 567474 w 3024845"/>
                  <a:gd name="connsiteY79" fmla="*/ 414250 h 834218"/>
                  <a:gd name="connsiteX80" fmla="*/ 567474 w 3024845"/>
                  <a:gd name="connsiteY80" fmla="*/ 408576 h 834218"/>
                  <a:gd name="connsiteX81" fmla="*/ 605981 w 3024845"/>
                  <a:gd name="connsiteY81" fmla="*/ 408576 h 834218"/>
                  <a:gd name="connsiteX82" fmla="*/ 605981 w 3024845"/>
                  <a:gd name="connsiteY82" fmla="*/ 432355 h 834218"/>
                  <a:gd name="connsiteX83" fmla="*/ 608007 w 3024845"/>
                  <a:gd name="connsiteY83" fmla="*/ 432355 h 834218"/>
                  <a:gd name="connsiteX84" fmla="*/ 622194 w 3024845"/>
                  <a:gd name="connsiteY84" fmla="*/ 432355 h 834218"/>
                  <a:gd name="connsiteX85" fmla="*/ 622194 w 3024845"/>
                  <a:gd name="connsiteY85" fmla="*/ 433436 h 834218"/>
                  <a:gd name="connsiteX86" fmla="*/ 622194 w 3024845"/>
                  <a:gd name="connsiteY86" fmla="*/ 441002 h 834218"/>
                  <a:gd name="connsiteX87" fmla="*/ 623968 w 3024845"/>
                  <a:gd name="connsiteY87" fmla="*/ 441002 h 834218"/>
                  <a:gd name="connsiteX88" fmla="*/ 636381 w 3024845"/>
                  <a:gd name="connsiteY88" fmla="*/ 441002 h 834218"/>
                  <a:gd name="connsiteX89" fmla="*/ 636381 w 3024845"/>
                  <a:gd name="connsiteY89" fmla="*/ 417223 h 834218"/>
                  <a:gd name="connsiteX90" fmla="*/ 637394 w 3024845"/>
                  <a:gd name="connsiteY90" fmla="*/ 417223 h 834218"/>
                  <a:gd name="connsiteX91" fmla="*/ 644488 w 3024845"/>
                  <a:gd name="connsiteY91" fmla="*/ 417223 h 834218"/>
                  <a:gd name="connsiteX92" fmla="*/ 644488 w 3024845"/>
                  <a:gd name="connsiteY92" fmla="*/ 384796 h 834218"/>
                  <a:gd name="connsiteX93" fmla="*/ 645501 w 3024845"/>
                  <a:gd name="connsiteY93" fmla="*/ 384796 h 834218"/>
                  <a:gd name="connsiteX94" fmla="*/ 652595 w 3024845"/>
                  <a:gd name="connsiteY94" fmla="*/ 384796 h 834218"/>
                  <a:gd name="connsiteX95" fmla="*/ 652595 w 3024845"/>
                  <a:gd name="connsiteY95" fmla="*/ 382905 h 834218"/>
                  <a:gd name="connsiteX96" fmla="*/ 652595 w 3024845"/>
                  <a:gd name="connsiteY96" fmla="*/ 369664 h 834218"/>
                  <a:gd name="connsiteX97" fmla="*/ 651328 w 3024845"/>
                  <a:gd name="connsiteY97" fmla="*/ 368042 h 834218"/>
                  <a:gd name="connsiteX98" fmla="*/ 656648 w 3024845"/>
                  <a:gd name="connsiteY98" fmla="*/ 356693 h 834218"/>
                  <a:gd name="connsiteX99" fmla="*/ 664755 w 3024845"/>
                  <a:gd name="connsiteY99" fmla="*/ 384796 h 834218"/>
                  <a:gd name="connsiteX100" fmla="*/ 665515 w 3024845"/>
                  <a:gd name="connsiteY100" fmla="*/ 384796 h 834218"/>
                  <a:gd name="connsiteX101" fmla="*/ 670835 w 3024845"/>
                  <a:gd name="connsiteY101" fmla="*/ 384796 h 834218"/>
                  <a:gd name="connsiteX102" fmla="*/ 670835 w 3024845"/>
                  <a:gd name="connsiteY102" fmla="*/ 278869 h 834218"/>
                  <a:gd name="connsiteX103" fmla="*/ 672355 w 3024845"/>
                  <a:gd name="connsiteY103" fmla="*/ 278869 h 834218"/>
                  <a:gd name="connsiteX104" fmla="*/ 682995 w 3024845"/>
                  <a:gd name="connsiteY104" fmla="*/ 278869 h 834218"/>
                  <a:gd name="connsiteX105" fmla="*/ 682995 w 3024845"/>
                  <a:gd name="connsiteY105" fmla="*/ 231310 h 834218"/>
                  <a:gd name="connsiteX106" fmla="*/ 709342 w 3024845"/>
                  <a:gd name="connsiteY106" fmla="*/ 231310 h 834218"/>
                  <a:gd name="connsiteX107" fmla="*/ 709342 w 3024845"/>
                  <a:gd name="connsiteY107" fmla="*/ 209692 h 834218"/>
                  <a:gd name="connsiteX108" fmla="*/ 743796 w 3024845"/>
                  <a:gd name="connsiteY108" fmla="*/ 209692 h 834218"/>
                  <a:gd name="connsiteX109" fmla="*/ 743796 w 3024845"/>
                  <a:gd name="connsiteY109" fmla="*/ 212124 h 834218"/>
                  <a:gd name="connsiteX110" fmla="*/ 743796 w 3024845"/>
                  <a:gd name="connsiteY110" fmla="*/ 229148 h 834218"/>
                  <a:gd name="connsiteX111" fmla="*/ 746076 w 3024845"/>
                  <a:gd name="connsiteY111" fmla="*/ 229148 h 834218"/>
                  <a:gd name="connsiteX112" fmla="*/ 762036 w 3024845"/>
                  <a:gd name="connsiteY112" fmla="*/ 229148 h 834218"/>
                  <a:gd name="connsiteX113" fmla="*/ 762036 w 3024845"/>
                  <a:gd name="connsiteY113" fmla="*/ 276707 h 834218"/>
                  <a:gd name="connsiteX114" fmla="*/ 763049 w 3024845"/>
                  <a:gd name="connsiteY114" fmla="*/ 276707 h 834218"/>
                  <a:gd name="connsiteX115" fmla="*/ 770143 w 3024845"/>
                  <a:gd name="connsiteY115" fmla="*/ 276707 h 834218"/>
                  <a:gd name="connsiteX116" fmla="*/ 784330 w 3024845"/>
                  <a:gd name="connsiteY116" fmla="*/ 281031 h 834218"/>
                  <a:gd name="connsiteX117" fmla="*/ 784330 w 3024845"/>
                  <a:gd name="connsiteY117" fmla="*/ 319943 h 834218"/>
                  <a:gd name="connsiteX118" fmla="*/ 785343 w 3024845"/>
                  <a:gd name="connsiteY118" fmla="*/ 319943 h 834218"/>
                  <a:gd name="connsiteX119" fmla="*/ 792436 w 3024845"/>
                  <a:gd name="connsiteY119" fmla="*/ 319943 h 834218"/>
                  <a:gd name="connsiteX120" fmla="*/ 792436 w 3024845"/>
                  <a:gd name="connsiteY120" fmla="*/ 321564 h 834218"/>
                  <a:gd name="connsiteX121" fmla="*/ 792436 w 3024845"/>
                  <a:gd name="connsiteY121" fmla="*/ 332913 h 834218"/>
                  <a:gd name="connsiteX122" fmla="*/ 794463 w 3024845"/>
                  <a:gd name="connsiteY122" fmla="*/ 332913 h 834218"/>
                  <a:gd name="connsiteX123" fmla="*/ 808650 w 3024845"/>
                  <a:gd name="connsiteY123" fmla="*/ 332913 h 834218"/>
                  <a:gd name="connsiteX124" fmla="*/ 814730 w 3024845"/>
                  <a:gd name="connsiteY124" fmla="*/ 339399 h 834218"/>
                  <a:gd name="connsiteX125" fmla="*/ 814730 w 3024845"/>
                  <a:gd name="connsiteY125" fmla="*/ 361017 h 834218"/>
                  <a:gd name="connsiteX126" fmla="*/ 817010 w 3024845"/>
                  <a:gd name="connsiteY126" fmla="*/ 361017 h 834218"/>
                  <a:gd name="connsiteX127" fmla="*/ 832970 w 3024845"/>
                  <a:gd name="connsiteY127" fmla="*/ 361017 h 834218"/>
                  <a:gd name="connsiteX128" fmla="*/ 832970 w 3024845"/>
                  <a:gd name="connsiteY128" fmla="*/ 362097 h 834218"/>
                  <a:gd name="connsiteX129" fmla="*/ 832970 w 3024845"/>
                  <a:gd name="connsiteY129" fmla="*/ 369664 h 834218"/>
                  <a:gd name="connsiteX130" fmla="*/ 834237 w 3024845"/>
                  <a:gd name="connsiteY130" fmla="*/ 369664 h 834218"/>
                  <a:gd name="connsiteX131" fmla="*/ 843104 w 3024845"/>
                  <a:gd name="connsiteY131" fmla="*/ 369664 h 834218"/>
                  <a:gd name="connsiteX132" fmla="*/ 843104 w 3024845"/>
                  <a:gd name="connsiteY132" fmla="*/ 371825 h 834218"/>
                  <a:gd name="connsiteX133" fmla="*/ 843104 w 3024845"/>
                  <a:gd name="connsiteY133" fmla="*/ 386958 h 834218"/>
                  <a:gd name="connsiteX134" fmla="*/ 847157 w 3024845"/>
                  <a:gd name="connsiteY134" fmla="*/ 385066 h 834218"/>
                  <a:gd name="connsiteX135" fmla="*/ 847157 w 3024845"/>
                  <a:gd name="connsiteY135" fmla="*/ 371825 h 834218"/>
                  <a:gd name="connsiteX136" fmla="*/ 848170 w 3024845"/>
                  <a:gd name="connsiteY136" fmla="*/ 371825 h 834218"/>
                  <a:gd name="connsiteX137" fmla="*/ 855264 w 3024845"/>
                  <a:gd name="connsiteY137" fmla="*/ 371825 h 834218"/>
                  <a:gd name="connsiteX138" fmla="*/ 855264 w 3024845"/>
                  <a:gd name="connsiteY138" fmla="*/ 373447 h 834218"/>
                  <a:gd name="connsiteX139" fmla="*/ 855264 w 3024845"/>
                  <a:gd name="connsiteY139" fmla="*/ 384796 h 834218"/>
                  <a:gd name="connsiteX140" fmla="*/ 856024 w 3024845"/>
                  <a:gd name="connsiteY140" fmla="*/ 384796 h 834218"/>
                  <a:gd name="connsiteX141" fmla="*/ 861344 w 3024845"/>
                  <a:gd name="connsiteY141" fmla="*/ 384796 h 834218"/>
                  <a:gd name="connsiteX142" fmla="*/ 909984 w 3024845"/>
                  <a:gd name="connsiteY142" fmla="*/ 380473 h 834218"/>
                  <a:gd name="connsiteX143" fmla="*/ 909984 w 3024845"/>
                  <a:gd name="connsiteY143" fmla="*/ 381824 h 834218"/>
                  <a:gd name="connsiteX144" fmla="*/ 909984 w 3024845"/>
                  <a:gd name="connsiteY144" fmla="*/ 391281 h 834218"/>
                  <a:gd name="connsiteX145" fmla="*/ 910744 w 3024845"/>
                  <a:gd name="connsiteY145" fmla="*/ 391281 h 834218"/>
                  <a:gd name="connsiteX146" fmla="*/ 916065 w 3024845"/>
                  <a:gd name="connsiteY146" fmla="*/ 391281 h 834218"/>
                  <a:gd name="connsiteX147" fmla="*/ 916065 w 3024845"/>
                  <a:gd name="connsiteY147" fmla="*/ 393443 h 834218"/>
                  <a:gd name="connsiteX148" fmla="*/ 916065 w 3024845"/>
                  <a:gd name="connsiteY148" fmla="*/ 408576 h 834218"/>
                  <a:gd name="connsiteX149" fmla="*/ 918091 w 3024845"/>
                  <a:gd name="connsiteY149" fmla="*/ 407225 h 834218"/>
                  <a:gd name="connsiteX150" fmla="*/ 932278 w 3024845"/>
                  <a:gd name="connsiteY150" fmla="*/ 397767 h 834218"/>
                  <a:gd name="connsiteX151" fmla="*/ 938358 w 3024845"/>
                  <a:gd name="connsiteY151" fmla="*/ 356693 h 834218"/>
                  <a:gd name="connsiteX152" fmla="*/ 939118 w 3024845"/>
                  <a:gd name="connsiteY152" fmla="*/ 356423 h 834218"/>
                  <a:gd name="connsiteX153" fmla="*/ 944438 w 3024845"/>
                  <a:gd name="connsiteY153" fmla="*/ 354531 h 834218"/>
                  <a:gd name="connsiteX154" fmla="*/ 946465 w 3024845"/>
                  <a:gd name="connsiteY154" fmla="*/ 285354 h 834218"/>
                  <a:gd name="connsiteX155" fmla="*/ 948492 w 3024845"/>
                  <a:gd name="connsiteY155" fmla="*/ 354531 h 834218"/>
                  <a:gd name="connsiteX156" fmla="*/ 949252 w 3024845"/>
                  <a:gd name="connsiteY156" fmla="*/ 354801 h 834218"/>
                  <a:gd name="connsiteX157" fmla="*/ 954572 w 3024845"/>
                  <a:gd name="connsiteY157" fmla="*/ 356693 h 834218"/>
                  <a:gd name="connsiteX158" fmla="*/ 954572 w 3024845"/>
                  <a:gd name="connsiteY158" fmla="*/ 270222 h 834218"/>
                  <a:gd name="connsiteX159" fmla="*/ 958625 w 3024845"/>
                  <a:gd name="connsiteY159" fmla="*/ 237795 h 834218"/>
                  <a:gd name="connsiteX160" fmla="*/ 997132 w 3024845"/>
                  <a:gd name="connsiteY160" fmla="*/ 237795 h 834218"/>
                  <a:gd name="connsiteX161" fmla="*/ 997132 w 3024845"/>
                  <a:gd name="connsiteY161" fmla="*/ 270222 h 834218"/>
                  <a:gd name="connsiteX162" fmla="*/ 997892 w 3024845"/>
                  <a:gd name="connsiteY162" fmla="*/ 270222 h 834218"/>
                  <a:gd name="connsiteX163" fmla="*/ 1003212 w 3024845"/>
                  <a:gd name="connsiteY163" fmla="*/ 270222 h 834218"/>
                  <a:gd name="connsiteX164" fmla="*/ 1003212 w 3024845"/>
                  <a:gd name="connsiteY164" fmla="*/ 188074 h 834218"/>
                  <a:gd name="connsiteX165" fmla="*/ 1004986 w 3024845"/>
                  <a:gd name="connsiteY165" fmla="*/ 188074 h 834218"/>
                  <a:gd name="connsiteX166" fmla="*/ 1017399 w 3024845"/>
                  <a:gd name="connsiteY166" fmla="*/ 188074 h 834218"/>
                  <a:gd name="connsiteX167" fmla="*/ 1017399 w 3024845"/>
                  <a:gd name="connsiteY167" fmla="*/ 186183 h 834218"/>
                  <a:gd name="connsiteX168" fmla="*/ 1017399 w 3024845"/>
                  <a:gd name="connsiteY168" fmla="*/ 172942 h 834218"/>
                  <a:gd name="connsiteX169" fmla="*/ 1039693 w 3024845"/>
                  <a:gd name="connsiteY169" fmla="*/ 172942 h 834218"/>
                  <a:gd name="connsiteX170" fmla="*/ 1039693 w 3024845"/>
                  <a:gd name="connsiteY170" fmla="*/ 171861 h 834218"/>
                  <a:gd name="connsiteX171" fmla="*/ 1039693 w 3024845"/>
                  <a:gd name="connsiteY171" fmla="*/ 164295 h 834218"/>
                  <a:gd name="connsiteX172" fmla="*/ 1041466 w 3024845"/>
                  <a:gd name="connsiteY172" fmla="*/ 164295 h 834218"/>
                  <a:gd name="connsiteX173" fmla="*/ 1053880 w 3024845"/>
                  <a:gd name="connsiteY173" fmla="*/ 164295 h 834218"/>
                  <a:gd name="connsiteX174" fmla="*/ 1053880 w 3024845"/>
                  <a:gd name="connsiteY174" fmla="*/ 165376 h 834218"/>
                  <a:gd name="connsiteX175" fmla="*/ 1053880 w 3024845"/>
                  <a:gd name="connsiteY175" fmla="*/ 172942 h 834218"/>
                  <a:gd name="connsiteX176" fmla="*/ 1054640 w 3024845"/>
                  <a:gd name="connsiteY176" fmla="*/ 172942 h 834218"/>
                  <a:gd name="connsiteX177" fmla="*/ 1059960 w 3024845"/>
                  <a:gd name="connsiteY177" fmla="*/ 172942 h 834218"/>
                  <a:gd name="connsiteX178" fmla="*/ 1070093 w 3024845"/>
                  <a:gd name="connsiteY178" fmla="*/ 168618 h 834218"/>
                  <a:gd name="connsiteX179" fmla="*/ 1074146 w 3024845"/>
                  <a:gd name="connsiteY179" fmla="*/ 171861 h 834218"/>
                  <a:gd name="connsiteX180" fmla="*/ 1074146 w 3024845"/>
                  <a:gd name="connsiteY180" fmla="*/ 164295 h 834218"/>
                  <a:gd name="connsiteX181" fmla="*/ 1076426 w 3024845"/>
                  <a:gd name="connsiteY181" fmla="*/ 164295 h 834218"/>
                  <a:gd name="connsiteX182" fmla="*/ 1092387 w 3024845"/>
                  <a:gd name="connsiteY182" fmla="*/ 164295 h 834218"/>
                  <a:gd name="connsiteX183" fmla="*/ 1092387 w 3024845"/>
                  <a:gd name="connsiteY183" fmla="*/ 165376 h 834218"/>
                  <a:gd name="connsiteX184" fmla="*/ 1092387 w 3024845"/>
                  <a:gd name="connsiteY184" fmla="*/ 172942 h 834218"/>
                  <a:gd name="connsiteX185" fmla="*/ 1122787 w 3024845"/>
                  <a:gd name="connsiteY185" fmla="*/ 172942 h 834218"/>
                  <a:gd name="connsiteX186" fmla="*/ 1122787 w 3024845"/>
                  <a:gd name="connsiteY186" fmla="*/ 174563 h 834218"/>
                  <a:gd name="connsiteX187" fmla="*/ 1122787 w 3024845"/>
                  <a:gd name="connsiteY187" fmla="*/ 185913 h 834218"/>
                  <a:gd name="connsiteX188" fmla="*/ 1149134 w 3024845"/>
                  <a:gd name="connsiteY188" fmla="*/ 185913 h 834218"/>
                  <a:gd name="connsiteX189" fmla="*/ 1149134 w 3024845"/>
                  <a:gd name="connsiteY189" fmla="*/ 216177 h 834218"/>
                  <a:gd name="connsiteX190" fmla="*/ 1149894 w 3024845"/>
                  <a:gd name="connsiteY190" fmla="*/ 216177 h 834218"/>
                  <a:gd name="connsiteX191" fmla="*/ 1155214 w 3024845"/>
                  <a:gd name="connsiteY191" fmla="*/ 216177 h 834218"/>
                  <a:gd name="connsiteX192" fmla="*/ 1155214 w 3024845"/>
                  <a:gd name="connsiteY192" fmla="*/ 217258 h 834218"/>
                  <a:gd name="connsiteX193" fmla="*/ 1155214 w 3024845"/>
                  <a:gd name="connsiteY193" fmla="*/ 224825 h 834218"/>
                  <a:gd name="connsiteX194" fmla="*/ 1159268 w 3024845"/>
                  <a:gd name="connsiteY194" fmla="*/ 255089 h 834218"/>
                  <a:gd name="connsiteX195" fmla="*/ 1160028 w 3024845"/>
                  <a:gd name="connsiteY195" fmla="*/ 255089 h 834218"/>
                  <a:gd name="connsiteX196" fmla="*/ 1165348 w 3024845"/>
                  <a:gd name="connsiteY196" fmla="*/ 255089 h 834218"/>
                  <a:gd name="connsiteX197" fmla="*/ 1165348 w 3024845"/>
                  <a:gd name="connsiteY197" fmla="*/ 255900 h 834218"/>
                  <a:gd name="connsiteX198" fmla="*/ 1165348 w 3024845"/>
                  <a:gd name="connsiteY198" fmla="*/ 261575 h 834218"/>
                  <a:gd name="connsiteX199" fmla="*/ 1166361 w 3024845"/>
                  <a:gd name="connsiteY199" fmla="*/ 261575 h 834218"/>
                  <a:gd name="connsiteX200" fmla="*/ 1173454 w 3024845"/>
                  <a:gd name="connsiteY200" fmla="*/ 261575 h 834218"/>
                  <a:gd name="connsiteX201" fmla="*/ 1173454 w 3024845"/>
                  <a:gd name="connsiteY201" fmla="*/ 291840 h 834218"/>
                  <a:gd name="connsiteX202" fmla="*/ 1175481 w 3024845"/>
                  <a:gd name="connsiteY202" fmla="*/ 291840 h 834218"/>
                  <a:gd name="connsiteX203" fmla="*/ 1189668 w 3024845"/>
                  <a:gd name="connsiteY203" fmla="*/ 291840 h 834218"/>
                  <a:gd name="connsiteX204" fmla="*/ 1189668 w 3024845"/>
                  <a:gd name="connsiteY204" fmla="*/ 315619 h 834218"/>
                  <a:gd name="connsiteX205" fmla="*/ 1191695 w 3024845"/>
                  <a:gd name="connsiteY205" fmla="*/ 317240 h 834218"/>
                  <a:gd name="connsiteX206" fmla="*/ 1191695 w 3024845"/>
                  <a:gd name="connsiteY206" fmla="*/ 328590 h 834218"/>
                  <a:gd name="connsiteX207" fmla="*/ 1192455 w 3024845"/>
                  <a:gd name="connsiteY207" fmla="*/ 328590 h 834218"/>
                  <a:gd name="connsiteX208" fmla="*/ 1197775 w 3024845"/>
                  <a:gd name="connsiteY208" fmla="*/ 328590 h 834218"/>
                  <a:gd name="connsiteX209" fmla="*/ 1197775 w 3024845"/>
                  <a:gd name="connsiteY209" fmla="*/ 352369 h 834218"/>
                  <a:gd name="connsiteX210" fmla="*/ 1199041 w 3024845"/>
                  <a:gd name="connsiteY210" fmla="*/ 352369 h 834218"/>
                  <a:gd name="connsiteX211" fmla="*/ 1207908 w 3024845"/>
                  <a:gd name="connsiteY211" fmla="*/ 352369 h 834218"/>
                  <a:gd name="connsiteX212" fmla="*/ 1209935 w 3024845"/>
                  <a:gd name="connsiteY212" fmla="*/ 356423 h 834218"/>
                  <a:gd name="connsiteX213" fmla="*/ 1209935 w 3024845"/>
                  <a:gd name="connsiteY213" fmla="*/ 369664 h 834218"/>
                  <a:gd name="connsiteX214" fmla="*/ 1211455 w 3024845"/>
                  <a:gd name="connsiteY214" fmla="*/ 367772 h 834218"/>
                  <a:gd name="connsiteX215" fmla="*/ 1222095 w 3024845"/>
                  <a:gd name="connsiteY215" fmla="*/ 354531 h 834218"/>
                  <a:gd name="connsiteX216" fmla="*/ 1250469 w 3024845"/>
                  <a:gd name="connsiteY216" fmla="*/ 354531 h 834218"/>
                  <a:gd name="connsiteX217" fmla="*/ 1250469 w 3024845"/>
                  <a:gd name="connsiteY217" fmla="*/ 441002 h 834218"/>
                  <a:gd name="connsiteX218" fmla="*/ 1251229 w 3024845"/>
                  <a:gd name="connsiteY218" fmla="*/ 441002 h 834218"/>
                  <a:gd name="connsiteX219" fmla="*/ 1256549 w 3024845"/>
                  <a:gd name="connsiteY219" fmla="*/ 441002 h 834218"/>
                  <a:gd name="connsiteX220" fmla="*/ 1257309 w 3024845"/>
                  <a:gd name="connsiteY220" fmla="*/ 439651 h 834218"/>
                  <a:gd name="connsiteX221" fmla="*/ 1262629 w 3024845"/>
                  <a:gd name="connsiteY221" fmla="*/ 430193 h 834218"/>
                  <a:gd name="connsiteX222" fmla="*/ 1262629 w 3024845"/>
                  <a:gd name="connsiteY222" fmla="*/ 432085 h 834218"/>
                  <a:gd name="connsiteX223" fmla="*/ 1262629 w 3024845"/>
                  <a:gd name="connsiteY223" fmla="*/ 445326 h 834218"/>
                  <a:gd name="connsiteX224" fmla="*/ 1266682 w 3024845"/>
                  <a:gd name="connsiteY224" fmla="*/ 399929 h 834218"/>
                  <a:gd name="connsiteX225" fmla="*/ 1267442 w 3024845"/>
                  <a:gd name="connsiteY225" fmla="*/ 399929 h 834218"/>
                  <a:gd name="connsiteX226" fmla="*/ 1272762 w 3024845"/>
                  <a:gd name="connsiteY226" fmla="*/ 399929 h 834218"/>
                  <a:gd name="connsiteX227" fmla="*/ 1272762 w 3024845"/>
                  <a:gd name="connsiteY227" fmla="*/ 335075 h 834218"/>
                  <a:gd name="connsiteX228" fmla="*/ 1273776 w 3024845"/>
                  <a:gd name="connsiteY228" fmla="*/ 335075 h 834218"/>
                  <a:gd name="connsiteX229" fmla="*/ 1280869 w 3024845"/>
                  <a:gd name="connsiteY229" fmla="*/ 335075 h 834218"/>
                  <a:gd name="connsiteX230" fmla="*/ 1293029 w 3024845"/>
                  <a:gd name="connsiteY230" fmla="*/ 291840 h 834218"/>
                  <a:gd name="connsiteX231" fmla="*/ 1294296 w 3024845"/>
                  <a:gd name="connsiteY231" fmla="*/ 291840 h 834218"/>
                  <a:gd name="connsiteX232" fmla="*/ 1303163 w 3024845"/>
                  <a:gd name="connsiteY232" fmla="*/ 291840 h 834218"/>
                  <a:gd name="connsiteX233" fmla="*/ 1313296 w 3024845"/>
                  <a:gd name="connsiteY233" fmla="*/ 335075 h 834218"/>
                  <a:gd name="connsiteX234" fmla="*/ 1314309 w 3024845"/>
                  <a:gd name="connsiteY234" fmla="*/ 335075 h 834218"/>
                  <a:gd name="connsiteX235" fmla="*/ 1321403 w 3024845"/>
                  <a:gd name="connsiteY235" fmla="*/ 335075 h 834218"/>
                  <a:gd name="connsiteX236" fmla="*/ 1321403 w 3024845"/>
                  <a:gd name="connsiteY236" fmla="*/ 373987 h 834218"/>
                  <a:gd name="connsiteX237" fmla="*/ 1323176 w 3024845"/>
                  <a:gd name="connsiteY237" fmla="*/ 373987 h 834218"/>
                  <a:gd name="connsiteX238" fmla="*/ 1335590 w 3024845"/>
                  <a:gd name="connsiteY238" fmla="*/ 373987 h 834218"/>
                  <a:gd name="connsiteX239" fmla="*/ 1335590 w 3024845"/>
                  <a:gd name="connsiteY239" fmla="*/ 376149 h 834218"/>
                  <a:gd name="connsiteX240" fmla="*/ 1335590 w 3024845"/>
                  <a:gd name="connsiteY240" fmla="*/ 391281 h 834218"/>
                  <a:gd name="connsiteX241" fmla="*/ 1339643 w 3024845"/>
                  <a:gd name="connsiteY241" fmla="*/ 389120 h 834218"/>
                  <a:gd name="connsiteX242" fmla="*/ 1339643 w 3024845"/>
                  <a:gd name="connsiteY242" fmla="*/ 373987 h 834218"/>
                  <a:gd name="connsiteX243" fmla="*/ 1341163 w 3024845"/>
                  <a:gd name="connsiteY243" fmla="*/ 373987 h 834218"/>
                  <a:gd name="connsiteX244" fmla="*/ 1351803 w 3024845"/>
                  <a:gd name="connsiteY244" fmla="*/ 373987 h 834218"/>
                  <a:gd name="connsiteX245" fmla="*/ 1351803 w 3024845"/>
                  <a:gd name="connsiteY245" fmla="*/ 375608 h 834218"/>
                  <a:gd name="connsiteX246" fmla="*/ 1351803 w 3024845"/>
                  <a:gd name="connsiteY246" fmla="*/ 386958 h 834218"/>
                  <a:gd name="connsiteX247" fmla="*/ 1382204 w 3024845"/>
                  <a:gd name="connsiteY247" fmla="*/ 386958 h 834218"/>
                  <a:gd name="connsiteX248" fmla="*/ 1382204 w 3024845"/>
                  <a:gd name="connsiteY248" fmla="*/ 350208 h 834218"/>
                  <a:gd name="connsiteX249" fmla="*/ 1383470 w 3024845"/>
                  <a:gd name="connsiteY249" fmla="*/ 350208 h 834218"/>
                  <a:gd name="connsiteX250" fmla="*/ 1392337 w 3024845"/>
                  <a:gd name="connsiteY250" fmla="*/ 350208 h 834218"/>
                  <a:gd name="connsiteX251" fmla="*/ 1392337 w 3024845"/>
                  <a:gd name="connsiteY251" fmla="*/ 371825 h 834218"/>
                  <a:gd name="connsiteX252" fmla="*/ 1394364 w 3024845"/>
                  <a:gd name="connsiteY252" fmla="*/ 339399 h 834218"/>
                  <a:gd name="connsiteX253" fmla="*/ 1416657 w 3024845"/>
                  <a:gd name="connsiteY253" fmla="*/ 339399 h 834218"/>
                  <a:gd name="connsiteX254" fmla="*/ 1416657 w 3024845"/>
                  <a:gd name="connsiteY254" fmla="*/ 337777 h 834218"/>
                  <a:gd name="connsiteX255" fmla="*/ 1416657 w 3024845"/>
                  <a:gd name="connsiteY255" fmla="*/ 326428 h 834218"/>
                  <a:gd name="connsiteX256" fmla="*/ 1417417 w 3024845"/>
                  <a:gd name="connsiteY256" fmla="*/ 326428 h 834218"/>
                  <a:gd name="connsiteX257" fmla="*/ 1422737 w 3024845"/>
                  <a:gd name="connsiteY257" fmla="*/ 326428 h 834218"/>
                  <a:gd name="connsiteX258" fmla="*/ 1422737 w 3024845"/>
                  <a:gd name="connsiteY258" fmla="*/ 324537 h 834218"/>
                  <a:gd name="connsiteX259" fmla="*/ 1422737 w 3024845"/>
                  <a:gd name="connsiteY259" fmla="*/ 311296 h 834218"/>
                  <a:gd name="connsiteX260" fmla="*/ 1426791 w 3024845"/>
                  <a:gd name="connsiteY260" fmla="*/ 317781 h 834218"/>
                  <a:gd name="connsiteX261" fmla="*/ 1429071 w 3024845"/>
                  <a:gd name="connsiteY261" fmla="*/ 317781 h 834218"/>
                  <a:gd name="connsiteX262" fmla="*/ 1445031 w 3024845"/>
                  <a:gd name="connsiteY262" fmla="*/ 317781 h 834218"/>
                  <a:gd name="connsiteX263" fmla="*/ 1445031 w 3024845"/>
                  <a:gd name="connsiteY263" fmla="*/ 316970 h 834218"/>
                  <a:gd name="connsiteX264" fmla="*/ 1445031 w 3024845"/>
                  <a:gd name="connsiteY264" fmla="*/ 311296 h 834218"/>
                  <a:gd name="connsiteX265" fmla="*/ 1445791 w 3024845"/>
                  <a:gd name="connsiteY265" fmla="*/ 311296 h 834218"/>
                  <a:gd name="connsiteX266" fmla="*/ 1451111 w 3024845"/>
                  <a:gd name="connsiteY266" fmla="*/ 311296 h 834218"/>
                  <a:gd name="connsiteX267" fmla="*/ 1451111 w 3024845"/>
                  <a:gd name="connsiteY267" fmla="*/ 312647 h 834218"/>
                  <a:gd name="connsiteX268" fmla="*/ 1451111 w 3024845"/>
                  <a:gd name="connsiteY268" fmla="*/ 322105 h 834218"/>
                  <a:gd name="connsiteX269" fmla="*/ 1489618 w 3024845"/>
                  <a:gd name="connsiteY269" fmla="*/ 322105 h 834218"/>
                  <a:gd name="connsiteX270" fmla="*/ 1489618 w 3024845"/>
                  <a:gd name="connsiteY270" fmla="*/ 460458 h 834218"/>
                  <a:gd name="connsiteX271" fmla="*/ 1491138 w 3024845"/>
                  <a:gd name="connsiteY271" fmla="*/ 460458 h 834218"/>
                  <a:gd name="connsiteX272" fmla="*/ 1501778 w 3024845"/>
                  <a:gd name="connsiteY272" fmla="*/ 460458 h 834218"/>
                  <a:gd name="connsiteX273" fmla="*/ 1501778 w 3024845"/>
                  <a:gd name="connsiteY273" fmla="*/ 447488 h 834218"/>
                  <a:gd name="connsiteX274" fmla="*/ 1505832 w 3024845"/>
                  <a:gd name="connsiteY274" fmla="*/ 447488 h 834218"/>
                  <a:gd name="connsiteX275" fmla="*/ 1505832 w 3024845"/>
                  <a:gd name="connsiteY275" fmla="*/ 460458 h 834218"/>
                  <a:gd name="connsiteX276" fmla="*/ 1536232 w 3024845"/>
                  <a:gd name="connsiteY276" fmla="*/ 460458 h 834218"/>
                  <a:gd name="connsiteX277" fmla="*/ 1536232 w 3024845"/>
                  <a:gd name="connsiteY277" fmla="*/ 430193 h 834218"/>
                  <a:gd name="connsiteX278" fmla="*/ 1548392 w 3024845"/>
                  <a:gd name="connsiteY278" fmla="*/ 430193 h 834218"/>
                  <a:gd name="connsiteX279" fmla="*/ 1560552 w 3024845"/>
                  <a:gd name="connsiteY279" fmla="*/ 428032 h 834218"/>
                  <a:gd name="connsiteX280" fmla="*/ 1564606 w 3024845"/>
                  <a:gd name="connsiteY280" fmla="*/ 430193 h 834218"/>
                  <a:gd name="connsiteX281" fmla="*/ 1574739 w 3024845"/>
                  <a:gd name="connsiteY281" fmla="*/ 430193 h 834218"/>
                  <a:gd name="connsiteX282" fmla="*/ 1574739 w 3024845"/>
                  <a:gd name="connsiteY282" fmla="*/ 460458 h 834218"/>
                  <a:gd name="connsiteX283" fmla="*/ 1582846 w 3024845"/>
                  <a:gd name="connsiteY283" fmla="*/ 460458 h 834218"/>
                  <a:gd name="connsiteX284" fmla="*/ 1582846 w 3024845"/>
                  <a:gd name="connsiteY284" fmla="*/ 477753 h 834218"/>
                  <a:gd name="connsiteX285" fmla="*/ 1592182 w 3024845"/>
                  <a:gd name="connsiteY285" fmla="*/ 478658 h 834218"/>
                  <a:gd name="connsiteX286" fmla="*/ 1605140 w 3024845"/>
                  <a:gd name="connsiteY286" fmla="*/ 478658 h 834218"/>
                  <a:gd name="connsiteX287" fmla="*/ 1605140 w 3024845"/>
                  <a:gd name="connsiteY287" fmla="*/ 462620 h 834218"/>
                  <a:gd name="connsiteX288" fmla="*/ 1673096 w 3024845"/>
                  <a:gd name="connsiteY288" fmla="*/ 462620 h 834218"/>
                  <a:gd name="connsiteX289" fmla="*/ 1673096 w 3024845"/>
                  <a:gd name="connsiteY289" fmla="*/ 377367 h 834218"/>
                  <a:gd name="connsiteX290" fmla="*/ 1745104 w 3024845"/>
                  <a:gd name="connsiteY290" fmla="*/ 377367 h 834218"/>
                  <a:gd name="connsiteX291" fmla="*/ 1745104 w 3024845"/>
                  <a:gd name="connsiteY291" fmla="*/ 456135 h 834218"/>
                  <a:gd name="connsiteX292" fmla="*/ 1747008 w 3024845"/>
                  <a:gd name="connsiteY292" fmla="*/ 456135 h 834218"/>
                  <a:gd name="connsiteX293" fmla="*/ 1748250 w 3024845"/>
                  <a:gd name="connsiteY293" fmla="*/ 478658 h 834218"/>
                  <a:gd name="connsiteX294" fmla="*/ 1757926 w 3024845"/>
                  <a:gd name="connsiteY294" fmla="*/ 478658 h 834218"/>
                  <a:gd name="connsiteX295" fmla="*/ 1759168 w 3024845"/>
                  <a:gd name="connsiteY295" fmla="*/ 456135 h 834218"/>
                  <a:gd name="connsiteX296" fmla="*/ 1765248 w 3024845"/>
                  <a:gd name="connsiteY296" fmla="*/ 456135 h 834218"/>
                  <a:gd name="connsiteX297" fmla="*/ 1766490 w 3024845"/>
                  <a:gd name="connsiteY297" fmla="*/ 478658 h 834218"/>
                  <a:gd name="connsiteX298" fmla="*/ 1817112 w 3024845"/>
                  <a:gd name="connsiteY298" fmla="*/ 478658 h 834218"/>
                  <a:gd name="connsiteX299" fmla="*/ 1817112 w 3024845"/>
                  <a:gd name="connsiteY299" fmla="*/ 315630 h 834218"/>
                  <a:gd name="connsiteX300" fmla="*/ 2014439 w 3024845"/>
                  <a:gd name="connsiteY300" fmla="*/ 315630 h 834218"/>
                  <a:gd name="connsiteX301" fmla="*/ 2014439 w 3024845"/>
                  <a:gd name="connsiteY301" fmla="*/ 478658 h 834218"/>
                  <a:gd name="connsiteX302" fmla="*/ 2033136 w 3024845"/>
                  <a:gd name="connsiteY302" fmla="*/ 478658 h 834218"/>
                  <a:gd name="connsiteX303" fmla="*/ 2033136 w 3024845"/>
                  <a:gd name="connsiteY303" fmla="*/ 395965 h 834218"/>
                  <a:gd name="connsiteX304" fmla="*/ 2128256 w 3024845"/>
                  <a:gd name="connsiteY304" fmla="*/ 395965 h 834218"/>
                  <a:gd name="connsiteX305" fmla="*/ 2180720 w 3024845"/>
                  <a:gd name="connsiteY305" fmla="*/ 330752 h 834218"/>
                  <a:gd name="connsiteX306" fmla="*/ 2245574 w 3024845"/>
                  <a:gd name="connsiteY306" fmla="*/ 330752 h 834218"/>
                  <a:gd name="connsiteX307" fmla="*/ 2245574 w 3024845"/>
                  <a:gd name="connsiteY307" fmla="*/ 406414 h 834218"/>
                  <a:gd name="connsiteX308" fmla="*/ 2253681 w 3024845"/>
                  <a:gd name="connsiteY308" fmla="*/ 406414 h 834218"/>
                  <a:gd name="connsiteX309" fmla="*/ 2255708 w 3024845"/>
                  <a:gd name="connsiteY309" fmla="*/ 399929 h 834218"/>
                  <a:gd name="connsiteX310" fmla="*/ 2261788 w 3024845"/>
                  <a:gd name="connsiteY310" fmla="*/ 399929 h 834218"/>
                  <a:gd name="connsiteX311" fmla="*/ 2263815 w 3024845"/>
                  <a:gd name="connsiteY311" fmla="*/ 408576 h 834218"/>
                  <a:gd name="connsiteX312" fmla="*/ 2275975 w 3024845"/>
                  <a:gd name="connsiteY312" fmla="*/ 408576 h 834218"/>
                  <a:gd name="connsiteX313" fmla="*/ 2275975 w 3024845"/>
                  <a:gd name="connsiteY313" fmla="*/ 402090 h 834218"/>
                  <a:gd name="connsiteX314" fmla="*/ 2298268 w 3024845"/>
                  <a:gd name="connsiteY314" fmla="*/ 402090 h 834218"/>
                  <a:gd name="connsiteX315" fmla="*/ 2298268 w 3024845"/>
                  <a:gd name="connsiteY315" fmla="*/ 408576 h 834218"/>
                  <a:gd name="connsiteX316" fmla="*/ 2318535 w 3024845"/>
                  <a:gd name="connsiteY316" fmla="*/ 408576 h 834218"/>
                  <a:gd name="connsiteX317" fmla="*/ 2318535 w 3024845"/>
                  <a:gd name="connsiteY317" fmla="*/ 453973 h 834218"/>
                  <a:gd name="connsiteX318" fmla="*/ 2332722 w 3024845"/>
                  <a:gd name="connsiteY318" fmla="*/ 453973 h 834218"/>
                  <a:gd name="connsiteX319" fmla="*/ 2332722 w 3024845"/>
                  <a:gd name="connsiteY319" fmla="*/ 441002 h 834218"/>
                  <a:gd name="connsiteX320" fmla="*/ 2348936 w 3024845"/>
                  <a:gd name="connsiteY320" fmla="*/ 441002 h 834218"/>
                  <a:gd name="connsiteX321" fmla="*/ 2348936 w 3024845"/>
                  <a:gd name="connsiteY321" fmla="*/ 261575 h 834218"/>
                  <a:gd name="connsiteX322" fmla="*/ 2355016 w 3024845"/>
                  <a:gd name="connsiteY322" fmla="*/ 255089 h 834218"/>
                  <a:gd name="connsiteX323" fmla="*/ 2427977 w 3024845"/>
                  <a:gd name="connsiteY323" fmla="*/ 255089 h 834218"/>
                  <a:gd name="connsiteX324" fmla="*/ 2427977 w 3024845"/>
                  <a:gd name="connsiteY324" fmla="*/ 263737 h 834218"/>
                  <a:gd name="connsiteX325" fmla="*/ 2438110 w 3024845"/>
                  <a:gd name="connsiteY325" fmla="*/ 263737 h 834218"/>
                  <a:gd name="connsiteX326" fmla="*/ 2438110 w 3024845"/>
                  <a:gd name="connsiteY326" fmla="*/ 378311 h 834218"/>
                  <a:gd name="connsiteX327" fmla="*/ 2460404 w 3024845"/>
                  <a:gd name="connsiteY327" fmla="*/ 378311 h 834218"/>
                  <a:gd name="connsiteX328" fmla="*/ 2460404 w 3024845"/>
                  <a:gd name="connsiteY328" fmla="*/ 311296 h 834218"/>
                  <a:gd name="connsiteX329" fmla="*/ 2486751 w 3024845"/>
                  <a:gd name="connsiteY329" fmla="*/ 311296 h 834218"/>
                  <a:gd name="connsiteX330" fmla="*/ 2490804 w 3024845"/>
                  <a:gd name="connsiteY330" fmla="*/ 306972 h 834218"/>
                  <a:gd name="connsiteX331" fmla="*/ 2498911 w 3024845"/>
                  <a:gd name="connsiteY331" fmla="*/ 306972 h 834218"/>
                  <a:gd name="connsiteX332" fmla="*/ 2502964 w 3024845"/>
                  <a:gd name="connsiteY332" fmla="*/ 311296 h 834218"/>
                  <a:gd name="connsiteX333" fmla="*/ 2525258 w 3024845"/>
                  <a:gd name="connsiteY333" fmla="*/ 311296 h 834218"/>
                  <a:gd name="connsiteX334" fmla="*/ 2525258 w 3024845"/>
                  <a:gd name="connsiteY334" fmla="*/ 194560 h 834218"/>
                  <a:gd name="connsiteX335" fmla="*/ 2582005 w 3024845"/>
                  <a:gd name="connsiteY335" fmla="*/ 183751 h 834218"/>
                  <a:gd name="connsiteX336" fmla="*/ 2582005 w 3024845"/>
                  <a:gd name="connsiteY336" fmla="*/ 184832 h 834218"/>
                  <a:gd name="connsiteX337" fmla="*/ 2582005 w 3024845"/>
                  <a:gd name="connsiteY337" fmla="*/ 192398 h 834218"/>
                  <a:gd name="connsiteX338" fmla="*/ 2608352 w 3024845"/>
                  <a:gd name="connsiteY338" fmla="*/ 192398 h 834218"/>
                  <a:gd name="connsiteX339" fmla="*/ 2608352 w 3024845"/>
                  <a:gd name="connsiteY339" fmla="*/ 447488 h 834218"/>
                  <a:gd name="connsiteX340" fmla="*/ 2630646 w 3024845"/>
                  <a:gd name="connsiteY340" fmla="*/ 447488 h 834218"/>
                  <a:gd name="connsiteX341" fmla="*/ 2630646 w 3024845"/>
                  <a:gd name="connsiteY341" fmla="*/ 443164 h 834218"/>
                  <a:gd name="connsiteX342" fmla="*/ 2642806 w 3024845"/>
                  <a:gd name="connsiteY342" fmla="*/ 443164 h 834218"/>
                  <a:gd name="connsiteX343" fmla="*/ 2642806 w 3024845"/>
                  <a:gd name="connsiteY343" fmla="*/ 447488 h 834218"/>
                  <a:gd name="connsiteX344" fmla="*/ 2667126 w 3024845"/>
                  <a:gd name="connsiteY344" fmla="*/ 447488 h 834218"/>
                  <a:gd name="connsiteX345" fmla="*/ 2667126 w 3024845"/>
                  <a:gd name="connsiteY345" fmla="*/ 434517 h 834218"/>
                  <a:gd name="connsiteX346" fmla="*/ 2695500 w 3024845"/>
                  <a:gd name="connsiteY346" fmla="*/ 434517 h 834218"/>
                  <a:gd name="connsiteX347" fmla="*/ 2707660 w 3024845"/>
                  <a:gd name="connsiteY347" fmla="*/ 430193 h 834218"/>
                  <a:gd name="connsiteX348" fmla="*/ 2727927 w 3024845"/>
                  <a:gd name="connsiteY348" fmla="*/ 434517 h 834218"/>
                  <a:gd name="connsiteX349" fmla="*/ 2727927 w 3024845"/>
                  <a:gd name="connsiteY349" fmla="*/ 417223 h 834218"/>
                  <a:gd name="connsiteX350" fmla="*/ 2736034 w 3024845"/>
                  <a:gd name="connsiteY350" fmla="*/ 417223 h 834218"/>
                  <a:gd name="connsiteX351" fmla="*/ 2736034 w 3024845"/>
                  <a:gd name="connsiteY351" fmla="*/ 404252 h 834218"/>
                  <a:gd name="connsiteX352" fmla="*/ 2792781 w 3024845"/>
                  <a:gd name="connsiteY352" fmla="*/ 404252 h 834218"/>
                  <a:gd name="connsiteX353" fmla="*/ 2792781 w 3024845"/>
                  <a:gd name="connsiteY353" fmla="*/ 373987 h 834218"/>
                  <a:gd name="connsiteX354" fmla="*/ 2811021 w 3024845"/>
                  <a:gd name="connsiteY354" fmla="*/ 373987 h 834218"/>
                  <a:gd name="connsiteX355" fmla="*/ 2811021 w 3024845"/>
                  <a:gd name="connsiteY355" fmla="*/ 367502 h 834218"/>
                  <a:gd name="connsiteX356" fmla="*/ 2823181 w 3024845"/>
                  <a:gd name="connsiteY356" fmla="*/ 367502 h 834218"/>
                  <a:gd name="connsiteX357" fmla="*/ 2823181 w 3024845"/>
                  <a:gd name="connsiteY357" fmla="*/ 373987 h 834218"/>
                  <a:gd name="connsiteX358" fmla="*/ 2839395 w 3024845"/>
                  <a:gd name="connsiteY358" fmla="*/ 373987 h 834218"/>
                  <a:gd name="connsiteX359" fmla="*/ 2839395 w 3024845"/>
                  <a:gd name="connsiteY359" fmla="*/ 423708 h 834218"/>
                  <a:gd name="connsiteX360" fmla="*/ 2871822 w 3024845"/>
                  <a:gd name="connsiteY360" fmla="*/ 423708 h 834218"/>
                  <a:gd name="connsiteX361" fmla="*/ 2871822 w 3024845"/>
                  <a:gd name="connsiteY361" fmla="*/ 397767 h 834218"/>
                  <a:gd name="connsiteX362" fmla="*/ 2910329 w 3024845"/>
                  <a:gd name="connsiteY362" fmla="*/ 397767 h 834218"/>
                  <a:gd name="connsiteX363" fmla="*/ 2910329 w 3024845"/>
                  <a:gd name="connsiteY363" fmla="*/ 367502 h 834218"/>
                  <a:gd name="connsiteX364" fmla="*/ 2958970 w 3024845"/>
                  <a:gd name="connsiteY364" fmla="*/ 367502 h 834218"/>
                  <a:gd name="connsiteX365" fmla="*/ 2958970 w 3024845"/>
                  <a:gd name="connsiteY365" fmla="*/ 478658 h 834218"/>
                  <a:gd name="connsiteX366" fmla="*/ 2958970 w 3024845"/>
                  <a:gd name="connsiteY366" fmla="*/ 492437 h 834218"/>
                  <a:gd name="connsiteX367" fmla="*/ 3024845 w 3024845"/>
                  <a:gd name="connsiteY367" fmla="*/ 492437 h 834218"/>
                  <a:gd name="connsiteX368" fmla="*/ 3024845 w 3024845"/>
                  <a:gd name="connsiteY368" fmla="*/ 834218 h 834218"/>
                  <a:gd name="connsiteX369" fmla="*/ 2054 w 3024845"/>
                  <a:gd name="connsiteY369" fmla="*/ 831885 h 834218"/>
                  <a:gd name="connsiteX370" fmla="*/ 0 w 3024845"/>
                  <a:gd name="connsiteY370" fmla="*/ 397767 h 834218"/>
                  <a:gd name="connsiteX371" fmla="*/ 20267 w 3024845"/>
                  <a:gd name="connsiteY371" fmla="*/ 397767 h 834218"/>
                  <a:gd name="connsiteX372" fmla="*/ 20774 w 3024845"/>
                  <a:gd name="connsiteY372" fmla="*/ 396686 h 834218"/>
                  <a:gd name="connsiteX373" fmla="*/ 24320 w 3024845"/>
                  <a:gd name="connsiteY373" fmla="*/ 389120 h 834218"/>
                  <a:gd name="connsiteX374" fmla="*/ 26094 w 3024845"/>
                  <a:gd name="connsiteY374" fmla="*/ 389390 h 834218"/>
                  <a:gd name="connsiteX375" fmla="*/ 38507 w 3024845"/>
                  <a:gd name="connsiteY375" fmla="*/ 391281 h 834218"/>
                  <a:gd name="connsiteX376" fmla="*/ 39014 w 3024845"/>
                  <a:gd name="connsiteY376" fmla="*/ 392633 h 834218"/>
                  <a:gd name="connsiteX377" fmla="*/ 42560 w 3024845"/>
                  <a:gd name="connsiteY377" fmla="*/ 402090 h 834218"/>
                  <a:gd name="connsiteX378" fmla="*/ 68907 w 3024845"/>
                  <a:gd name="connsiteY378" fmla="*/ 404252 h 834218"/>
                  <a:gd name="connsiteX379" fmla="*/ 68907 w 3024845"/>
                  <a:gd name="connsiteY379" fmla="*/ 281031 h 834218"/>
                  <a:gd name="connsiteX380" fmla="*/ 70934 w 3024845"/>
                  <a:gd name="connsiteY380" fmla="*/ 281031 h 834218"/>
                  <a:gd name="connsiteX381" fmla="*/ 85121 w 3024845"/>
                  <a:gd name="connsiteY381" fmla="*/ 281031 h 834218"/>
                  <a:gd name="connsiteX382" fmla="*/ 85121 w 3024845"/>
                  <a:gd name="connsiteY382" fmla="*/ 144839 h 834218"/>
                  <a:gd name="connsiteX383" fmla="*/ 86894 w 3024845"/>
                  <a:gd name="connsiteY383" fmla="*/ 144839 h 834218"/>
                  <a:gd name="connsiteX384" fmla="*/ 99308 w 3024845"/>
                  <a:gd name="connsiteY384" fmla="*/ 144839 h 834218"/>
                  <a:gd name="connsiteX385" fmla="*/ 99308 w 3024845"/>
                  <a:gd name="connsiteY385" fmla="*/ 30265 h 834218"/>
                  <a:gd name="connsiteX386" fmla="*/ 103361 w 3024845"/>
                  <a:gd name="connsiteY386" fmla="*/ 2161 h 834218"/>
                  <a:gd name="connsiteX0" fmla="*/ 99308 w 3024845"/>
                  <a:gd name="connsiteY0" fmla="*/ 36988 h 840941"/>
                  <a:gd name="connsiteX1" fmla="*/ 200642 w 3024845"/>
                  <a:gd name="connsiteY1" fmla="*/ 6723 h 840941"/>
                  <a:gd name="connsiteX2" fmla="*/ 220909 w 3024845"/>
                  <a:gd name="connsiteY2" fmla="*/ 151562 h 840941"/>
                  <a:gd name="connsiteX3" fmla="*/ 223189 w 3024845"/>
                  <a:gd name="connsiteY3" fmla="*/ 151562 h 840941"/>
                  <a:gd name="connsiteX4" fmla="*/ 239150 w 3024845"/>
                  <a:gd name="connsiteY4" fmla="*/ 151562 h 840941"/>
                  <a:gd name="connsiteX5" fmla="*/ 239150 w 3024845"/>
                  <a:gd name="connsiteY5" fmla="*/ 292077 h 840941"/>
                  <a:gd name="connsiteX6" fmla="*/ 240670 w 3024845"/>
                  <a:gd name="connsiteY6" fmla="*/ 291807 h 840941"/>
                  <a:gd name="connsiteX7" fmla="*/ 251310 w 3024845"/>
                  <a:gd name="connsiteY7" fmla="*/ 289916 h 840941"/>
                  <a:gd name="connsiteX8" fmla="*/ 249283 w 3024845"/>
                  <a:gd name="connsiteY8" fmla="*/ 378548 h 840941"/>
                  <a:gd name="connsiteX9" fmla="*/ 250803 w 3024845"/>
                  <a:gd name="connsiteY9" fmla="*/ 378819 h 840941"/>
                  <a:gd name="connsiteX10" fmla="*/ 261443 w 3024845"/>
                  <a:gd name="connsiteY10" fmla="*/ 380710 h 840941"/>
                  <a:gd name="connsiteX11" fmla="*/ 261696 w 3024845"/>
                  <a:gd name="connsiteY11" fmla="*/ 381521 h 840941"/>
                  <a:gd name="connsiteX12" fmla="*/ 263470 w 3024845"/>
                  <a:gd name="connsiteY12" fmla="*/ 387196 h 840941"/>
                  <a:gd name="connsiteX13" fmla="*/ 264230 w 3024845"/>
                  <a:gd name="connsiteY13" fmla="*/ 384764 h 840941"/>
                  <a:gd name="connsiteX14" fmla="*/ 269550 w 3024845"/>
                  <a:gd name="connsiteY14" fmla="*/ 367740 h 840941"/>
                  <a:gd name="connsiteX15" fmla="*/ 271323 w 3024845"/>
                  <a:gd name="connsiteY15" fmla="*/ 367740 h 840941"/>
                  <a:gd name="connsiteX16" fmla="*/ 283737 w 3024845"/>
                  <a:gd name="connsiteY16" fmla="*/ 367740 h 840941"/>
                  <a:gd name="connsiteX17" fmla="*/ 283737 w 3024845"/>
                  <a:gd name="connsiteY17" fmla="*/ 400166 h 840941"/>
                  <a:gd name="connsiteX18" fmla="*/ 284750 w 3024845"/>
                  <a:gd name="connsiteY18" fmla="*/ 400707 h 840941"/>
                  <a:gd name="connsiteX19" fmla="*/ 291844 w 3024845"/>
                  <a:gd name="connsiteY19" fmla="*/ 404490 h 840941"/>
                  <a:gd name="connsiteX20" fmla="*/ 291844 w 3024845"/>
                  <a:gd name="connsiteY20" fmla="*/ 405841 h 840941"/>
                  <a:gd name="connsiteX21" fmla="*/ 291844 w 3024845"/>
                  <a:gd name="connsiteY21" fmla="*/ 415299 h 840941"/>
                  <a:gd name="connsiteX22" fmla="*/ 336431 w 3024845"/>
                  <a:gd name="connsiteY22" fmla="*/ 415299 h 840941"/>
                  <a:gd name="connsiteX23" fmla="*/ 336431 w 3024845"/>
                  <a:gd name="connsiteY23" fmla="*/ 416380 h 840941"/>
                  <a:gd name="connsiteX24" fmla="*/ 336431 w 3024845"/>
                  <a:gd name="connsiteY24" fmla="*/ 423946 h 840941"/>
                  <a:gd name="connsiteX25" fmla="*/ 338457 w 3024845"/>
                  <a:gd name="connsiteY25" fmla="*/ 423946 h 840941"/>
                  <a:gd name="connsiteX26" fmla="*/ 352644 w 3024845"/>
                  <a:gd name="connsiteY26" fmla="*/ 423946 h 840941"/>
                  <a:gd name="connsiteX27" fmla="*/ 352644 w 3024845"/>
                  <a:gd name="connsiteY27" fmla="*/ 393681 h 840941"/>
                  <a:gd name="connsiteX28" fmla="*/ 397231 w 3024845"/>
                  <a:gd name="connsiteY28" fmla="*/ 393681 h 840941"/>
                  <a:gd name="connsiteX29" fmla="*/ 397231 w 3024845"/>
                  <a:gd name="connsiteY29" fmla="*/ 392330 h 840941"/>
                  <a:gd name="connsiteX30" fmla="*/ 397231 w 3024845"/>
                  <a:gd name="connsiteY30" fmla="*/ 382872 h 840941"/>
                  <a:gd name="connsiteX31" fmla="*/ 398245 w 3024845"/>
                  <a:gd name="connsiteY31" fmla="*/ 382872 h 840941"/>
                  <a:gd name="connsiteX32" fmla="*/ 405338 w 3024845"/>
                  <a:gd name="connsiteY32" fmla="*/ 382872 h 840941"/>
                  <a:gd name="connsiteX33" fmla="*/ 405338 w 3024845"/>
                  <a:gd name="connsiteY33" fmla="*/ 380981 h 840941"/>
                  <a:gd name="connsiteX34" fmla="*/ 405338 w 3024845"/>
                  <a:gd name="connsiteY34" fmla="*/ 367740 h 840941"/>
                  <a:gd name="connsiteX35" fmla="*/ 406098 w 3024845"/>
                  <a:gd name="connsiteY35" fmla="*/ 367740 h 840941"/>
                  <a:gd name="connsiteX36" fmla="*/ 411418 w 3024845"/>
                  <a:gd name="connsiteY36" fmla="*/ 367740 h 840941"/>
                  <a:gd name="connsiteX37" fmla="*/ 411418 w 3024845"/>
                  <a:gd name="connsiteY37" fmla="*/ 366659 h 840941"/>
                  <a:gd name="connsiteX38" fmla="*/ 411418 w 3024845"/>
                  <a:gd name="connsiteY38" fmla="*/ 359092 h 840941"/>
                  <a:gd name="connsiteX39" fmla="*/ 413445 w 3024845"/>
                  <a:gd name="connsiteY39" fmla="*/ 359092 h 840941"/>
                  <a:gd name="connsiteX40" fmla="*/ 427632 w 3024845"/>
                  <a:gd name="connsiteY40" fmla="*/ 359092 h 840941"/>
                  <a:gd name="connsiteX41" fmla="*/ 427632 w 3024845"/>
                  <a:gd name="connsiteY41" fmla="*/ 360173 h 840941"/>
                  <a:gd name="connsiteX42" fmla="*/ 427632 w 3024845"/>
                  <a:gd name="connsiteY42" fmla="*/ 367740 h 840941"/>
                  <a:gd name="connsiteX43" fmla="*/ 449925 w 3024845"/>
                  <a:gd name="connsiteY43" fmla="*/ 367740 h 840941"/>
                  <a:gd name="connsiteX44" fmla="*/ 449925 w 3024845"/>
                  <a:gd name="connsiteY44" fmla="*/ 365848 h 840941"/>
                  <a:gd name="connsiteX45" fmla="*/ 449925 w 3024845"/>
                  <a:gd name="connsiteY45" fmla="*/ 352607 h 840941"/>
                  <a:gd name="connsiteX46" fmla="*/ 451699 w 3024845"/>
                  <a:gd name="connsiteY46" fmla="*/ 352607 h 840941"/>
                  <a:gd name="connsiteX47" fmla="*/ 464112 w 3024845"/>
                  <a:gd name="connsiteY47" fmla="*/ 352607 h 840941"/>
                  <a:gd name="connsiteX48" fmla="*/ 464112 w 3024845"/>
                  <a:gd name="connsiteY48" fmla="*/ 376387 h 840941"/>
                  <a:gd name="connsiteX49" fmla="*/ 465126 w 3024845"/>
                  <a:gd name="connsiteY49" fmla="*/ 376387 h 840941"/>
                  <a:gd name="connsiteX50" fmla="*/ 472219 w 3024845"/>
                  <a:gd name="connsiteY50" fmla="*/ 376387 h 840941"/>
                  <a:gd name="connsiteX51" fmla="*/ 472219 w 3024845"/>
                  <a:gd name="connsiteY51" fmla="*/ 375306 h 840941"/>
                  <a:gd name="connsiteX52" fmla="*/ 472219 w 3024845"/>
                  <a:gd name="connsiteY52" fmla="*/ 367740 h 840941"/>
                  <a:gd name="connsiteX53" fmla="*/ 473992 w 3024845"/>
                  <a:gd name="connsiteY53" fmla="*/ 367740 h 840941"/>
                  <a:gd name="connsiteX54" fmla="*/ 486406 w 3024845"/>
                  <a:gd name="connsiteY54" fmla="*/ 367740 h 840941"/>
                  <a:gd name="connsiteX55" fmla="*/ 486406 w 3024845"/>
                  <a:gd name="connsiteY55" fmla="*/ 393681 h 840941"/>
                  <a:gd name="connsiteX56" fmla="*/ 488433 w 3024845"/>
                  <a:gd name="connsiteY56" fmla="*/ 393681 h 840941"/>
                  <a:gd name="connsiteX57" fmla="*/ 502619 w 3024845"/>
                  <a:gd name="connsiteY57" fmla="*/ 393681 h 840941"/>
                  <a:gd name="connsiteX58" fmla="*/ 502619 w 3024845"/>
                  <a:gd name="connsiteY58" fmla="*/ 395302 h 840941"/>
                  <a:gd name="connsiteX59" fmla="*/ 502619 w 3024845"/>
                  <a:gd name="connsiteY59" fmla="*/ 406652 h 840941"/>
                  <a:gd name="connsiteX60" fmla="*/ 503379 w 3024845"/>
                  <a:gd name="connsiteY60" fmla="*/ 406652 h 840941"/>
                  <a:gd name="connsiteX61" fmla="*/ 508700 w 3024845"/>
                  <a:gd name="connsiteY61" fmla="*/ 406652 h 840941"/>
                  <a:gd name="connsiteX62" fmla="*/ 508700 w 3024845"/>
                  <a:gd name="connsiteY62" fmla="*/ 405841 h 840941"/>
                  <a:gd name="connsiteX63" fmla="*/ 508700 w 3024845"/>
                  <a:gd name="connsiteY63" fmla="*/ 400166 h 840941"/>
                  <a:gd name="connsiteX64" fmla="*/ 539100 w 3024845"/>
                  <a:gd name="connsiteY64" fmla="*/ 400166 h 840941"/>
                  <a:gd name="connsiteX65" fmla="*/ 539100 w 3024845"/>
                  <a:gd name="connsiteY65" fmla="*/ 423946 h 840941"/>
                  <a:gd name="connsiteX66" fmla="*/ 540113 w 3024845"/>
                  <a:gd name="connsiteY66" fmla="*/ 423946 h 840941"/>
                  <a:gd name="connsiteX67" fmla="*/ 547207 w 3024845"/>
                  <a:gd name="connsiteY67" fmla="*/ 423946 h 840941"/>
                  <a:gd name="connsiteX68" fmla="*/ 547207 w 3024845"/>
                  <a:gd name="connsiteY68" fmla="*/ 425027 h 840941"/>
                  <a:gd name="connsiteX69" fmla="*/ 547207 w 3024845"/>
                  <a:gd name="connsiteY69" fmla="*/ 432593 h 840941"/>
                  <a:gd name="connsiteX70" fmla="*/ 547967 w 3024845"/>
                  <a:gd name="connsiteY70" fmla="*/ 432593 h 840941"/>
                  <a:gd name="connsiteX71" fmla="*/ 553287 w 3024845"/>
                  <a:gd name="connsiteY71" fmla="*/ 432593 h 840941"/>
                  <a:gd name="connsiteX72" fmla="*/ 553287 w 3024845"/>
                  <a:gd name="connsiteY72" fmla="*/ 430431 h 840941"/>
                  <a:gd name="connsiteX73" fmla="*/ 553287 w 3024845"/>
                  <a:gd name="connsiteY73" fmla="*/ 415299 h 840941"/>
                  <a:gd name="connsiteX74" fmla="*/ 554300 w 3024845"/>
                  <a:gd name="connsiteY74" fmla="*/ 415299 h 840941"/>
                  <a:gd name="connsiteX75" fmla="*/ 561394 w 3024845"/>
                  <a:gd name="connsiteY75" fmla="*/ 415299 h 840941"/>
                  <a:gd name="connsiteX76" fmla="*/ 561394 w 3024845"/>
                  <a:gd name="connsiteY76" fmla="*/ 416380 h 840941"/>
                  <a:gd name="connsiteX77" fmla="*/ 561394 w 3024845"/>
                  <a:gd name="connsiteY77" fmla="*/ 423946 h 840941"/>
                  <a:gd name="connsiteX78" fmla="*/ 566714 w 3024845"/>
                  <a:gd name="connsiteY78" fmla="*/ 421953 h 840941"/>
                  <a:gd name="connsiteX79" fmla="*/ 567474 w 3024845"/>
                  <a:gd name="connsiteY79" fmla="*/ 420973 h 840941"/>
                  <a:gd name="connsiteX80" fmla="*/ 567474 w 3024845"/>
                  <a:gd name="connsiteY80" fmla="*/ 415299 h 840941"/>
                  <a:gd name="connsiteX81" fmla="*/ 605981 w 3024845"/>
                  <a:gd name="connsiteY81" fmla="*/ 415299 h 840941"/>
                  <a:gd name="connsiteX82" fmla="*/ 605981 w 3024845"/>
                  <a:gd name="connsiteY82" fmla="*/ 439078 h 840941"/>
                  <a:gd name="connsiteX83" fmla="*/ 608007 w 3024845"/>
                  <a:gd name="connsiteY83" fmla="*/ 439078 h 840941"/>
                  <a:gd name="connsiteX84" fmla="*/ 622194 w 3024845"/>
                  <a:gd name="connsiteY84" fmla="*/ 439078 h 840941"/>
                  <a:gd name="connsiteX85" fmla="*/ 622194 w 3024845"/>
                  <a:gd name="connsiteY85" fmla="*/ 440159 h 840941"/>
                  <a:gd name="connsiteX86" fmla="*/ 622194 w 3024845"/>
                  <a:gd name="connsiteY86" fmla="*/ 447725 h 840941"/>
                  <a:gd name="connsiteX87" fmla="*/ 623968 w 3024845"/>
                  <a:gd name="connsiteY87" fmla="*/ 447725 h 840941"/>
                  <a:gd name="connsiteX88" fmla="*/ 636381 w 3024845"/>
                  <a:gd name="connsiteY88" fmla="*/ 447725 h 840941"/>
                  <a:gd name="connsiteX89" fmla="*/ 636381 w 3024845"/>
                  <a:gd name="connsiteY89" fmla="*/ 423946 h 840941"/>
                  <a:gd name="connsiteX90" fmla="*/ 637394 w 3024845"/>
                  <a:gd name="connsiteY90" fmla="*/ 423946 h 840941"/>
                  <a:gd name="connsiteX91" fmla="*/ 644488 w 3024845"/>
                  <a:gd name="connsiteY91" fmla="*/ 423946 h 840941"/>
                  <a:gd name="connsiteX92" fmla="*/ 644488 w 3024845"/>
                  <a:gd name="connsiteY92" fmla="*/ 391519 h 840941"/>
                  <a:gd name="connsiteX93" fmla="*/ 645501 w 3024845"/>
                  <a:gd name="connsiteY93" fmla="*/ 391519 h 840941"/>
                  <a:gd name="connsiteX94" fmla="*/ 652595 w 3024845"/>
                  <a:gd name="connsiteY94" fmla="*/ 391519 h 840941"/>
                  <a:gd name="connsiteX95" fmla="*/ 652595 w 3024845"/>
                  <a:gd name="connsiteY95" fmla="*/ 389628 h 840941"/>
                  <a:gd name="connsiteX96" fmla="*/ 652595 w 3024845"/>
                  <a:gd name="connsiteY96" fmla="*/ 376387 h 840941"/>
                  <a:gd name="connsiteX97" fmla="*/ 651328 w 3024845"/>
                  <a:gd name="connsiteY97" fmla="*/ 374765 h 840941"/>
                  <a:gd name="connsiteX98" fmla="*/ 656648 w 3024845"/>
                  <a:gd name="connsiteY98" fmla="*/ 363416 h 840941"/>
                  <a:gd name="connsiteX99" fmla="*/ 664755 w 3024845"/>
                  <a:gd name="connsiteY99" fmla="*/ 391519 h 840941"/>
                  <a:gd name="connsiteX100" fmla="*/ 665515 w 3024845"/>
                  <a:gd name="connsiteY100" fmla="*/ 391519 h 840941"/>
                  <a:gd name="connsiteX101" fmla="*/ 670835 w 3024845"/>
                  <a:gd name="connsiteY101" fmla="*/ 391519 h 840941"/>
                  <a:gd name="connsiteX102" fmla="*/ 670835 w 3024845"/>
                  <a:gd name="connsiteY102" fmla="*/ 285592 h 840941"/>
                  <a:gd name="connsiteX103" fmla="*/ 672355 w 3024845"/>
                  <a:gd name="connsiteY103" fmla="*/ 285592 h 840941"/>
                  <a:gd name="connsiteX104" fmla="*/ 682995 w 3024845"/>
                  <a:gd name="connsiteY104" fmla="*/ 285592 h 840941"/>
                  <a:gd name="connsiteX105" fmla="*/ 682995 w 3024845"/>
                  <a:gd name="connsiteY105" fmla="*/ 238033 h 840941"/>
                  <a:gd name="connsiteX106" fmla="*/ 709342 w 3024845"/>
                  <a:gd name="connsiteY106" fmla="*/ 238033 h 840941"/>
                  <a:gd name="connsiteX107" fmla="*/ 709342 w 3024845"/>
                  <a:gd name="connsiteY107" fmla="*/ 216415 h 840941"/>
                  <a:gd name="connsiteX108" fmla="*/ 743796 w 3024845"/>
                  <a:gd name="connsiteY108" fmla="*/ 216415 h 840941"/>
                  <a:gd name="connsiteX109" fmla="*/ 743796 w 3024845"/>
                  <a:gd name="connsiteY109" fmla="*/ 218847 h 840941"/>
                  <a:gd name="connsiteX110" fmla="*/ 743796 w 3024845"/>
                  <a:gd name="connsiteY110" fmla="*/ 235871 h 840941"/>
                  <a:gd name="connsiteX111" fmla="*/ 746076 w 3024845"/>
                  <a:gd name="connsiteY111" fmla="*/ 235871 h 840941"/>
                  <a:gd name="connsiteX112" fmla="*/ 762036 w 3024845"/>
                  <a:gd name="connsiteY112" fmla="*/ 235871 h 840941"/>
                  <a:gd name="connsiteX113" fmla="*/ 762036 w 3024845"/>
                  <a:gd name="connsiteY113" fmla="*/ 283430 h 840941"/>
                  <a:gd name="connsiteX114" fmla="*/ 763049 w 3024845"/>
                  <a:gd name="connsiteY114" fmla="*/ 283430 h 840941"/>
                  <a:gd name="connsiteX115" fmla="*/ 770143 w 3024845"/>
                  <a:gd name="connsiteY115" fmla="*/ 283430 h 840941"/>
                  <a:gd name="connsiteX116" fmla="*/ 784330 w 3024845"/>
                  <a:gd name="connsiteY116" fmla="*/ 287754 h 840941"/>
                  <a:gd name="connsiteX117" fmla="*/ 784330 w 3024845"/>
                  <a:gd name="connsiteY117" fmla="*/ 326666 h 840941"/>
                  <a:gd name="connsiteX118" fmla="*/ 785343 w 3024845"/>
                  <a:gd name="connsiteY118" fmla="*/ 326666 h 840941"/>
                  <a:gd name="connsiteX119" fmla="*/ 792436 w 3024845"/>
                  <a:gd name="connsiteY119" fmla="*/ 326666 h 840941"/>
                  <a:gd name="connsiteX120" fmla="*/ 792436 w 3024845"/>
                  <a:gd name="connsiteY120" fmla="*/ 328287 h 840941"/>
                  <a:gd name="connsiteX121" fmla="*/ 792436 w 3024845"/>
                  <a:gd name="connsiteY121" fmla="*/ 339636 h 840941"/>
                  <a:gd name="connsiteX122" fmla="*/ 794463 w 3024845"/>
                  <a:gd name="connsiteY122" fmla="*/ 339636 h 840941"/>
                  <a:gd name="connsiteX123" fmla="*/ 808650 w 3024845"/>
                  <a:gd name="connsiteY123" fmla="*/ 339636 h 840941"/>
                  <a:gd name="connsiteX124" fmla="*/ 814730 w 3024845"/>
                  <a:gd name="connsiteY124" fmla="*/ 346122 h 840941"/>
                  <a:gd name="connsiteX125" fmla="*/ 814730 w 3024845"/>
                  <a:gd name="connsiteY125" fmla="*/ 367740 h 840941"/>
                  <a:gd name="connsiteX126" fmla="*/ 817010 w 3024845"/>
                  <a:gd name="connsiteY126" fmla="*/ 367740 h 840941"/>
                  <a:gd name="connsiteX127" fmla="*/ 832970 w 3024845"/>
                  <a:gd name="connsiteY127" fmla="*/ 367740 h 840941"/>
                  <a:gd name="connsiteX128" fmla="*/ 832970 w 3024845"/>
                  <a:gd name="connsiteY128" fmla="*/ 368820 h 840941"/>
                  <a:gd name="connsiteX129" fmla="*/ 832970 w 3024845"/>
                  <a:gd name="connsiteY129" fmla="*/ 376387 h 840941"/>
                  <a:gd name="connsiteX130" fmla="*/ 834237 w 3024845"/>
                  <a:gd name="connsiteY130" fmla="*/ 376387 h 840941"/>
                  <a:gd name="connsiteX131" fmla="*/ 843104 w 3024845"/>
                  <a:gd name="connsiteY131" fmla="*/ 376387 h 840941"/>
                  <a:gd name="connsiteX132" fmla="*/ 843104 w 3024845"/>
                  <a:gd name="connsiteY132" fmla="*/ 378548 h 840941"/>
                  <a:gd name="connsiteX133" fmla="*/ 843104 w 3024845"/>
                  <a:gd name="connsiteY133" fmla="*/ 393681 h 840941"/>
                  <a:gd name="connsiteX134" fmla="*/ 847157 w 3024845"/>
                  <a:gd name="connsiteY134" fmla="*/ 391789 h 840941"/>
                  <a:gd name="connsiteX135" fmla="*/ 847157 w 3024845"/>
                  <a:gd name="connsiteY135" fmla="*/ 378548 h 840941"/>
                  <a:gd name="connsiteX136" fmla="*/ 848170 w 3024845"/>
                  <a:gd name="connsiteY136" fmla="*/ 378548 h 840941"/>
                  <a:gd name="connsiteX137" fmla="*/ 855264 w 3024845"/>
                  <a:gd name="connsiteY137" fmla="*/ 378548 h 840941"/>
                  <a:gd name="connsiteX138" fmla="*/ 855264 w 3024845"/>
                  <a:gd name="connsiteY138" fmla="*/ 380170 h 840941"/>
                  <a:gd name="connsiteX139" fmla="*/ 855264 w 3024845"/>
                  <a:gd name="connsiteY139" fmla="*/ 391519 h 840941"/>
                  <a:gd name="connsiteX140" fmla="*/ 856024 w 3024845"/>
                  <a:gd name="connsiteY140" fmla="*/ 391519 h 840941"/>
                  <a:gd name="connsiteX141" fmla="*/ 861344 w 3024845"/>
                  <a:gd name="connsiteY141" fmla="*/ 391519 h 840941"/>
                  <a:gd name="connsiteX142" fmla="*/ 909984 w 3024845"/>
                  <a:gd name="connsiteY142" fmla="*/ 387196 h 840941"/>
                  <a:gd name="connsiteX143" fmla="*/ 909984 w 3024845"/>
                  <a:gd name="connsiteY143" fmla="*/ 388547 h 840941"/>
                  <a:gd name="connsiteX144" fmla="*/ 909984 w 3024845"/>
                  <a:gd name="connsiteY144" fmla="*/ 398004 h 840941"/>
                  <a:gd name="connsiteX145" fmla="*/ 910744 w 3024845"/>
                  <a:gd name="connsiteY145" fmla="*/ 398004 h 840941"/>
                  <a:gd name="connsiteX146" fmla="*/ 916065 w 3024845"/>
                  <a:gd name="connsiteY146" fmla="*/ 398004 h 840941"/>
                  <a:gd name="connsiteX147" fmla="*/ 916065 w 3024845"/>
                  <a:gd name="connsiteY147" fmla="*/ 400166 h 840941"/>
                  <a:gd name="connsiteX148" fmla="*/ 916065 w 3024845"/>
                  <a:gd name="connsiteY148" fmla="*/ 415299 h 840941"/>
                  <a:gd name="connsiteX149" fmla="*/ 918091 w 3024845"/>
                  <a:gd name="connsiteY149" fmla="*/ 413948 h 840941"/>
                  <a:gd name="connsiteX150" fmla="*/ 932278 w 3024845"/>
                  <a:gd name="connsiteY150" fmla="*/ 404490 h 840941"/>
                  <a:gd name="connsiteX151" fmla="*/ 938358 w 3024845"/>
                  <a:gd name="connsiteY151" fmla="*/ 363416 h 840941"/>
                  <a:gd name="connsiteX152" fmla="*/ 939118 w 3024845"/>
                  <a:gd name="connsiteY152" fmla="*/ 363146 h 840941"/>
                  <a:gd name="connsiteX153" fmla="*/ 944438 w 3024845"/>
                  <a:gd name="connsiteY153" fmla="*/ 361254 h 840941"/>
                  <a:gd name="connsiteX154" fmla="*/ 946465 w 3024845"/>
                  <a:gd name="connsiteY154" fmla="*/ 292077 h 840941"/>
                  <a:gd name="connsiteX155" fmla="*/ 948492 w 3024845"/>
                  <a:gd name="connsiteY155" fmla="*/ 361254 h 840941"/>
                  <a:gd name="connsiteX156" fmla="*/ 949252 w 3024845"/>
                  <a:gd name="connsiteY156" fmla="*/ 361524 h 840941"/>
                  <a:gd name="connsiteX157" fmla="*/ 954572 w 3024845"/>
                  <a:gd name="connsiteY157" fmla="*/ 363416 h 840941"/>
                  <a:gd name="connsiteX158" fmla="*/ 954572 w 3024845"/>
                  <a:gd name="connsiteY158" fmla="*/ 276945 h 840941"/>
                  <a:gd name="connsiteX159" fmla="*/ 958625 w 3024845"/>
                  <a:gd name="connsiteY159" fmla="*/ 244518 h 840941"/>
                  <a:gd name="connsiteX160" fmla="*/ 997132 w 3024845"/>
                  <a:gd name="connsiteY160" fmla="*/ 244518 h 840941"/>
                  <a:gd name="connsiteX161" fmla="*/ 997132 w 3024845"/>
                  <a:gd name="connsiteY161" fmla="*/ 276945 h 840941"/>
                  <a:gd name="connsiteX162" fmla="*/ 997892 w 3024845"/>
                  <a:gd name="connsiteY162" fmla="*/ 276945 h 840941"/>
                  <a:gd name="connsiteX163" fmla="*/ 1003212 w 3024845"/>
                  <a:gd name="connsiteY163" fmla="*/ 276945 h 840941"/>
                  <a:gd name="connsiteX164" fmla="*/ 1003212 w 3024845"/>
                  <a:gd name="connsiteY164" fmla="*/ 194797 h 840941"/>
                  <a:gd name="connsiteX165" fmla="*/ 1004986 w 3024845"/>
                  <a:gd name="connsiteY165" fmla="*/ 194797 h 840941"/>
                  <a:gd name="connsiteX166" fmla="*/ 1017399 w 3024845"/>
                  <a:gd name="connsiteY166" fmla="*/ 194797 h 840941"/>
                  <a:gd name="connsiteX167" fmla="*/ 1017399 w 3024845"/>
                  <a:gd name="connsiteY167" fmla="*/ 192906 h 840941"/>
                  <a:gd name="connsiteX168" fmla="*/ 1017399 w 3024845"/>
                  <a:gd name="connsiteY168" fmla="*/ 179665 h 840941"/>
                  <a:gd name="connsiteX169" fmla="*/ 1039693 w 3024845"/>
                  <a:gd name="connsiteY169" fmla="*/ 179665 h 840941"/>
                  <a:gd name="connsiteX170" fmla="*/ 1039693 w 3024845"/>
                  <a:gd name="connsiteY170" fmla="*/ 178584 h 840941"/>
                  <a:gd name="connsiteX171" fmla="*/ 1039693 w 3024845"/>
                  <a:gd name="connsiteY171" fmla="*/ 171018 h 840941"/>
                  <a:gd name="connsiteX172" fmla="*/ 1041466 w 3024845"/>
                  <a:gd name="connsiteY172" fmla="*/ 171018 h 840941"/>
                  <a:gd name="connsiteX173" fmla="*/ 1053880 w 3024845"/>
                  <a:gd name="connsiteY173" fmla="*/ 171018 h 840941"/>
                  <a:gd name="connsiteX174" fmla="*/ 1053880 w 3024845"/>
                  <a:gd name="connsiteY174" fmla="*/ 172099 h 840941"/>
                  <a:gd name="connsiteX175" fmla="*/ 1053880 w 3024845"/>
                  <a:gd name="connsiteY175" fmla="*/ 179665 h 840941"/>
                  <a:gd name="connsiteX176" fmla="*/ 1054640 w 3024845"/>
                  <a:gd name="connsiteY176" fmla="*/ 179665 h 840941"/>
                  <a:gd name="connsiteX177" fmla="*/ 1059960 w 3024845"/>
                  <a:gd name="connsiteY177" fmla="*/ 179665 h 840941"/>
                  <a:gd name="connsiteX178" fmla="*/ 1070093 w 3024845"/>
                  <a:gd name="connsiteY178" fmla="*/ 175341 h 840941"/>
                  <a:gd name="connsiteX179" fmla="*/ 1074146 w 3024845"/>
                  <a:gd name="connsiteY179" fmla="*/ 178584 h 840941"/>
                  <a:gd name="connsiteX180" fmla="*/ 1074146 w 3024845"/>
                  <a:gd name="connsiteY180" fmla="*/ 171018 h 840941"/>
                  <a:gd name="connsiteX181" fmla="*/ 1076426 w 3024845"/>
                  <a:gd name="connsiteY181" fmla="*/ 171018 h 840941"/>
                  <a:gd name="connsiteX182" fmla="*/ 1092387 w 3024845"/>
                  <a:gd name="connsiteY182" fmla="*/ 171018 h 840941"/>
                  <a:gd name="connsiteX183" fmla="*/ 1092387 w 3024845"/>
                  <a:gd name="connsiteY183" fmla="*/ 172099 h 840941"/>
                  <a:gd name="connsiteX184" fmla="*/ 1092387 w 3024845"/>
                  <a:gd name="connsiteY184" fmla="*/ 179665 h 840941"/>
                  <a:gd name="connsiteX185" fmla="*/ 1122787 w 3024845"/>
                  <a:gd name="connsiteY185" fmla="*/ 179665 h 840941"/>
                  <a:gd name="connsiteX186" fmla="*/ 1122787 w 3024845"/>
                  <a:gd name="connsiteY186" fmla="*/ 181286 h 840941"/>
                  <a:gd name="connsiteX187" fmla="*/ 1122787 w 3024845"/>
                  <a:gd name="connsiteY187" fmla="*/ 192636 h 840941"/>
                  <a:gd name="connsiteX188" fmla="*/ 1149134 w 3024845"/>
                  <a:gd name="connsiteY188" fmla="*/ 192636 h 840941"/>
                  <a:gd name="connsiteX189" fmla="*/ 1149134 w 3024845"/>
                  <a:gd name="connsiteY189" fmla="*/ 222900 h 840941"/>
                  <a:gd name="connsiteX190" fmla="*/ 1149894 w 3024845"/>
                  <a:gd name="connsiteY190" fmla="*/ 222900 h 840941"/>
                  <a:gd name="connsiteX191" fmla="*/ 1155214 w 3024845"/>
                  <a:gd name="connsiteY191" fmla="*/ 222900 h 840941"/>
                  <a:gd name="connsiteX192" fmla="*/ 1155214 w 3024845"/>
                  <a:gd name="connsiteY192" fmla="*/ 223981 h 840941"/>
                  <a:gd name="connsiteX193" fmla="*/ 1155214 w 3024845"/>
                  <a:gd name="connsiteY193" fmla="*/ 231548 h 840941"/>
                  <a:gd name="connsiteX194" fmla="*/ 1159268 w 3024845"/>
                  <a:gd name="connsiteY194" fmla="*/ 261812 h 840941"/>
                  <a:gd name="connsiteX195" fmla="*/ 1160028 w 3024845"/>
                  <a:gd name="connsiteY195" fmla="*/ 261812 h 840941"/>
                  <a:gd name="connsiteX196" fmla="*/ 1165348 w 3024845"/>
                  <a:gd name="connsiteY196" fmla="*/ 261812 h 840941"/>
                  <a:gd name="connsiteX197" fmla="*/ 1165348 w 3024845"/>
                  <a:gd name="connsiteY197" fmla="*/ 262623 h 840941"/>
                  <a:gd name="connsiteX198" fmla="*/ 1165348 w 3024845"/>
                  <a:gd name="connsiteY198" fmla="*/ 268298 h 840941"/>
                  <a:gd name="connsiteX199" fmla="*/ 1166361 w 3024845"/>
                  <a:gd name="connsiteY199" fmla="*/ 268298 h 840941"/>
                  <a:gd name="connsiteX200" fmla="*/ 1173454 w 3024845"/>
                  <a:gd name="connsiteY200" fmla="*/ 268298 h 840941"/>
                  <a:gd name="connsiteX201" fmla="*/ 1173454 w 3024845"/>
                  <a:gd name="connsiteY201" fmla="*/ 298563 h 840941"/>
                  <a:gd name="connsiteX202" fmla="*/ 1175481 w 3024845"/>
                  <a:gd name="connsiteY202" fmla="*/ 298563 h 840941"/>
                  <a:gd name="connsiteX203" fmla="*/ 1189668 w 3024845"/>
                  <a:gd name="connsiteY203" fmla="*/ 298563 h 840941"/>
                  <a:gd name="connsiteX204" fmla="*/ 1189668 w 3024845"/>
                  <a:gd name="connsiteY204" fmla="*/ 322342 h 840941"/>
                  <a:gd name="connsiteX205" fmla="*/ 1191695 w 3024845"/>
                  <a:gd name="connsiteY205" fmla="*/ 323963 h 840941"/>
                  <a:gd name="connsiteX206" fmla="*/ 1191695 w 3024845"/>
                  <a:gd name="connsiteY206" fmla="*/ 335313 h 840941"/>
                  <a:gd name="connsiteX207" fmla="*/ 1192455 w 3024845"/>
                  <a:gd name="connsiteY207" fmla="*/ 335313 h 840941"/>
                  <a:gd name="connsiteX208" fmla="*/ 1197775 w 3024845"/>
                  <a:gd name="connsiteY208" fmla="*/ 335313 h 840941"/>
                  <a:gd name="connsiteX209" fmla="*/ 1197775 w 3024845"/>
                  <a:gd name="connsiteY209" fmla="*/ 359092 h 840941"/>
                  <a:gd name="connsiteX210" fmla="*/ 1199041 w 3024845"/>
                  <a:gd name="connsiteY210" fmla="*/ 359092 h 840941"/>
                  <a:gd name="connsiteX211" fmla="*/ 1207908 w 3024845"/>
                  <a:gd name="connsiteY211" fmla="*/ 359092 h 840941"/>
                  <a:gd name="connsiteX212" fmla="*/ 1209935 w 3024845"/>
                  <a:gd name="connsiteY212" fmla="*/ 363146 h 840941"/>
                  <a:gd name="connsiteX213" fmla="*/ 1209935 w 3024845"/>
                  <a:gd name="connsiteY213" fmla="*/ 376387 h 840941"/>
                  <a:gd name="connsiteX214" fmla="*/ 1211455 w 3024845"/>
                  <a:gd name="connsiteY214" fmla="*/ 374495 h 840941"/>
                  <a:gd name="connsiteX215" fmla="*/ 1222095 w 3024845"/>
                  <a:gd name="connsiteY215" fmla="*/ 361254 h 840941"/>
                  <a:gd name="connsiteX216" fmla="*/ 1250469 w 3024845"/>
                  <a:gd name="connsiteY216" fmla="*/ 361254 h 840941"/>
                  <a:gd name="connsiteX217" fmla="*/ 1250469 w 3024845"/>
                  <a:gd name="connsiteY217" fmla="*/ 447725 h 840941"/>
                  <a:gd name="connsiteX218" fmla="*/ 1251229 w 3024845"/>
                  <a:gd name="connsiteY218" fmla="*/ 447725 h 840941"/>
                  <a:gd name="connsiteX219" fmla="*/ 1256549 w 3024845"/>
                  <a:gd name="connsiteY219" fmla="*/ 447725 h 840941"/>
                  <a:gd name="connsiteX220" fmla="*/ 1257309 w 3024845"/>
                  <a:gd name="connsiteY220" fmla="*/ 446374 h 840941"/>
                  <a:gd name="connsiteX221" fmla="*/ 1262629 w 3024845"/>
                  <a:gd name="connsiteY221" fmla="*/ 436916 h 840941"/>
                  <a:gd name="connsiteX222" fmla="*/ 1262629 w 3024845"/>
                  <a:gd name="connsiteY222" fmla="*/ 438808 h 840941"/>
                  <a:gd name="connsiteX223" fmla="*/ 1262629 w 3024845"/>
                  <a:gd name="connsiteY223" fmla="*/ 452049 h 840941"/>
                  <a:gd name="connsiteX224" fmla="*/ 1266682 w 3024845"/>
                  <a:gd name="connsiteY224" fmla="*/ 406652 h 840941"/>
                  <a:gd name="connsiteX225" fmla="*/ 1267442 w 3024845"/>
                  <a:gd name="connsiteY225" fmla="*/ 406652 h 840941"/>
                  <a:gd name="connsiteX226" fmla="*/ 1272762 w 3024845"/>
                  <a:gd name="connsiteY226" fmla="*/ 406652 h 840941"/>
                  <a:gd name="connsiteX227" fmla="*/ 1272762 w 3024845"/>
                  <a:gd name="connsiteY227" fmla="*/ 341798 h 840941"/>
                  <a:gd name="connsiteX228" fmla="*/ 1273776 w 3024845"/>
                  <a:gd name="connsiteY228" fmla="*/ 341798 h 840941"/>
                  <a:gd name="connsiteX229" fmla="*/ 1280869 w 3024845"/>
                  <a:gd name="connsiteY229" fmla="*/ 341798 h 840941"/>
                  <a:gd name="connsiteX230" fmla="*/ 1293029 w 3024845"/>
                  <a:gd name="connsiteY230" fmla="*/ 298563 h 840941"/>
                  <a:gd name="connsiteX231" fmla="*/ 1294296 w 3024845"/>
                  <a:gd name="connsiteY231" fmla="*/ 298563 h 840941"/>
                  <a:gd name="connsiteX232" fmla="*/ 1303163 w 3024845"/>
                  <a:gd name="connsiteY232" fmla="*/ 298563 h 840941"/>
                  <a:gd name="connsiteX233" fmla="*/ 1313296 w 3024845"/>
                  <a:gd name="connsiteY233" fmla="*/ 341798 h 840941"/>
                  <a:gd name="connsiteX234" fmla="*/ 1314309 w 3024845"/>
                  <a:gd name="connsiteY234" fmla="*/ 341798 h 840941"/>
                  <a:gd name="connsiteX235" fmla="*/ 1321403 w 3024845"/>
                  <a:gd name="connsiteY235" fmla="*/ 341798 h 840941"/>
                  <a:gd name="connsiteX236" fmla="*/ 1321403 w 3024845"/>
                  <a:gd name="connsiteY236" fmla="*/ 380710 h 840941"/>
                  <a:gd name="connsiteX237" fmla="*/ 1323176 w 3024845"/>
                  <a:gd name="connsiteY237" fmla="*/ 380710 h 840941"/>
                  <a:gd name="connsiteX238" fmla="*/ 1335590 w 3024845"/>
                  <a:gd name="connsiteY238" fmla="*/ 380710 h 840941"/>
                  <a:gd name="connsiteX239" fmla="*/ 1335590 w 3024845"/>
                  <a:gd name="connsiteY239" fmla="*/ 382872 h 840941"/>
                  <a:gd name="connsiteX240" fmla="*/ 1335590 w 3024845"/>
                  <a:gd name="connsiteY240" fmla="*/ 398004 h 840941"/>
                  <a:gd name="connsiteX241" fmla="*/ 1339643 w 3024845"/>
                  <a:gd name="connsiteY241" fmla="*/ 395843 h 840941"/>
                  <a:gd name="connsiteX242" fmla="*/ 1339643 w 3024845"/>
                  <a:gd name="connsiteY242" fmla="*/ 380710 h 840941"/>
                  <a:gd name="connsiteX243" fmla="*/ 1341163 w 3024845"/>
                  <a:gd name="connsiteY243" fmla="*/ 380710 h 840941"/>
                  <a:gd name="connsiteX244" fmla="*/ 1351803 w 3024845"/>
                  <a:gd name="connsiteY244" fmla="*/ 380710 h 840941"/>
                  <a:gd name="connsiteX245" fmla="*/ 1351803 w 3024845"/>
                  <a:gd name="connsiteY245" fmla="*/ 382331 h 840941"/>
                  <a:gd name="connsiteX246" fmla="*/ 1351803 w 3024845"/>
                  <a:gd name="connsiteY246" fmla="*/ 393681 h 840941"/>
                  <a:gd name="connsiteX247" fmla="*/ 1382204 w 3024845"/>
                  <a:gd name="connsiteY247" fmla="*/ 393681 h 840941"/>
                  <a:gd name="connsiteX248" fmla="*/ 1382204 w 3024845"/>
                  <a:gd name="connsiteY248" fmla="*/ 356931 h 840941"/>
                  <a:gd name="connsiteX249" fmla="*/ 1383470 w 3024845"/>
                  <a:gd name="connsiteY249" fmla="*/ 356931 h 840941"/>
                  <a:gd name="connsiteX250" fmla="*/ 1392337 w 3024845"/>
                  <a:gd name="connsiteY250" fmla="*/ 356931 h 840941"/>
                  <a:gd name="connsiteX251" fmla="*/ 1392337 w 3024845"/>
                  <a:gd name="connsiteY251" fmla="*/ 378548 h 840941"/>
                  <a:gd name="connsiteX252" fmla="*/ 1394364 w 3024845"/>
                  <a:gd name="connsiteY252" fmla="*/ 346122 h 840941"/>
                  <a:gd name="connsiteX253" fmla="*/ 1416657 w 3024845"/>
                  <a:gd name="connsiteY253" fmla="*/ 346122 h 840941"/>
                  <a:gd name="connsiteX254" fmla="*/ 1416657 w 3024845"/>
                  <a:gd name="connsiteY254" fmla="*/ 344500 h 840941"/>
                  <a:gd name="connsiteX255" fmla="*/ 1416657 w 3024845"/>
                  <a:gd name="connsiteY255" fmla="*/ 333151 h 840941"/>
                  <a:gd name="connsiteX256" fmla="*/ 1417417 w 3024845"/>
                  <a:gd name="connsiteY256" fmla="*/ 333151 h 840941"/>
                  <a:gd name="connsiteX257" fmla="*/ 1422737 w 3024845"/>
                  <a:gd name="connsiteY257" fmla="*/ 333151 h 840941"/>
                  <a:gd name="connsiteX258" fmla="*/ 1422737 w 3024845"/>
                  <a:gd name="connsiteY258" fmla="*/ 331260 h 840941"/>
                  <a:gd name="connsiteX259" fmla="*/ 1422737 w 3024845"/>
                  <a:gd name="connsiteY259" fmla="*/ 318019 h 840941"/>
                  <a:gd name="connsiteX260" fmla="*/ 1426791 w 3024845"/>
                  <a:gd name="connsiteY260" fmla="*/ 324504 h 840941"/>
                  <a:gd name="connsiteX261" fmla="*/ 1429071 w 3024845"/>
                  <a:gd name="connsiteY261" fmla="*/ 324504 h 840941"/>
                  <a:gd name="connsiteX262" fmla="*/ 1445031 w 3024845"/>
                  <a:gd name="connsiteY262" fmla="*/ 324504 h 840941"/>
                  <a:gd name="connsiteX263" fmla="*/ 1445031 w 3024845"/>
                  <a:gd name="connsiteY263" fmla="*/ 323693 h 840941"/>
                  <a:gd name="connsiteX264" fmla="*/ 1445031 w 3024845"/>
                  <a:gd name="connsiteY264" fmla="*/ 318019 h 840941"/>
                  <a:gd name="connsiteX265" fmla="*/ 1445791 w 3024845"/>
                  <a:gd name="connsiteY265" fmla="*/ 318019 h 840941"/>
                  <a:gd name="connsiteX266" fmla="*/ 1451111 w 3024845"/>
                  <a:gd name="connsiteY266" fmla="*/ 318019 h 840941"/>
                  <a:gd name="connsiteX267" fmla="*/ 1451111 w 3024845"/>
                  <a:gd name="connsiteY267" fmla="*/ 319370 h 840941"/>
                  <a:gd name="connsiteX268" fmla="*/ 1451111 w 3024845"/>
                  <a:gd name="connsiteY268" fmla="*/ 328828 h 840941"/>
                  <a:gd name="connsiteX269" fmla="*/ 1489618 w 3024845"/>
                  <a:gd name="connsiteY269" fmla="*/ 328828 h 840941"/>
                  <a:gd name="connsiteX270" fmla="*/ 1489618 w 3024845"/>
                  <a:gd name="connsiteY270" fmla="*/ 467181 h 840941"/>
                  <a:gd name="connsiteX271" fmla="*/ 1491138 w 3024845"/>
                  <a:gd name="connsiteY271" fmla="*/ 467181 h 840941"/>
                  <a:gd name="connsiteX272" fmla="*/ 1501778 w 3024845"/>
                  <a:gd name="connsiteY272" fmla="*/ 467181 h 840941"/>
                  <a:gd name="connsiteX273" fmla="*/ 1501778 w 3024845"/>
                  <a:gd name="connsiteY273" fmla="*/ 454211 h 840941"/>
                  <a:gd name="connsiteX274" fmla="*/ 1505832 w 3024845"/>
                  <a:gd name="connsiteY274" fmla="*/ 454211 h 840941"/>
                  <a:gd name="connsiteX275" fmla="*/ 1505832 w 3024845"/>
                  <a:gd name="connsiteY275" fmla="*/ 467181 h 840941"/>
                  <a:gd name="connsiteX276" fmla="*/ 1536232 w 3024845"/>
                  <a:gd name="connsiteY276" fmla="*/ 467181 h 840941"/>
                  <a:gd name="connsiteX277" fmla="*/ 1536232 w 3024845"/>
                  <a:gd name="connsiteY277" fmla="*/ 436916 h 840941"/>
                  <a:gd name="connsiteX278" fmla="*/ 1548392 w 3024845"/>
                  <a:gd name="connsiteY278" fmla="*/ 436916 h 840941"/>
                  <a:gd name="connsiteX279" fmla="*/ 1560552 w 3024845"/>
                  <a:gd name="connsiteY279" fmla="*/ 434755 h 840941"/>
                  <a:gd name="connsiteX280" fmla="*/ 1564606 w 3024845"/>
                  <a:gd name="connsiteY280" fmla="*/ 436916 h 840941"/>
                  <a:gd name="connsiteX281" fmla="*/ 1574739 w 3024845"/>
                  <a:gd name="connsiteY281" fmla="*/ 436916 h 840941"/>
                  <a:gd name="connsiteX282" fmla="*/ 1574739 w 3024845"/>
                  <a:gd name="connsiteY282" fmla="*/ 467181 h 840941"/>
                  <a:gd name="connsiteX283" fmla="*/ 1582846 w 3024845"/>
                  <a:gd name="connsiteY283" fmla="*/ 467181 h 840941"/>
                  <a:gd name="connsiteX284" fmla="*/ 1582846 w 3024845"/>
                  <a:gd name="connsiteY284" fmla="*/ 484476 h 840941"/>
                  <a:gd name="connsiteX285" fmla="*/ 1592182 w 3024845"/>
                  <a:gd name="connsiteY285" fmla="*/ 485381 h 840941"/>
                  <a:gd name="connsiteX286" fmla="*/ 1605140 w 3024845"/>
                  <a:gd name="connsiteY286" fmla="*/ 485381 h 840941"/>
                  <a:gd name="connsiteX287" fmla="*/ 1605140 w 3024845"/>
                  <a:gd name="connsiteY287" fmla="*/ 469343 h 840941"/>
                  <a:gd name="connsiteX288" fmla="*/ 1673096 w 3024845"/>
                  <a:gd name="connsiteY288" fmla="*/ 469343 h 840941"/>
                  <a:gd name="connsiteX289" fmla="*/ 1673096 w 3024845"/>
                  <a:gd name="connsiteY289" fmla="*/ 384090 h 840941"/>
                  <a:gd name="connsiteX290" fmla="*/ 1745104 w 3024845"/>
                  <a:gd name="connsiteY290" fmla="*/ 384090 h 840941"/>
                  <a:gd name="connsiteX291" fmla="*/ 1745104 w 3024845"/>
                  <a:gd name="connsiteY291" fmla="*/ 462858 h 840941"/>
                  <a:gd name="connsiteX292" fmla="*/ 1747008 w 3024845"/>
                  <a:gd name="connsiteY292" fmla="*/ 462858 h 840941"/>
                  <a:gd name="connsiteX293" fmla="*/ 1748250 w 3024845"/>
                  <a:gd name="connsiteY293" fmla="*/ 485381 h 840941"/>
                  <a:gd name="connsiteX294" fmla="*/ 1757926 w 3024845"/>
                  <a:gd name="connsiteY294" fmla="*/ 485381 h 840941"/>
                  <a:gd name="connsiteX295" fmla="*/ 1759168 w 3024845"/>
                  <a:gd name="connsiteY295" fmla="*/ 462858 h 840941"/>
                  <a:gd name="connsiteX296" fmla="*/ 1765248 w 3024845"/>
                  <a:gd name="connsiteY296" fmla="*/ 462858 h 840941"/>
                  <a:gd name="connsiteX297" fmla="*/ 1766490 w 3024845"/>
                  <a:gd name="connsiteY297" fmla="*/ 485381 h 840941"/>
                  <a:gd name="connsiteX298" fmla="*/ 1817112 w 3024845"/>
                  <a:gd name="connsiteY298" fmla="*/ 485381 h 840941"/>
                  <a:gd name="connsiteX299" fmla="*/ 1817112 w 3024845"/>
                  <a:gd name="connsiteY299" fmla="*/ 322353 h 840941"/>
                  <a:gd name="connsiteX300" fmla="*/ 2014439 w 3024845"/>
                  <a:gd name="connsiteY300" fmla="*/ 322353 h 840941"/>
                  <a:gd name="connsiteX301" fmla="*/ 2014439 w 3024845"/>
                  <a:gd name="connsiteY301" fmla="*/ 485381 h 840941"/>
                  <a:gd name="connsiteX302" fmla="*/ 2033136 w 3024845"/>
                  <a:gd name="connsiteY302" fmla="*/ 485381 h 840941"/>
                  <a:gd name="connsiteX303" fmla="*/ 2033136 w 3024845"/>
                  <a:gd name="connsiteY303" fmla="*/ 402688 h 840941"/>
                  <a:gd name="connsiteX304" fmla="*/ 2128256 w 3024845"/>
                  <a:gd name="connsiteY304" fmla="*/ 402688 h 840941"/>
                  <a:gd name="connsiteX305" fmla="*/ 2180720 w 3024845"/>
                  <a:gd name="connsiteY305" fmla="*/ 337475 h 840941"/>
                  <a:gd name="connsiteX306" fmla="*/ 2245574 w 3024845"/>
                  <a:gd name="connsiteY306" fmla="*/ 337475 h 840941"/>
                  <a:gd name="connsiteX307" fmla="*/ 2245574 w 3024845"/>
                  <a:gd name="connsiteY307" fmla="*/ 413137 h 840941"/>
                  <a:gd name="connsiteX308" fmla="*/ 2253681 w 3024845"/>
                  <a:gd name="connsiteY308" fmla="*/ 413137 h 840941"/>
                  <a:gd name="connsiteX309" fmla="*/ 2255708 w 3024845"/>
                  <a:gd name="connsiteY309" fmla="*/ 406652 h 840941"/>
                  <a:gd name="connsiteX310" fmla="*/ 2261788 w 3024845"/>
                  <a:gd name="connsiteY310" fmla="*/ 406652 h 840941"/>
                  <a:gd name="connsiteX311" fmla="*/ 2263815 w 3024845"/>
                  <a:gd name="connsiteY311" fmla="*/ 415299 h 840941"/>
                  <a:gd name="connsiteX312" fmla="*/ 2275975 w 3024845"/>
                  <a:gd name="connsiteY312" fmla="*/ 415299 h 840941"/>
                  <a:gd name="connsiteX313" fmla="*/ 2275975 w 3024845"/>
                  <a:gd name="connsiteY313" fmla="*/ 408813 h 840941"/>
                  <a:gd name="connsiteX314" fmla="*/ 2298268 w 3024845"/>
                  <a:gd name="connsiteY314" fmla="*/ 408813 h 840941"/>
                  <a:gd name="connsiteX315" fmla="*/ 2298268 w 3024845"/>
                  <a:gd name="connsiteY315" fmla="*/ 415299 h 840941"/>
                  <a:gd name="connsiteX316" fmla="*/ 2318535 w 3024845"/>
                  <a:gd name="connsiteY316" fmla="*/ 415299 h 840941"/>
                  <a:gd name="connsiteX317" fmla="*/ 2318535 w 3024845"/>
                  <a:gd name="connsiteY317" fmla="*/ 460696 h 840941"/>
                  <a:gd name="connsiteX318" fmla="*/ 2332722 w 3024845"/>
                  <a:gd name="connsiteY318" fmla="*/ 460696 h 840941"/>
                  <a:gd name="connsiteX319" fmla="*/ 2332722 w 3024845"/>
                  <a:gd name="connsiteY319" fmla="*/ 447725 h 840941"/>
                  <a:gd name="connsiteX320" fmla="*/ 2348936 w 3024845"/>
                  <a:gd name="connsiteY320" fmla="*/ 447725 h 840941"/>
                  <a:gd name="connsiteX321" fmla="*/ 2348936 w 3024845"/>
                  <a:gd name="connsiteY321" fmla="*/ 268298 h 840941"/>
                  <a:gd name="connsiteX322" fmla="*/ 2355016 w 3024845"/>
                  <a:gd name="connsiteY322" fmla="*/ 261812 h 840941"/>
                  <a:gd name="connsiteX323" fmla="*/ 2427977 w 3024845"/>
                  <a:gd name="connsiteY323" fmla="*/ 261812 h 840941"/>
                  <a:gd name="connsiteX324" fmla="*/ 2427977 w 3024845"/>
                  <a:gd name="connsiteY324" fmla="*/ 270460 h 840941"/>
                  <a:gd name="connsiteX325" fmla="*/ 2438110 w 3024845"/>
                  <a:gd name="connsiteY325" fmla="*/ 270460 h 840941"/>
                  <a:gd name="connsiteX326" fmla="*/ 2438110 w 3024845"/>
                  <a:gd name="connsiteY326" fmla="*/ 385034 h 840941"/>
                  <a:gd name="connsiteX327" fmla="*/ 2460404 w 3024845"/>
                  <a:gd name="connsiteY327" fmla="*/ 385034 h 840941"/>
                  <a:gd name="connsiteX328" fmla="*/ 2460404 w 3024845"/>
                  <a:gd name="connsiteY328" fmla="*/ 318019 h 840941"/>
                  <a:gd name="connsiteX329" fmla="*/ 2486751 w 3024845"/>
                  <a:gd name="connsiteY329" fmla="*/ 318019 h 840941"/>
                  <a:gd name="connsiteX330" fmla="*/ 2490804 w 3024845"/>
                  <a:gd name="connsiteY330" fmla="*/ 313695 h 840941"/>
                  <a:gd name="connsiteX331" fmla="*/ 2498911 w 3024845"/>
                  <a:gd name="connsiteY331" fmla="*/ 313695 h 840941"/>
                  <a:gd name="connsiteX332" fmla="*/ 2502964 w 3024845"/>
                  <a:gd name="connsiteY332" fmla="*/ 318019 h 840941"/>
                  <a:gd name="connsiteX333" fmla="*/ 2525258 w 3024845"/>
                  <a:gd name="connsiteY333" fmla="*/ 318019 h 840941"/>
                  <a:gd name="connsiteX334" fmla="*/ 2525258 w 3024845"/>
                  <a:gd name="connsiteY334" fmla="*/ 201283 h 840941"/>
                  <a:gd name="connsiteX335" fmla="*/ 2582005 w 3024845"/>
                  <a:gd name="connsiteY335" fmla="*/ 190474 h 840941"/>
                  <a:gd name="connsiteX336" fmla="*/ 2582005 w 3024845"/>
                  <a:gd name="connsiteY336" fmla="*/ 191555 h 840941"/>
                  <a:gd name="connsiteX337" fmla="*/ 2582005 w 3024845"/>
                  <a:gd name="connsiteY337" fmla="*/ 199121 h 840941"/>
                  <a:gd name="connsiteX338" fmla="*/ 2608352 w 3024845"/>
                  <a:gd name="connsiteY338" fmla="*/ 199121 h 840941"/>
                  <a:gd name="connsiteX339" fmla="*/ 2608352 w 3024845"/>
                  <a:gd name="connsiteY339" fmla="*/ 454211 h 840941"/>
                  <a:gd name="connsiteX340" fmla="*/ 2630646 w 3024845"/>
                  <a:gd name="connsiteY340" fmla="*/ 454211 h 840941"/>
                  <a:gd name="connsiteX341" fmla="*/ 2630646 w 3024845"/>
                  <a:gd name="connsiteY341" fmla="*/ 449887 h 840941"/>
                  <a:gd name="connsiteX342" fmla="*/ 2642806 w 3024845"/>
                  <a:gd name="connsiteY342" fmla="*/ 449887 h 840941"/>
                  <a:gd name="connsiteX343" fmla="*/ 2642806 w 3024845"/>
                  <a:gd name="connsiteY343" fmla="*/ 454211 h 840941"/>
                  <a:gd name="connsiteX344" fmla="*/ 2667126 w 3024845"/>
                  <a:gd name="connsiteY344" fmla="*/ 454211 h 840941"/>
                  <a:gd name="connsiteX345" fmla="*/ 2667126 w 3024845"/>
                  <a:gd name="connsiteY345" fmla="*/ 441240 h 840941"/>
                  <a:gd name="connsiteX346" fmla="*/ 2695500 w 3024845"/>
                  <a:gd name="connsiteY346" fmla="*/ 441240 h 840941"/>
                  <a:gd name="connsiteX347" fmla="*/ 2707660 w 3024845"/>
                  <a:gd name="connsiteY347" fmla="*/ 436916 h 840941"/>
                  <a:gd name="connsiteX348" fmla="*/ 2727927 w 3024845"/>
                  <a:gd name="connsiteY348" fmla="*/ 441240 h 840941"/>
                  <a:gd name="connsiteX349" fmla="*/ 2727927 w 3024845"/>
                  <a:gd name="connsiteY349" fmla="*/ 423946 h 840941"/>
                  <a:gd name="connsiteX350" fmla="*/ 2736034 w 3024845"/>
                  <a:gd name="connsiteY350" fmla="*/ 423946 h 840941"/>
                  <a:gd name="connsiteX351" fmla="*/ 2736034 w 3024845"/>
                  <a:gd name="connsiteY351" fmla="*/ 410975 h 840941"/>
                  <a:gd name="connsiteX352" fmla="*/ 2792781 w 3024845"/>
                  <a:gd name="connsiteY352" fmla="*/ 410975 h 840941"/>
                  <a:gd name="connsiteX353" fmla="*/ 2792781 w 3024845"/>
                  <a:gd name="connsiteY353" fmla="*/ 380710 h 840941"/>
                  <a:gd name="connsiteX354" fmla="*/ 2811021 w 3024845"/>
                  <a:gd name="connsiteY354" fmla="*/ 380710 h 840941"/>
                  <a:gd name="connsiteX355" fmla="*/ 2811021 w 3024845"/>
                  <a:gd name="connsiteY355" fmla="*/ 374225 h 840941"/>
                  <a:gd name="connsiteX356" fmla="*/ 2823181 w 3024845"/>
                  <a:gd name="connsiteY356" fmla="*/ 374225 h 840941"/>
                  <a:gd name="connsiteX357" fmla="*/ 2823181 w 3024845"/>
                  <a:gd name="connsiteY357" fmla="*/ 380710 h 840941"/>
                  <a:gd name="connsiteX358" fmla="*/ 2839395 w 3024845"/>
                  <a:gd name="connsiteY358" fmla="*/ 380710 h 840941"/>
                  <a:gd name="connsiteX359" fmla="*/ 2839395 w 3024845"/>
                  <a:gd name="connsiteY359" fmla="*/ 430431 h 840941"/>
                  <a:gd name="connsiteX360" fmla="*/ 2871822 w 3024845"/>
                  <a:gd name="connsiteY360" fmla="*/ 430431 h 840941"/>
                  <a:gd name="connsiteX361" fmla="*/ 2871822 w 3024845"/>
                  <a:gd name="connsiteY361" fmla="*/ 404490 h 840941"/>
                  <a:gd name="connsiteX362" fmla="*/ 2910329 w 3024845"/>
                  <a:gd name="connsiteY362" fmla="*/ 404490 h 840941"/>
                  <a:gd name="connsiteX363" fmla="*/ 2910329 w 3024845"/>
                  <a:gd name="connsiteY363" fmla="*/ 374225 h 840941"/>
                  <a:gd name="connsiteX364" fmla="*/ 2958970 w 3024845"/>
                  <a:gd name="connsiteY364" fmla="*/ 374225 h 840941"/>
                  <a:gd name="connsiteX365" fmla="*/ 2958970 w 3024845"/>
                  <a:gd name="connsiteY365" fmla="*/ 485381 h 840941"/>
                  <a:gd name="connsiteX366" fmla="*/ 2958970 w 3024845"/>
                  <a:gd name="connsiteY366" fmla="*/ 499160 h 840941"/>
                  <a:gd name="connsiteX367" fmla="*/ 3024845 w 3024845"/>
                  <a:gd name="connsiteY367" fmla="*/ 499160 h 840941"/>
                  <a:gd name="connsiteX368" fmla="*/ 3024845 w 3024845"/>
                  <a:gd name="connsiteY368" fmla="*/ 840941 h 840941"/>
                  <a:gd name="connsiteX369" fmla="*/ 2054 w 3024845"/>
                  <a:gd name="connsiteY369" fmla="*/ 838608 h 840941"/>
                  <a:gd name="connsiteX370" fmla="*/ 0 w 3024845"/>
                  <a:gd name="connsiteY370" fmla="*/ 404490 h 840941"/>
                  <a:gd name="connsiteX371" fmla="*/ 20267 w 3024845"/>
                  <a:gd name="connsiteY371" fmla="*/ 404490 h 840941"/>
                  <a:gd name="connsiteX372" fmla="*/ 20774 w 3024845"/>
                  <a:gd name="connsiteY372" fmla="*/ 403409 h 840941"/>
                  <a:gd name="connsiteX373" fmla="*/ 24320 w 3024845"/>
                  <a:gd name="connsiteY373" fmla="*/ 395843 h 840941"/>
                  <a:gd name="connsiteX374" fmla="*/ 26094 w 3024845"/>
                  <a:gd name="connsiteY374" fmla="*/ 396113 h 840941"/>
                  <a:gd name="connsiteX375" fmla="*/ 38507 w 3024845"/>
                  <a:gd name="connsiteY375" fmla="*/ 398004 h 840941"/>
                  <a:gd name="connsiteX376" fmla="*/ 39014 w 3024845"/>
                  <a:gd name="connsiteY376" fmla="*/ 399356 h 840941"/>
                  <a:gd name="connsiteX377" fmla="*/ 42560 w 3024845"/>
                  <a:gd name="connsiteY377" fmla="*/ 408813 h 840941"/>
                  <a:gd name="connsiteX378" fmla="*/ 68907 w 3024845"/>
                  <a:gd name="connsiteY378" fmla="*/ 410975 h 840941"/>
                  <a:gd name="connsiteX379" fmla="*/ 68907 w 3024845"/>
                  <a:gd name="connsiteY379" fmla="*/ 287754 h 840941"/>
                  <a:gd name="connsiteX380" fmla="*/ 70934 w 3024845"/>
                  <a:gd name="connsiteY380" fmla="*/ 287754 h 840941"/>
                  <a:gd name="connsiteX381" fmla="*/ 85121 w 3024845"/>
                  <a:gd name="connsiteY381" fmla="*/ 287754 h 840941"/>
                  <a:gd name="connsiteX382" fmla="*/ 85121 w 3024845"/>
                  <a:gd name="connsiteY382" fmla="*/ 151562 h 840941"/>
                  <a:gd name="connsiteX383" fmla="*/ 86894 w 3024845"/>
                  <a:gd name="connsiteY383" fmla="*/ 151562 h 840941"/>
                  <a:gd name="connsiteX384" fmla="*/ 99308 w 3024845"/>
                  <a:gd name="connsiteY384" fmla="*/ 151562 h 840941"/>
                  <a:gd name="connsiteX385" fmla="*/ 99308 w 3024845"/>
                  <a:gd name="connsiteY385" fmla="*/ 36988 h 840941"/>
                  <a:gd name="connsiteX0" fmla="*/ 99308 w 3024845"/>
                  <a:gd name="connsiteY0" fmla="*/ 0 h 803953"/>
                  <a:gd name="connsiteX1" fmla="*/ 220909 w 3024845"/>
                  <a:gd name="connsiteY1" fmla="*/ 114574 h 803953"/>
                  <a:gd name="connsiteX2" fmla="*/ 223189 w 3024845"/>
                  <a:gd name="connsiteY2" fmla="*/ 114574 h 803953"/>
                  <a:gd name="connsiteX3" fmla="*/ 239150 w 3024845"/>
                  <a:gd name="connsiteY3" fmla="*/ 114574 h 803953"/>
                  <a:gd name="connsiteX4" fmla="*/ 239150 w 3024845"/>
                  <a:gd name="connsiteY4" fmla="*/ 255089 h 803953"/>
                  <a:gd name="connsiteX5" fmla="*/ 240670 w 3024845"/>
                  <a:gd name="connsiteY5" fmla="*/ 254819 h 803953"/>
                  <a:gd name="connsiteX6" fmla="*/ 251310 w 3024845"/>
                  <a:gd name="connsiteY6" fmla="*/ 252928 h 803953"/>
                  <a:gd name="connsiteX7" fmla="*/ 249283 w 3024845"/>
                  <a:gd name="connsiteY7" fmla="*/ 341560 h 803953"/>
                  <a:gd name="connsiteX8" fmla="*/ 250803 w 3024845"/>
                  <a:gd name="connsiteY8" fmla="*/ 341831 h 803953"/>
                  <a:gd name="connsiteX9" fmla="*/ 261443 w 3024845"/>
                  <a:gd name="connsiteY9" fmla="*/ 343722 h 803953"/>
                  <a:gd name="connsiteX10" fmla="*/ 261696 w 3024845"/>
                  <a:gd name="connsiteY10" fmla="*/ 344533 h 803953"/>
                  <a:gd name="connsiteX11" fmla="*/ 263470 w 3024845"/>
                  <a:gd name="connsiteY11" fmla="*/ 350208 h 803953"/>
                  <a:gd name="connsiteX12" fmla="*/ 264230 w 3024845"/>
                  <a:gd name="connsiteY12" fmla="*/ 347776 h 803953"/>
                  <a:gd name="connsiteX13" fmla="*/ 269550 w 3024845"/>
                  <a:gd name="connsiteY13" fmla="*/ 330752 h 803953"/>
                  <a:gd name="connsiteX14" fmla="*/ 271323 w 3024845"/>
                  <a:gd name="connsiteY14" fmla="*/ 330752 h 803953"/>
                  <a:gd name="connsiteX15" fmla="*/ 283737 w 3024845"/>
                  <a:gd name="connsiteY15" fmla="*/ 330752 h 803953"/>
                  <a:gd name="connsiteX16" fmla="*/ 283737 w 3024845"/>
                  <a:gd name="connsiteY16" fmla="*/ 363178 h 803953"/>
                  <a:gd name="connsiteX17" fmla="*/ 284750 w 3024845"/>
                  <a:gd name="connsiteY17" fmla="*/ 363719 h 803953"/>
                  <a:gd name="connsiteX18" fmla="*/ 291844 w 3024845"/>
                  <a:gd name="connsiteY18" fmla="*/ 367502 h 803953"/>
                  <a:gd name="connsiteX19" fmla="*/ 291844 w 3024845"/>
                  <a:gd name="connsiteY19" fmla="*/ 368853 h 803953"/>
                  <a:gd name="connsiteX20" fmla="*/ 291844 w 3024845"/>
                  <a:gd name="connsiteY20" fmla="*/ 378311 h 803953"/>
                  <a:gd name="connsiteX21" fmla="*/ 336431 w 3024845"/>
                  <a:gd name="connsiteY21" fmla="*/ 378311 h 803953"/>
                  <a:gd name="connsiteX22" fmla="*/ 336431 w 3024845"/>
                  <a:gd name="connsiteY22" fmla="*/ 379392 h 803953"/>
                  <a:gd name="connsiteX23" fmla="*/ 336431 w 3024845"/>
                  <a:gd name="connsiteY23" fmla="*/ 386958 h 803953"/>
                  <a:gd name="connsiteX24" fmla="*/ 338457 w 3024845"/>
                  <a:gd name="connsiteY24" fmla="*/ 386958 h 803953"/>
                  <a:gd name="connsiteX25" fmla="*/ 352644 w 3024845"/>
                  <a:gd name="connsiteY25" fmla="*/ 386958 h 803953"/>
                  <a:gd name="connsiteX26" fmla="*/ 352644 w 3024845"/>
                  <a:gd name="connsiteY26" fmla="*/ 356693 h 803953"/>
                  <a:gd name="connsiteX27" fmla="*/ 397231 w 3024845"/>
                  <a:gd name="connsiteY27" fmla="*/ 356693 h 803953"/>
                  <a:gd name="connsiteX28" fmla="*/ 397231 w 3024845"/>
                  <a:gd name="connsiteY28" fmla="*/ 355342 h 803953"/>
                  <a:gd name="connsiteX29" fmla="*/ 397231 w 3024845"/>
                  <a:gd name="connsiteY29" fmla="*/ 345884 h 803953"/>
                  <a:gd name="connsiteX30" fmla="*/ 398245 w 3024845"/>
                  <a:gd name="connsiteY30" fmla="*/ 345884 h 803953"/>
                  <a:gd name="connsiteX31" fmla="*/ 405338 w 3024845"/>
                  <a:gd name="connsiteY31" fmla="*/ 345884 h 803953"/>
                  <a:gd name="connsiteX32" fmla="*/ 405338 w 3024845"/>
                  <a:gd name="connsiteY32" fmla="*/ 343993 h 803953"/>
                  <a:gd name="connsiteX33" fmla="*/ 405338 w 3024845"/>
                  <a:gd name="connsiteY33" fmla="*/ 330752 h 803953"/>
                  <a:gd name="connsiteX34" fmla="*/ 406098 w 3024845"/>
                  <a:gd name="connsiteY34" fmla="*/ 330752 h 803953"/>
                  <a:gd name="connsiteX35" fmla="*/ 411418 w 3024845"/>
                  <a:gd name="connsiteY35" fmla="*/ 330752 h 803953"/>
                  <a:gd name="connsiteX36" fmla="*/ 411418 w 3024845"/>
                  <a:gd name="connsiteY36" fmla="*/ 329671 h 803953"/>
                  <a:gd name="connsiteX37" fmla="*/ 411418 w 3024845"/>
                  <a:gd name="connsiteY37" fmla="*/ 322104 h 803953"/>
                  <a:gd name="connsiteX38" fmla="*/ 413445 w 3024845"/>
                  <a:gd name="connsiteY38" fmla="*/ 322104 h 803953"/>
                  <a:gd name="connsiteX39" fmla="*/ 427632 w 3024845"/>
                  <a:gd name="connsiteY39" fmla="*/ 322104 h 803953"/>
                  <a:gd name="connsiteX40" fmla="*/ 427632 w 3024845"/>
                  <a:gd name="connsiteY40" fmla="*/ 323185 h 803953"/>
                  <a:gd name="connsiteX41" fmla="*/ 427632 w 3024845"/>
                  <a:gd name="connsiteY41" fmla="*/ 330752 h 803953"/>
                  <a:gd name="connsiteX42" fmla="*/ 449925 w 3024845"/>
                  <a:gd name="connsiteY42" fmla="*/ 330752 h 803953"/>
                  <a:gd name="connsiteX43" fmla="*/ 449925 w 3024845"/>
                  <a:gd name="connsiteY43" fmla="*/ 328860 h 803953"/>
                  <a:gd name="connsiteX44" fmla="*/ 449925 w 3024845"/>
                  <a:gd name="connsiteY44" fmla="*/ 315619 h 803953"/>
                  <a:gd name="connsiteX45" fmla="*/ 451699 w 3024845"/>
                  <a:gd name="connsiteY45" fmla="*/ 315619 h 803953"/>
                  <a:gd name="connsiteX46" fmla="*/ 464112 w 3024845"/>
                  <a:gd name="connsiteY46" fmla="*/ 315619 h 803953"/>
                  <a:gd name="connsiteX47" fmla="*/ 464112 w 3024845"/>
                  <a:gd name="connsiteY47" fmla="*/ 339399 h 803953"/>
                  <a:gd name="connsiteX48" fmla="*/ 465126 w 3024845"/>
                  <a:gd name="connsiteY48" fmla="*/ 339399 h 803953"/>
                  <a:gd name="connsiteX49" fmla="*/ 472219 w 3024845"/>
                  <a:gd name="connsiteY49" fmla="*/ 339399 h 803953"/>
                  <a:gd name="connsiteX50" fmla="*/ 472219 w 3024845"/>
                  <a:gd name="connsiteY50" fmla="*/ 338318 h 803953"/>
                  <a:gd name="connsiteX51" fmla="*/ 472219 w 3024845"/>
                  <a:gd name="connsiteY51" fmla="*/ 330752 h 803953"/>
                  <a:gd name="connsiteX52" fmla="*/ 473992 w 3024845"/>
                  <a:gd name="connsiteY52" fmla="*/ 330752 h 803953"/>
                  <a:gd name="connsiteX53" fmla="*/ 486406 w 3024845"/>
                  <a:gd name="connsiteY53" fmla="*/ 330752 h 803953"/>
                  <a:gd name="connsiteX54" fmla="*/ 486406 w 3024845"/>
                  <a:gd name="connsiteY54" fmla="*/ 356693 h 803953"/>
                  <a:gd name="connsiteX55" fmla="*/ 488433 w 3024845"/>
                  <a:gd name="connsiteY55" fmla="*/ 356693 h 803953"/>
                  <a:gd name="connsiteX56" fmla="*/ 502619 w 3024845"/>
                  <a:gd name="connsiteY56" fmla="*/ 356693 h 803953"/>
                  <a:gd name="connsiteX57" fmla="*/ 502619 w 3024845"/>
                  <a:gd name="connsiteY57" fmla="*/ 358314 h 803953"/>
                  <a:gd name="connsiteX58" fmla="*/ 502619 w 3024845"/>
                  <a:gd name="connsiteY58" fmla="*/ 369664 h 803953"/>
                  <a:gd name="connsiteX59" fmla="*/ 503379 w 3024845"/>
                  <a:gd name="connsiteY59" fmla="*/ 369664 h 803953"/>
                  <a:gd name="connsiteX60" fmla="*/ 508700 w 3024845"/>
                  <a:gd name="connsiteY60" fmla="*/ 369664 h 803953"/>
                  <a:gd name="connsiteX61" fmla="*/ 508700 w 3024845"/>
                  <a:gd name="connsiteY61" fmla="*/ 368853 h 803953"/>
                  <a:gd name="connsiteX62" fmla="*/ 508700 w 3024845"/>
                  <a:gd name="connsiteY62" fmla="*/ 363178 h 803953"/>
                  <a:gd name="connsiteX63" fmla="*/ 539100 w 3024845"/>
                  <a:gd name="connsiteY63" fmla="*/ 363178 h 803953"/>
                  <a:gd name="connsiteX64" fmla="*/ 539100 w 3024845"/>
                  <a:gd name="connsiteY64" fmla="*/ 386958 h 803953"/>
                  <a:gd name="connsiteX65" fmla="*/ 540113 w 3024845"/>
                  <a:gd name="connsiteY65" fmla="*/ 386958 h 803953"/>
                  <a:gd name="connsiteX66" fmla="*/ 547207 w 3024845"/>
                  <a:gd name="connsiteY66" fmla="*/ 386958 h 803953"/>
                  <a:gd name="connsiteX67" fmla="*/ 547207 w 3024845"/>
                  <a:gd name="connsiteY67" fmla="*/ 388039 h 803953"/>
                  <a:gd name="connsiteX68" fmla="*/ 547207 w 3024845"/>
                  <a:gd name="connsiteY68" fmla="*/ 395605 h 803953"/>
                  <a:gd name="connsiteX69" fmla="*/ 547967 w 3024845"/>
                  <a:gd name="connsiteY69" fmla="*/ 395605 h 803953"/>
                  <a:gd name="connsiteX70" fmla="*/ 553287 w 3024845"/>
                  <a:gd name="connsiteY70" fmla="*/ 395605 h 803953"/>
                  <a:gd name="connsiteX71" fmla="*/ 553287 w 3024845"/>
                  <a:gd name="connsiteY71" fmla="*/ 393443 h 803953"/>
                  <a:gd name="connsiteX72" fmla="*/ 553287 w 3024845"/>
                  <a:gd name="connsiteY72" fmla="*/ 378311 h 803953"/>
                  <a:gd name="connsiteX73" fmla="*/ 554300 w 3024845"/>
                  <a:gd name="connsiteY73" fmla="*/ 378311 h 803953"/>
                  <a:gd name="connsiteX74" fmla="*/ 561394 w 3024845"/>
                  <a:gd name="connsiteY74" fmla="*/ 378311 h 803953"/>
                  <a:gd name="connsiteX75" fmla="*/ 561394 w 3024845"/>
                  <a:gd name="connsiteY75" fmla="*/ 379392 h 803953"/>
                  <a:gd name="connsiteX76" fmla="*/ 561394 w 3024845"/>
                  <a:gd name="connsiteY76" fmla="*/ 386958 h 803953"/>
                  <a:gd name="connsiteX77" fmla="*/ 566714 w 3024845"/>
                  <a:gd name="connsiteY77" fmla="*/ 384965 h 803953"/>
                  <a:gd name="connsiteX78" fmla="*/ 567474 w 3024845"/>
                  <a:gd name="connsiteY78" fmla="*/ 383985 h 803953"/>
                  <a:gd name="connsiteX79" fmla="*/ 567474 w 3024845"/>
                  <a:gd name="connsiteY79" fmla="*/ 378311 h 803953"/>
                  <a:gd name="connsiteX80" fmla="*/ 605981 w 3024845"/>
                  <a:gd name="connsiteY80" fmla="*/ 378311 h 803953"/>
                  <a:gd name="connsiteX81" fmla="*/ 605981 w 3024845"/>
                  <a:gd name="connsiteY81" fmla="*/ 402090 h 803953"/>
                  <a:gd name="connsiteX82" fmla="*/ 608007 w 3024845"/>
                  <a:gd name="connsiteY82" fmla="*/ 402090 h 803953"/>
                  <a:gd name="connsiteX83" fmla="*/ 622194 w 3024845"/>
                  <a:gd name="connsiteY83" fmla="*/ 402090 h 803953"/>
                  <a:gd name="connsiteX84" fmla="*/ 622194 w 3024845"/>
                  <a:gd name="connsiteY84" fmla="*/ 403171 h 803953"/>
                  <a:gd name="connsiteX85" fmla="*/ 622194 w 3024845"/>
                  <a:gd name="connsiteY85" fmla="*/ 410737 h 803953"/>
                  <a:gd name="connsiteX86" fmla="*/ 623968 w 3024845"/>
                  <a:gd name="connsiteY86" fmla="*/ 410737 h 803953"/>
                  <a:gd name="connsiteX87" fmla="*/ 636381 w 3024845"/>
                  <a:gd name="connsiteY87" fmla="*/ 410737 h 803953"/>
                  <a:gd name="connsiteX88" fmla="*/ 636381 w 3024845"/>
                  <a:gd name="connsiteY88" fmla="*/ 386958 h 803953"/>
                  <a:gd name="connsiteX89" fmla="*/ 637394 w 3024845"/>
                  <a:gd name="connsiteY89" fmla="*/ 386958 h 803953"/>
                  <a:gd name="connsiteX90" fmla="*/ 644488 w 3024845"/>
                  <a:gd name="connsiteY90" fmla="*/ 386958 h 803953"/>
                  <a:gd name="connsiteX91" fmla="*/ 644488 w 3024845"/>
                  <a:gd name="connsiteY91" fmla="*/ 354531 h 803953"/>
                  <a:gd name="connsiteX92" fmla="*/ 645501 w 3024845"/>
                  <a:gd name="connsiteY92" fmla="*/ 354531 h 803953"/>
                  <a:gd name="connsiteX93" fmla="*/ 652595 w 3024845"/>
                  <a:gd name="connsiteY93" fmla="*/ 354531 h 803953"/>
                  <a:gd name="connsiteX94" fmla="*/ 652595 w 3024845"/>
                  <a:gd name="connsiteY94" fmla="*/ 352640 h 803953"/>
                  <a:gd name="connsiteX95" fmla="*/ 652595 w 3024845"/>
                  <a:gd name="connsiteY95" fmla="*/ 339399 h 803953"/>
                  <a:gd name="connsiteX96" fmla="*/ 651328 w 3024845"/>
                  <a:gd name="connsiteY96" fmla="*/ 337777 h 803953"/>
                  <a:gd name="connsiteX97" fmla="*/ 656648 w 3024845"/>
                  <a:gd name="connsiteY97" fmla="*/ 326428 h 803953"/>
                  <a:gd name="connsiteX98" fmla="*/ 664755 w 3024845"/>
                  <a:gd name="connsiteY98" fmla="*/ 354531 h 803953"/>
                  <a:gd name="connsiteX99" fmla="*/ 665515 w 3024845"/>
                  <a:gd name="connsiteY99" fmla="*/ 354531 h 803953"/>
                  <a:gd name="connsiteX100" fmla="*/ 670835 w 3024845"/>
                  <a:gd name="connsiteY100" fmla="*/ 354531 h 803953"/>
                  <a:gd name="connsiteX101" fmla="*/ 670835 w 3024845"/>
                  <a:gd name="connsiteY101" fmla="*/ 248604 h 803953"/>
                  <a:gd name="connsiteX102" fmla="*/ 672355 w 3024845"/>
                  <a:gd name="connsiteY102" fmla="*/ 248604 h 803953"/>
                  <a:gd name="connsiteX103" fmla="*/ 682995 w 3024845"/>
                  <a:gd name="connsiteY103" fmla="*/ 248604 h 803953"/>
                  <a:gd name="connsiteX104" fmla="*/ 682995 w 3024845"/>
                  <a:gd name="connsiteY104" fmla="*/ 201045 h 803953"/>
                  <a:gd name="connsiteX105" fmla="*/ 709342 w 3024845"/>
                  <a:gd name="connsiteY105" fmla="*/ 201045 h 803953"/>
                  <a:gd name="connsiteX106" fmla="*/ 709342 w 3024845"/>
                  <a:gd name="connsiteY106" fmla="*/ 179427 h 803953"/>
                  <a:gd name="connsiteX107" fmla="*/ 743796 w 3024845"/>
                  <a:gd name="connsiteY107" fmla="*/ 179427 h 803953"/>
                  <a:gd name="connsiteX108" fmla="*/ 743796 w 3024845"/>
                  <a:gd name="connsiteY108" fmla="*/ 181859 h 803953"/>
                  <a:gd name="connsiteX109" fmla="*/ 743796 w 3024845"/>
                  <a:gd name="connsiteY109" fmla="*/ 198883 h 803953"/>
                  <a:gd name="connsiteX110" fmla="*/ 746076 w 3024845"/>
                  <a:gd name="connsiteY110" fmla="*/ 198883 h 803953"/>
                  <a:gd name="connsiteX111" fmla="*/ 762036 w 3024845"/>
                  <a:gd name="connsiteY111" fmla="*/ 198883 h 803953"/>
                  <a:gd name="connsiteX112" fmla="*/ 762036 w 3024845"/>
                  <a:gd name="connsiteY112" fmla="*/ 246442 h 803953"/>
                  <a:gd name="connsiteX113" fmla="*/ 763049 w 3024845"/>
                  <a:gd name="connsiteY113" fmla="*/ 246442 h 803953"/>
                  <a:gd name="connsiteX114" fmla="*/ 770143 w 3024845"/>
                  <a:gd name="connsiteY114" fmla="*/ 246442 h 803953"/>
                  <a:gd name="connsiteX115" fmla="*/ 784330 w 3024845"/>
                  <a:gd name="connsiteY115" fmla="*/ 250766 h 803953"/>
                  <a:gd name="connsiteX116" fmla="*/ 784330 w 3024845"/>
                  <a:gd name="connsiteY116" fmla="*/ 289678 h 803953"/>
                  <a:gd name="connsiteX117" fmla="*/ 785343 w 3024845"/>
                  <a:gd name="connsiteY117" fmla="*/ 289678 h 803953"/>
                  <a:gd name="connsiteX118" fmla="*/ 792436 w 3024845"/>
                  <a:gd name="connsiteY118" fmla="*/ 289678 h 803953"/>
                  <a:gd name="connsiteX119" fmla="*/ 792436 w 3024845"/>
                  <a:gd name="connsiteY119" fmla="*/ 291299 h 803953"/>
                  <a:gd name="connsiteX120" fmla="*/ 792436 w 3024845"/>
                  <a:gd name="connsiteY120" fmla="*/ 302648 h 803953"/>
                  <a:gd name="connsiteX121" fmla="*/ 794463 w 3024845"/>
                  <a:gd name="connsiteY121" fmla="*/ 302648 h 803953"/>
                  <a:gd name="connsiteX122" fmla="*/ 808650 w 3024845"/>
                  <a:gd name="connsiteY122" fmla="*/ 302648 h 803953"/>
                  <a:gd name="connsiteX123" fmla="*/ 814730 w 3024845"/>
                  <a:gd name="connsiteY123" fmla="*/ 309134 h 803953"/>
                  <a:gd name="connsiteX124" fmla="*/ 814730 w 3024845"/>
                  <a:gd name="connsiteY124" fmla="*/ 330752 h 803953"/>
                  <a:gd name="connsiteX125" fmla="*/ 817010 w 3024845"/>
                  <a:gd name="connsiteY125" fmla="*/ 330752 h 803953"/>
                  <a:gd name="connsiteX126" fmla="*/ 832970 w 3024845"/>
                  <a:gd name="connsiteY126" fmla="*/ 330752 h 803953"/>
                  <a:gd name="connsiteX127" fmla="*/ 832970 w 3024845"/>
                  <a:gd name="connsiteY127" fmla="*/ 331832 h 803953"/>
                  <a:gd name="connsiteX128" fmla="*/ 832970 w 3024845"/>
                  <a:gd name="connsiteY128" fmla="*/ 339399 h 803953"/>
                  <a:gd name="connsiteX129" fmla="*/ 834237 w 3024845"/>
                  <a:gd name="connsiteY129" fmla="*/ 339399 h 803953"/>
                  <a:gd name="connsiteX130" fmla="*/ 843104 w 3024845"/>
                  <a:gd name="connsiteY130" fmla="*/ 339399 h 803953"/>
                  <a:gd name="connsiteX131" fmla="*/ 843104 w 3024845"/>
                  <a:gd name="connsiteY131" fmla="*/ 341560 h 803953"/>
                  <a:gd name="connsiteX132" fmla="*/ 843104 w 3024845"/>
                  <a:gd name="connsiteY132" fmla="*/ 356693 h 803953"/>
                  <a:gd name="connsiteX133" fmla="*/ 847157 w 3024845"/>
                  <a:gd name="connsiteY133" fmla="*/ 354801 h 803953"/>
                  <a:gd name="connsiteX134" fmla="*/ 847157 w 3024845"/>
                  <a:gd name="connsiteY134" fmla="*/ 341560 h 803953"/>
                  <a:gd name="connsiteX135" fmla="*/ 848170 w 3024845"/>
                  <a:gd name="connsiteY135" fmla="*/ 341560 h 803953"/>
                  <a:gd name="connsiteX136" fmla="*/ 855264 w 3024845"/>
                  <a:gd name="connsiteY136" fmla="*/ 341560 h 803953"/>
                  <a:gd name="connsiteX137" fmla="*/ 855264 w 3024845"/>
                  <a:gd name="connsiteY137" fmla="*/ 343182 h 803953"/>
                  <a:gd name="connsiteX138" fmla="*/ 855264 w 3024845"/>
                  <a:gd name="connsiteY138" fmla="*/ 354531 h 803953"/>
                  <a:gd name="connsiteX139" fmla="*/ 856024 w 3024845"/>
                  <a:gd name="connsiteY139" fmla="*/ 354531 h 803953"/>
                  <a:gd name="connsiteX140" fmla="*/ 861344 w 3024845"/>
                  <a:gd name="connsiteY140" fmla="*/ 354531 h 803953"/>
                  <a:gd name="connsiteX141" fmla="*/ 909984 w 3024845"/>
                  <a:gd name="connsiteY141" fmla="*/ 350208 h 803953"/>
                  <a:gd name="connsiteX142" fmla="*/ 909984 w 3024845"/>
                  <a:gd name="connsiteY142" fmla="*/ 351559 h 803953"/>
                  <a:gd name="connsiteX143" fmla="*/ 909984 w 3024845"/>
                  <a:gd name="connsiteY143" fmla="*/ 361016 h 803953"/>
                  <a:gd name="connsiteX144" fmla="*/ 910744 w 3024845"/>
                  <a:gd name="connsiteY144" fmla="*/ 361016 h 803953"/>
                  <a:gd name="connsiteX145" fmla="*/ 916065 w 3024845"/>
                  <a:gd name="connsiteY145" fmla="*/ 361016 h 803953"/>
                  <a:gd name="connsiteX146" fmla="*/ 916065 w 3024845"/>
                  <a:gd name="connsiteY146" fmla="*/ 363178 h 803953"/>
                  <a:gd name="connsiteX147" fmla="*/ 916065 w 3024845"/>
                  <a:gd name="connsiteY147" fmla="*/ 378311 h 803953"/>
                  <a:gd name="connsiteX148" fmla="*/ 918091 w 3024845"/>
                  <a:gd name="connsiteY148" fmla="*/ 376960 h 803953"/>
                  <a:gd name="connsiteX149" fmla="*/ 932278 w 3024845"/>
                  <a:gd name="connsiteY149" fmla="*/ 367502 h 803953"/>
                  <a:gd name="connsiteX150" fmla="*/ 938358 w 3024845"/>
                  <a:gd name="connsiteY150" fmla="*/ 326428 h 803953"/>
                  <a:gd name="connsiteX151" fmla="*/ 939118 w 3024845"/>
                  <a:gd name="connsiteY151" fmla="*/ 326158 h 803953"/>
                  <a:gd name="connsiteX152" fmla="*/ 944438 w 3024845"/>
                  <a:gd name="connsiteY152" fmla="*/ 324266 h 803953"/>
                  <a:gd name="connsiteX153" fmla="*/ 946465 w 3024845"/>
                  <a:gd name="connsiteY153" fmla="*/ 255089 h 803953"/>
                  <a:gd name="connsiteX154" fmla="*/ 948492 w 3024845"/>
                  <a:gd name="connsiteY154" fmla="*/ 324266 h 803953"/>
                  <a:gd name="connsiteX155" fmla="*/ 949252 w 3024845"/>
                  <a:gd name="connsiteY155" fmla="*/ 324536 h 803953"/>
                  <a:gd name="connsiteX156" fmla="*/ 954572 w 3024845"/>
                  <a:gd name="connsiteY156" fmla="*/ 326428 h 803953"/>
                  <a:gd name="connsiteX157" fmla="*/ 954572 w 3024845"/>
                  <a:gd name="connsiteY157" fmla="*/ 239957 h 803953"/>
                  <a:gd name="connsiteX158" fmla="*/ 958625 w 3024845"/>
                  <a:gd name="connsiteY158" fmla="*/ 207530 h 803953"/>
                  <a:gd name="connsiteX159" fmla="*/ 997132 w 3024845"/>
                  <a:gd name="connsiteY159" fmla="*/ 207530 h 803953"/>
                  <a:gd name="connsiteX160" fmla="*/ 997132 w 3024845"/>
                  <a:gd name="connsiteY160" fmla="*/ 239957 h 803953"/>
                  <a:gd name="connsiteX161" fmla="*/ 997892 w 3024845"/>
                  <a:gd name="connsiteY161" fmla="*/ 239957 h 803953"/>
                  <a:gd name="connsiteX162" fmla="*/ 1003212 w 3024845"/>
                  <a:gd name="connsiteY162" fmla="*/ 239957 h 803953"/>
                  <a:gd name="connsiteX163" fmla="*/ 1003212 w 3024845"/>
                  <a:gd name="connsiteY163" fmla="*/ 157809 h 803953"/>
                  <a:gd name="connsiteX164" fmla="*/ 1004986 w 3024845"/>
                  <a:gd name="connsiteY164" fmla="*/ 157809 h 803953"/>
                  <a:gd name="connsiteX165" fmla="*/ 1017399 w 3024845"/>
                  <a:gd name="connsiteY165" fmla="*/ 157809 h 803953"/>
                  <a:gd name="connsiteX166" fmla="*/ 1017399 w 3024845"/>
                  <a:gd name="connsiteY166" fmla="*/ 155918 h 803953"/>
                  <a:gd name="connsiteX167" fmla="*/ 1017399 w 3024845"/>
                  <a:gd name="connsiteY167" fmla="*/ 142677 h 803953"/>
                  <a:gd name="connsiteX168" fmla="*/ 1039693 w 3024845"/>
                  <a:gd name="connsiteY168" fmla="*/ 142677 h 803953"/>
                  <a:gd name="connsiteX169" fmla="*/ 1039693 w 3024845"/>
                  <a:gd name="connsiteY169" fmla="*/ 141596 h 803953"/>
                  <a:gd name="connsiteX170" fmla="*/ 1039693 w 3024845"/>
                  <a:gd name="connsiteY170" fmla="*/ 134030 h 803953"/>
                  <a:gd name="connsiteX171" fmla="*/ 1041466 w 3024845"/>
                  <a:gd name="connsiteY171" fmla="*/ 134030 h 803953"/>
                  <a:gd name="connsiteX172" fmla="*/ 1053880 w 3024845"/>
                  <a:gd name="connsiteY172" fmla="*/ 134030 h 803953"/>
                  <a:gd name="connsiteX173" fmla="*/ 1053880 w 3024845"/>
                  <a:gd name="connsiteY173" fmla="*/ 135111 h 803953"/>
                  <a:gd name="connsiteX174" fmla="*/ 1053880 w 3024845"/>
                  <a:gd name="connsiteY174" fmla="*/ 142677 h 803953"/>
                  <a:gd name="connsiteX175" fmla="*/ 1054640 w 3024845"/>
                  <a:gd name="connsiteY175" fmla="*/ 142677 h 803953"/>
                  <a:gd name="connsiteX176" fmla="*/ 1059960 w 3024845"/>
                  <a:gd name="connsiteY176" fmla="*/ 142677 h 803953"/>
                  <a:gd name="connsiteX177" fmla="*/ 1070093 w 3024845"/>
                  <a:gd name="connsiteY177" fmla="*/ 138353 h 803953"/>
                  <a:gd name="connsiteX178" fmla="*/ 1074146 w 3024845"/>
                  <a:gd name="connsiteY178" fmla="*/ 141596 h 803953"/>
                  <a:gd name="connsiteX179" fmla="*/ 1074146 w 3024845"/>
                  <a:gd name="connsiteY179" fmla="*/ 134030 h 803953"/>
                  <a:gd name="connsiteX180" fmla="*/ 1076426 w 3024845"/>
                  <a:gd name="connsiteY180" fmla="*/ 134030 h 803953"/>
                  <a:gd name="connsiteX181" fmla="*/ 1092387 w 3024845"/>
                  <a:gd name="connsiteY181" fmla="*/ 134030 h 803953"/>
                  <a:gd name="connsiteX182" fmla="*/ 1092387 w 3024845"/>
                  <a:gd name="connsiteY182" fmla="*/ 135111 h 803953"/>
                  <a:gd name="connsiteX183" fmla="*/ 1092387 w 3024845"/>
                  <a:gd name="connsiteY183" fmla="*/ 142677 h 803953"/>
                  <a:gd name="connsiteX184" fmla="*/ 1122787 w 3024845"/>
                  <a:gd name="connsiteY184" fmla="*/ 142677 h 803953"/>
                  <a:gd name="connsiteX185" fmla="*/ 1122787 w 3024845"/>
                  <a:gd name="connsiteY185" fmla="*/ 144298 h 803953"/>
                  <a:gd name="connsiteX186" fmla="*/ 1122787 w 3024845"/>
                  <a:gd name="connsiteY186" fmla="*/ 155648 h 803953"/>
                  <a:gd name="connsiteX187" fmla="*/ 1149134 w 3024845"/>
                  <a:gd name="connsiteY187" fmla="*/ 155648 h 803953"/>
                  <a:gd name="connsiteX188" fmla="*/ 1149134 w 3024845"/>
                  <a:gd name="connsiteY188" fmla="*/ 185912 h 803953"/>
                  <a:gd name="connsiteX189" fmla="*/ 1149894 w 3024845"/>
                  <a:gd name="connsiteY189" fmla="*/ 185912 h 803953"/>
                  <a:gd name="connsiteX190" fmla="*/ 1155214 w 3024845"/>
                  <a:gd name="connsiteY190" fmla="*/ 185912 h 803953"/>
                  <a:gd name="connsiteX191" fmla="*/ 1155214 w 3024845"/>
                  <a:gd name="connsiteY191" fmla="*/ 186993 h 803953"/>
                  <a:gd name="connsiteX192" fmla="*/ 1155214 w 3024845"/>
                  <a:gd name="connsiteY192" fmla="*/ 194560 h 803953"/>
                  <a:gd name="connsiteX193" fmla="*/ 1159268 w 3024845"/>
                  <a:gd name="connsiteY193" fmla="*/ 224824 h 803953"/>
                  <a:gd name="connsiteX194" fmla="*/ 1160028 w 3024845"/>
                  <a:gd name="connsiteY194" fmla="*/ 224824 h 803953"/>
                  <a:gd name="connsiteX195" fmla="*/ 1165348 w 3024845"/>
                  <a:gd name="connsiteY195" fmla="*/ 224824 h 803953"/>
                  <a:gd name="connsiteX196" fmla="*/ 1165348 w 3024845"/>
                  <a:gd name="connsiteY196" fmla="*/ 225635 h 803953"/>
                  <a:gd name="connsiteX197" fmla="*/ 1165348 w 3024845"/>
                  <a:gd name="connsiteY197" fmla="*/ 231310 h 803953"/>
                  <a:gd name="connsiteX198" fmla="*/ 1166361 w 3024845"/>
                  <a:gd name="connsiteY198" fmla="*/ 231310 h 803953"/>
                  <a:gd name="connsiteX199" fmla="*/ 1173454 w 3024845"/>
                  <a:gd name="connsiteY199" fmla="*/ 231310 h 803953"/>
                  <a:gd name="connsiteX200" fmla="*/ 1173454 w 3024845"/>
                  <a:gd name="connsiteY200" fmla="*/ 261575 h 803953"/>
                  <a:gd name="connsiteX201" fmla="*/ 1175481 w 3024845"/>
                  <a:gd name="connsiteY201" fmla="*/ 261575 h 803953"/>
                  <a:gd name="connsiteX202" fmla="*/ 1189668 w 3024845"/>
                  <a:gd name="connsiteY202" fmla="*/ 261575 h 803953"/>
                  <a:gd name="connsiteX203" fmla="*/ 1189668 w 3024845"/>
                  <a:gd name="connsiteY203" fmla="*/ 285354 h 803953"/>
                  <a:gd name="connsiteX204" fmla="*/ 1191695 w 3024845"/>
                  <a:gd name="connsiteY204" fmla="*/ 286975 h 803953"/>
                  <a:gd name="connsiteX205" fmla="*/ 1191695 w 3024845"/>
                  <a:gd name="connsiteY205" fmla="*/ 298325 h 803953"/>
                  <a:gd name="connsiteX206" fmla="*/ 1192455 w 3024845"/>
                  <a:gd name="connsiteY206" fmla="*/ 298325 h 803953"/>
                  <a:gd name="connsiteX207" fmla="*/ 1197775 w 3024845"/>
                  <a:gd name="connsiteY207" fmla="*/ 298325 h 803953"/>
                  <a:gd name="connsiteX208" fmla="*/ 1197775 w 3024845"/>
                  <a:gd name="connsiteY208" fmla="*/ 322104 h 803953"/>
                  <a:gd name="connsiteX209" fmla="*/ 1199041 w 3024845"/>
                  <a:gd name="connsiteY209" fmla="*/ 322104 h 803953"/>
                  <a:gd name="connsiteX210" fmla="*/ 1207908 w 3024845"/>
                  <a:gd name="connsiteY210" fmla="*/ 322104 h 803953"/>
                  <a:gd name="connsiteX211" fmla="*/ 1209935 w 3024845"/>
                  <a:gd name="connsiteY211" fmla="*/ 326158 h 803953"/>
                  <a:gd name="connsiteX212" fmla="*/ 1209935 w 3024845"/>
                  <a:gd name="connsiteY212" fmla="*/ 339399 h 803953"/>
                  <a:gd name="connsiteX213" fmla="*/ 1211455 w 3024845"/>
                  <a:gd name="connsiteY213" fmla="*/ 337507 h 803953"/>
                  <a:gd name="connsiteX214" fmla="*/ 1222095 w 3024845"/>
                  <a:gd name="connsiteY214" fmla="*/ 324266 h 803953"/>
                  <a:gd name="connsiteX215" fmla="*/ 1250469 w 3024845"/>
                  <a:gd name="connsiteY215" fmla="*/ 324266 h 803953"/>
                  <a:gd name="connsiteX216" fmla="*/ 1250469 w 3024845"/>
                  <a:gd name="connsiteY216" fmla="*/ 410737 h 803953"/>
                  <a:gd name="connsiteX217" fmla="*/ 1251229 w 3024845"/>
                  <a:gd name="connsiteY217" fmla="*/ 410737 h 803953"/>
                  <a:gd name="connsiteX218" fmla="*/ 1256549 w 3024845"/>
                  <a:gd name="connsiteY218" fmla="*/ 410737 h 803953"/>
                  <a:gd name="connsiteX219" fmla="*/ 1257309 w 3024845"/>
                  <a:gd name="connsiteY219" fmla="*/ 409386 h 803953"/>
                  <a:gd name="connsiteX220" fmla="*/ 1262629 w 3024845"/>
                  <a:gd name="connsiteY220" fmla="*/ 399928 h 803953"/>
                  <a:gd name="connsiteX221" fmla="*/ 1262629 w 3024845"/>
                  <a:gd name="connsiteY221" fmla="*/ 401820 h 803953"/>
                  <a:gd name="connsiteX222" fmla="*/ 1262629 w 3024845"/>
                  <a:gd name="connsiteY222" fmla="*/ 415061 h 803953"/>
                  <a:gd name="connsiteX223" fmla="*/ 1266682 w 3024845"/>
                  <a:gd name="connsiteY223" fmla="*/ 369664 h 803953"/>
                  <a:gd name="connsiteX224" fmla="*/ 1267442 w 3024845"/>
                  <a:gd name="connsiteY224" fmla="*/ 369664 h 803953"/>
                  <a:gd name="connsiteX225" fmla="*/ 1272762 w 3024845"/>
                  <a:gd name="connsiteY225" fmla="*/ 369664 h 803953"/>
                  <a:gd name="connsiteX226" fmla="*/ 1272762 w 3024845"/>
                  <a:gd name="connsiteY226" fmla="*/ 304810 h 803953"/>
                  <a:gd name="connsiteX227" fmla="*/ 1273776 w 3024845"/>
                  <a:gd name="connsiteY227" fmla="*/ 304810 h 803953"/>
                  <a:gd name="connsiteX228" fmla="*/ 1280869 w 3024845"/>
                  <a:gd name="connsiteY228" fmla="*/ 304810 h 803953"/>
                  <a:gd name="connsiteX229" fmla="*/ 1293029 w 3024845"/>
                  <a:gd name="connsiteY229" fmla="*/ 261575 h 803953"/>
                  <a:gd name="connsiteX230" fmla="*/ 1294296 w 3024845"/>
                  <a:gd name="connsiteY230" fmla="*/ 261575 h 803953"/>
                  <a:gd name="connsiteX231" fmla="*/ 1303163 w 3024845"/>
                  <a:gd name="connsiteY231" fmla="*/ 261575 h 803953"/>
                  <a:gd name="connsiteX232" fmla="*/ 1313296 w 3024845"/>
                  <a:gd name="connsiteY232" fmla="*/ 304810 h 803953"/>
                  <a:gd name="connsiteX233" fmla="*/ 1314309 w 3024845"/>
                  <a:gd name="connsiteY233" fmla="*/ 304810 h 803953"/>
                  <a:gd name="connsiteX234" fmla="*/ 1321403 w 3024845"/>
                  <a:gd name="connsiteY234" fmla="*/ 304810 h 803953"/>
                  <a:gd name="connsiteX235" fmla="*/ 1321403 w 3024845"/>
                  <a:gd name="connsiteY235" fmla="*/ 343722 h 803953"/>
                  <a:gd name="connsiteX236" fmla="*/ 1323176 w 3024845"/>
                  <a:gd name="connsiteY236" fmla="*/ 343722 h 803953"/>
                  <a:gd name="connsiteX237" fmla="*/ 1335590 w 3024845"/>
                  <a:gd name="connsiteY237" fmla="*/ 343722 h 803953"/>
                  <a:gd name="connsiteX238" fmla="*/ 1335590 w 3024845"/>
                  <a:gd name="connsiteY238" fmla="*/ 345884 h 803953"/>
                  <a:gd name="connsiteX239" fmla="*/ 1335590 w 3024845"/>
                  <a:gd name="connsiteY239" fmla="*/ 361016 h 803953"/>
                  <a:gd name="connsiteX240" fmla="*/ 1339643 w 3024845"/>
                  <a:gd name="connsiteY240" fmla="*/ 358855 h 803953"/>
                  <a:gd name="connsiteX241" fmla="*/ 1339643 w 3024845"/>
                  <a:gd name="connsiteY241" fmla="*/ 343722 h 803953"/>
                  <a:gd name="connsiteX242" fmla="*/ 1341163 w 3024845"/>
                  <a:gd name="connsiteY242" fmla="*/ 343722 h 803953"/>
                  <a:gd name="connsiteX243" fmla="*/ 1351803 w 3024845"/>
                  <a:gd name="connsiteY243" fmla="*/ 343722 h 803953"/>
                  <a:gd name="connsiteX244" fmla="*/ 1351803 w 3024845"/>
                  <a:gd name="connsiteY244" fmla="*/ 345343 h 803953"/>
                  <a:gd name="connsiteX245" fmla="*/ 1351803 w 3024845"/>
                  <a:gd name="connsiteY245" fmla="*/ 356693 h 803953"/>
                  <a:gd name="connsiteX246" fmla="*/ 1382204 w 3024845"/>
                  <a:gd name="connsiteY246" fmla="*/ 356693 h 803953"/>
                  <a:gd name="connsiteX247" fmla="*/ 1382204 w 3024845"/>
                  <a:gd name="connsiteY247" fmla="*/ 319943 h 803953"/>
                  <a:gd name="connsiteX248" fmla="*/ 1383470 w 3024845"/>
                  <a:gd name="connsiteY248" fmla="*/ 319943 h 803953"/>
                  <a:gd name="connsiteX249" fmla="*/ 1392337 w 3024845"/>
                  <a:gd name="connsiteY249" fmla="*/ 319943 h 803953"/>
                  <a:gd name="connsiteX250" fmla="*/ 1392337 w 3024845"/>
                  <a:gd name="connsiteY250" fmla="*/ 341560 h 803953"/>
                  <a:gd name="connsiteX251" fmla="*/ 1394364 w 3024845"/>
                  <a:gd name="connsiteY251" fmla="*/ 309134 h 803953"/>
                  <a:gd name="connsiteX252" fmla="*/ 1416657 w 3024845"/>
                  <a:gd name="connsiteY252" fmla="*/ 309134 h 803953"/>
                  <a:gd name="connsiteX253" fmla="*/ 1416657 w 3024845"/>
                  <a:gd name="connsiteY253" fmla="*/ 307512 h 803953"/>
                  <a:gd name="connsiteX254" fmla="*/ 1416657 w 3024845"/>
                  <a:gd name="connsiteY254" fmla="*/ 296163 h 803953"/>
                  <a:gd name="connsiteX255" fmla="*/ 1417417 w 3024845"/>
                  <a:gd name="connsiteY255" fmla="*/ 296163 h 803953"/>
                  <a:gd name="connsiteX256" fmla="*/ 1422737 w 3024845"/>
                  <a:gd name="connsiteY256" fmla="*/ 296163 h 803953"/>
                  <a:gd name="connsiteX257" fmla="*/ 1422737 w 3024845"/>
                  <a:gd name="connsiteY257" fmla="*/ 294272 h 803953"/>
                  <a:gd name="connsiteX258" fmla="*/ 1422737 w 3024845"/>
                  <a:gd name="connsiteY258" fmla="*/ 281031 h 803953"/>
                  <a:gd name="connsiteX259" fmla="*/ 1426791 w 3024845"/>
                  <a:gd name="connsiteY259" fmla="*/ 287516 h 803953"/>
                  <a:gd name="connsiteX260" fmla="*/ 1429071 w 3024845"/>
                  <a:gd name="connsiteY260" fmla="*/ 287516 h 803953"/>
                  <a:gd name="connsiteX261" fmla="*/ 1445031 w 3024845"/>
                  <a:gd name="connsiteY261" fmla="*/ 287516 h 803953"/>
                  <a:gd name="connsiteX262" fmla="*/ 1445031 w 3024845"/>
                  <a:gd name="connsiteY262" fmla="*/ 286705 h 803953"/>
                  <a:gd name="connsiteX263" fmla="*/ 1445031 w 3024845"/>
                  <a:gd name="connsiteY263" fmla="*/ 281031 h 803953"/>
                  <a:gd name="connsiteX264" fmla="*/ 1445791 w 3024845"/>
                  <a:gd name="connsiteY264" fmla="*/ 281031 h 803953"/>
                  <a:gd name="connsiteX265" fmla="*/ 1451111 w 3024845"/>
                  <a:gd name="connsiteY265" fmla="*/ 281031 h 803953"/>
                  <a:gd name="connsiteX266" fmla="*/ 1451111 w 3024845"/>
                  <a:gd name="connsiteY266" fmla="*/ 282382 h 803953"/>
                  <a:gd name="connsiteX267" fmla="*/ 1451111 w 3024845"/>
                  <a:gd name="connsiteY267" fmla="*/ 291840 h 803953"/>
                  <a:gd name="connsiteX268" fmla="*/ 1489618 w 3024845"/>
                  <a:gd name="connsiteY268" fmla="*/ 291840 h 803953"/>
                  <a:gd name="connsiteX269" fmla="*/ 1489618 w 3024845"/>
                  <a:gd name="connsiteY269" fmla="*/ 430193 h 803953"/>
                  <a:gd name="connsiteX270" fmla="*/ 1491138 w 3024845"/>
                  <a:gd name="connsiteY270" fmla="*/ 430193 h 803953"/>
                  <a:gd name="connsiteX271" fmla="*/ 1501778 w 3024845"/>
                  <a:gd name="connsiteY271" fmla="*/ 430193 h 803953"/>
                  <a:gd name="connsiteX272" fmla="*/ 1501778 w 3024845"/>
                  <a:gd name="connsiteY272" fmla="*/ 417223 h 803953"/>
                  <a:gd name="connsiteX273" fmla="*/ 1505832 w 3024845"/>
                  <a:gd name="connsiteY273" fmla="*/ 417223 h 803953"/>
                  <a:gd name="connsiteX274" fmla="*/ 1505832 w 3024845"/>
                  <a:gd name="connsiteY274" fmla="*/ 430193 h 803953"/>
                  <a:gd name="connsiteX275" fmla="*/ 1536232 w 3024845"/>
                  <a:gd name="connsiteY275" fmla="*/ 430193 h 803953"/>
                  <a:gd name="connsiteX276" fmla="*/ 1536232 w 3024845"/>
                  <a:gd name="connsiteY276" fmla="*/ 399928 h 803953"/>
                  <a:gd name="connsiteX277" fmla="*/ 1548392 w 3024845"/>
                  <a:gd name="connsiteY277" fmla="*/ 399928 h 803953"/>
                  <a:gd name="connsiteX278" fmla="*/ 1560552 w 3024845"/>
                  <a:gd name="connsiteY278" fmla="*/ 397767 h 803953"/>
                  <a:gd name="connsiteX279" fmla="*/ 1564606 w 3024845"/>
                  <a:gd name="connsiteY279" fmla="*/ 399928 h 803953"/>
                  <a:gd name="connsiteX280" fmla="*/ 1574739 w 3024845"/>
                  <a:gd name="connsiteY280" fmla="*/ 399928 h 803953"/>
                  <a:gd name="connsiteX281" fmla="*/ 1574739 w 3024845"/>
                  <a:gd name="connsiteY281" fmla="*/ 430193 h 803953"/>
                  <a:gd name="connsiteX282" fmla="*/ 1582846 w 3024845"/>
                  <a:gd name="connsiteY282" fmla="*/ 430193 h 803953"/>
                  <a:gd name="connsiteX283" fmla="*/ 1582846 w 3024845"/>
                  <a:gd name="connsiteY283" fmla="*/ 447488 h 803953"/>
                  <a:gd name="connsiteX284" fmla="*/ 1592182 w 3024845"/>
                  <a:gd name="connsiteY284" fmla="*/ 448393 h 803953"/>
                  <a:gd name="connsiteX285" fmla="*/ 1605140 w 3024845"/>
                  <a:gd name="connsiteY285" fmla="*/ 448393 h 803953"/>
                  <a:gd name="connsiteX286" fmla="*/ 1605140 w 3024845"/>
                  <a:gd name="connsiteY286" fmla="*/ 432355 h 803953"/>
                  <a:gd name="connsiteX287" fmla="*/ 1673096 w 3024845"/>
                  <a:gd name="connsiteY287" fmla="*/ 432355 h 803953"/>
                  <a:gd name="connsiteX288" fmla="*/ 1673096 w 3024845"/>
                  <a:gd name="connsiteY288" fmla="*/ 347102 h 803953"/>
                  <a:gd name="connsiteX289" fmla="*/ 1745104 w 3024845"/>
                  <a:gd name="connsiteY289" fmla="*/ 347102 h 803953"/>
                  <a:gd name="connsiteX290" fmla="*/ 1745104 w 3024845"/>
                  <a:gd name="connsiteY290" fmla="*/ 425870 h 803953"/>
                  <a:gd name="connsiteX291" fmla="*/ 1747008 w 3024845"/>
                  <a:gd name="connsiteY291" fmla="*/ 425870 h 803953"/>
                  <a:gd name="connsiteX292" fmla="*/ 1748250 w 3024845"/>
                  <a:gd name="connsiteY292" fmla="*/ 448393 h 803953"/>
                  <a:gd name="connsiteX293" fmla="*/ 1757926 w 3024845"/>
                  <a:gd name="connsiteY293" fmla="*/ 448393 h 803953"/>
                  <a:gd name="connsiteX294" fmla="*/ 1759168 w 3024845"/>
                  <a:gd name="connsiteY294" fmla="*/ 425870 h 803953"/>
                  <a:gd name="connsiteX295" fmla="*/ 1765248 w 3024845"/>
                  <a:gd name="connsiteY295" fmla="*/ 425870 h 803953"/>
                  <a:gd name="connsiteX296" fmla="*/ 1766490 w 3024845"/>
                  <a:gd name="connsiteY296" fmla="*/ 448393 h 803953"/>
                  <a:gd name="connsiteX297" fmla="*/ 1817112 w 3024845"/>
                  <a:gd name="connsiteY297" fmla="*/ 448393 h 803953"/>
                  <a:gd name="connsiteX298" fmla="*/ 1817112 w 3024845"/>
                  <a:gd name="connsiteY298" fmla="*/ 285365 h 803953"/>
                  <a:gd name="connsiteX299" fmla="*/ 2014439 w 3024845"/>
                  <a:gd name="connsiteY299" fmla="*/ 285365 h 803953"/>
                  <a:gd name="connsiteX300" fmla="*/ 2014439 w 3024845"/>
                  <a:gd name="connsiteY300" fmla="*/ 448393 h 803953"/>
                  <a:gd name="connsiteX301" fmla="*/ 2033136 w 3024845"/>
                  <a:gd name="connsiteY301" fmla="*/ 448393 h 803953"/>
                  <a:gd name="connsiteX302" fmla="*/ 2033136 w 3024845"/>
                  <a:gd name="connsiteY302" fmla="*/ 365700 h 803953"/>
                  <a:gd name="connsiteX303" fmla="*/ 2128256 w 3024845"/>
                  <a:gd name="connsiteY303" fmla="*/ 365700 h 803953"/>
                  <a:gd name="connsiteX304" fmla="*/ 2180720 w 3024845"/>
                  <a:gd name="connsiteY304" fmla="*/ 300487 h 803953"/>
                  <a:gd name="connsiteX305" fmla="*/ 2245574 w 3024845"/>
                  <a:gd name="connsiteY305" fmla="*/ 300487 h 803953"/>
                  <a:gd name="connsiteX306" fmla="*/ 2245574 w 3024845"/>
                  <a:gd name="connsiteY306" fmla="*/ 376149 h 803953"/>
                  <a:gd name="connsiteX307" fmla="*/ 2253681 w 3024845"/>
                  <a:gd name="connsiteY307" fmla="*/ 376149 h 803953"/>
                  <a:gd name="connsiteX308" fmla="*/ 2255708 w 3024845"/>
                  <a:gd name="connsiteY308" fmla="*/ 369664 h 803953"/>
                  <a:gd name="connsiteX309" fmla="*/ 2261788 w 3024845"/>
                  <a:gd name="connsiteY309" fmla="*/ 369664 h 803953"/>
                  <a:gd name="connsiteX310" fmla="*/ 2263815 w 3024845"/>
                  <a:gd name="connsiteY310" fmla="*/ 378311 h 803953"/>
                  <a:gd name="connsiteX311" fmla="*/ 2275975 w 3024845"/>
                  <a:gd name="connsiteY311" fmla="*/ 378311 h 803953"/>
                  <a:gd name="connsiteX312" fmla="*/ 2275975 w 3024845"/>
                  <a:gd name="connsiteY312" fmla="*/ 371825 h 803953"/>
                  <a:gd name="connsiteX313" fmla="*/ 2298268 w 3024845"/>
                  <a:gd name="connsiteY313" fmla="*/ 371825 h 803953"/>
                  <a:gd name="connsiteX314" fmla="*/ 2298268 w 3024845"/>
                  <a:gd name="connsiteY314" fmla="*/ 378311 h 803953"/>
                  <a:gd name="connsiteX315" fmla="*/ 2318535 w 3024845"/>
                  <a:gd name="connsiteY315" fmla="*/ 378311 h 803953"/>
                  <a:gd name="connsiteX316" fmla="*/ 2318535 w 3024845"/>
                  <a:gd name="connsiteY316" fmla="*/ 423708 h 803953"/>
                  <a:gd name="connsiteX317" fmla="*/ 2332722 w 3024845"/>
                  <a:gd name="connsiteY317" fmla="*/ 423708 h 803953"/>
                  <a:gd name="connsiteX318" fmla="*/ 2332722 w 3024845"/>
                  <a:gd name="connsiteY318" fmla="*/ 410737 h 803953"/>
                  <a:gd name="connsiteX319" fmla="*/ 2348936 w 3024845"/>
                  <a:gd name="connsiteY319" fmla="*/ 410737 h 803953"/>
                  <a:gd name="connsiteX320" fmla="*/ 2348936 w 3024845"/>
                  <a:gd name="connsiteY320" fmla="*/ 231310 h 803953"/>
                  <a:gd name="connsiteX321" fmla="*/ 2355016 w 3024845"/>
                  <a:gd name="connsiteY321" fmla="*/ 224824 h 803953"/>
                  <a:gd name="connsiteX322" fmla="*/ 2427977 w 3024845"/>
                  <a:gd name="connsiteY322" fmla="*/ 224824 h 803953"/>
                  <a:gd name="connsiteX323" fmla="*/ 2427977 w 3024845"/>
                  <a:gd name="connsiteY323" fmla="*/ 233472 h 803953"/>
                  <a:gd name="connsiteX324" fmla="*/ 2438110 w 3024845"/>
                  <a:gd name="connsiteY324" fmla="*/ 233472 h 803953"/>
                  <a:gd name="connsiteX325" fmla="*/ 2438110 w 3024845"/>
                  <a:gd name="connsiteY325" fmla="*/ 348046 h 803953"/>
                  <a:gd name="connsiteX326" fmla="*/ 2460404 w 3024845"/>
                  <a:gd name="connsiteY326" fmla="*/ 348046 h 803953"/>
                  <a:gd name="connsiteX327" fmla="*/ 2460404 w 3024845"/>
                  <a:gd name="connsiteY327" fmla="*/ 281031 h 803953"/>
                  <a:gd name="connsiteX328" fmla="*/ 2486751 w 3024845"/>
                  <a:gd name="connsiteY328" fmla="*/ 281031 h 803953"/>
                  <a:gd name="connsiteX329" fmla="*/ 2490804 w 3024845"/>
                  <a:gd name="connsiteY329" fmla="*/ 276707 h 803953"/>
                  <a:gd name="connsiteX330" fmla="*/ 2498911 w 3024845"/>
                  <a:gd name="connsiteY330" fmla="*/ 276707 h 803953"/>
                  <a:gd name="connsiteX331" fmla="*/ 2502964 w 3024845"/>
                  <a:gd name="connsiteY331" fmla="*/ 281031 h 803953"/>
                  <a:gd name="connsiteX332" fmla="*/ 2525258 w 3024845"/>
                  <a:gd name="connsiteY332" fmla="*/ 281031 h 803953"/>
                  <a:gd name="connsiteX333" fmla="*/ 2525258 w 3024845"/>
                  <a:gd name="connsiteY333" fmla="*/ 164295 h 803953"/>
                  <a:gd name="connsiteX334" fmla="*/ 2582005 w 3024845"/>
                  <a:gd name="connsiteY334" fmla="*/ 153486 h 803953"/>
                  <a:gd name="connsiteX335" fmla="*/ 2582005 w 3024845"/>
                  <a:gd name="connsiteY335" fmla="*/ 154567 h 803953"/>
                  <a:gd name="connsiteX336" fmla="*/ 2582005 w 3024845"/>
                  <a:gd name="connsiteY336" fmla="*/ 162133 h 803953"/>
                  <a:gd name="connsiteX337" fmla="*/ 2608352 w 3024845"/>
                  <a:gd name="connsiteY337" fmla="*/ 162133 h 803953"/>
                  <a:gd name="connsiteX338" fmla="*/ 2608352 w 3024845"/>
                  <a:gd name="connsiteY338" fmla="*/ 417223 h 803953"/>
                  <a:gd name="connsiteX339" fmla="*/ 2630646 w 3024845"/>
                  <a:gd name="connsiteY339" fmla="*/ 417223 h 803953"/>
                  <a:gd name="connsiteX340" fmla="*/ 2630646 w 3024845"/>
                  <a:gd name="connsiteY340" fmla="*/ 412899 h 803953"/>
                  <a:gd name="connsiteX341" fmla="*/ 2642806 w 3024845"/>
                  <a:gd name="connsiteY341" fmla="*/ 412899 h 803953"/>
                  <a:gd name="connsiteX342" fmla="*/ 2642806 w 3024845"/>
                  <a:gd name="connsiteY342" fmla="*/ 417223 h 803953"/>
                  <a:gd name="connsiteX343" fmla="*/ 2667126 w 3024845"/>
                  <a:gd name="connsiteY343" fmla="*/ 417223 h 803953"/>
                  <a:gd name="connsiteX344" fmla="*/ 2667126 w 3024845"/>
                  <a:gd name="connsiteY344" fmla="*/ 404252 h 803953"/>
                  <a:gd name="connsiteX345" fmla="*/ 2695500 w 3024845"/>
                  <a:gd name="connsiteY345" fmla="*/ 404252 h 803953"/>
                  <a:gd name="connsiteX346" fmla="*/ 2707660 w 3024845"/>
                  <a:gd name="connsiteY346" fmla="*/ 399928 h 803953"/>
                  <a:gd name="connsiteX347" fmla="*/ 2727927 w 3024845"/>
                  <a:gd name="connsiteY347" fmla="*/ 404252 h 803953"/>
                  <a:gd name="connsiteX348" fmla="*/ 2727927 w 3024845"/>
                  <a:gd name="connsiteY348" fmla="*/ 386958 h 803953"/>
                  <a:gd name="connsiteX349" fmla="*/ 2736034 w 3024845"/>
                  <a:gd name="connsiteY349" fmla="*/ 386958 h 803953"/>
                  <a:gd name="connsiteX350" fmla="*/ 2736034 w 3024845"/>
                  <a:gd name="connsiteY350" fmla="*/ 373987 h 803953"/>
                  <a:gd name="connsiteX351" fmla="*/ 2792781 w 3024845"/>
                  <a:gd name="connsiteY351" fmla="*/ 373987 h 803953"/>
                  <a:gd name="connsiteX352" fmla="*/ 2792781 w 3024845"/>
                  <a:gd name="connsiteY352" fmla="*/ 343722 h 803953"/>
                  <a:gd name="connsiteX353" fmla="*/ 2811021 w 3024845"/>
                  <a:gd name="connsiteY353" fmla="*/ 343722 h 803953"/>
                  <a:gd name="connsiteX354" fmla="*/ 2811021 w 3024845"/>
                  <a:gd name="connsiteY354" fmla="*/ 337237 h 803953"/>
                  <a:gd name="connsiteX355" fmla="*/ 2823181 w 3024845"/>
                  <a:gd name="connsiteY355" fmla="*/ 337237 h 803953"/>
                  <a:gd name="connsiteX356" fmla="*/ 2823181 w 3024845"/>
                  <a:gd name="connsiteY356" fmla="*/ 343722 h 803953"/>
                  <a:gd name="connsiteX357" fmla="*/ 2839395 w 3024845"/>
                  <a:gd name="connsiteY357" fmla="*/ 343722 h 803953"/>
                  <a:gd name="connsiteX358" fmla="*/ 2839395 w 3024845"/>
                  <a:gd name="connsiteY358" fmla="*/ 393443 h 803953"/>
                  <a:gd name="connsiteX359" fmla="*/ 2871822 w 3024845"/>
                  <a:gd name="connsiteY359" fmla="*/ 393443 h 803953"/>
                  <a:gd name="connsiteX360" fmla="*/ 2871822 w 3024845"/>
                  <a:gd name="connsiteY360" fmla="*/ 367502 h 803953"/>
                  <a:gd name="connsiteX361" fmla="*/ 2910329 w 3024845"/>
                  <a:gd name="connsiteY361" fmla="*/ 367502 h 803953"/>
                  <a:gd name="connsiteX362" fmla="*/ 2910329 w 3024845"/>
                  <a:gd name="connsiteY362" fmla="*/ 337237 h 803953"/>
                  <a:gd name="connsiteX363" fmla="*/ 2958970 w 3024845"/>
                  <a:gd name="connsiteY363" fmla="*/ 337237 h 803953"/>
                  <a:gd name="connsiteX364" fmla="*/ 2958970 w 3024845"/>
                  <a:gd name="connsiteY364" fmla="*/ 448393 h 803953"/>
                  <a:gd name="connsiteX365" fmla="*/ 2958970 w 3024845"/>
                  <a:gd name="connsiteY365" fmla="*/ 462172 h 803953"/>
                  <a:gd name="connsiteX366" fmla="*/ 3024845 w 3024845"/>
                  <a:gd name="connsiteY366" fmla="*/ 462172 h 803953"/>
                  <a:gd name="connsiteX367" fmla="*/ 3024845 w 3024845"/>
                  <a:gd name="connsiteY367" fmla="*/ 803953 h 803953"/>
                  <a:gd name="connsiteX368" fmla="*/ 2054 w 3024845"/>
                  <a:gd name="connsiteY368" fmla="*/ 801620 h 803953"/>
                  <a:gd name="connsiteX369" fmla="*/ 0 w 3024845"/>
                  <a:gd name="connsiteY369" fmla="*/ 367502 h 803953"/>
                  <a:gd name="connsiteX370" fmla="*/ 20267 w 3024845"/>
                  <a:gd name="connsiteY370" fmla="*/ 367502 h 803953"/>
                  <a:gd name="connsiteX371" fmla="*/ 20774 w 3024845"/>
                  <a:gd name="connsiteY371" fmla="*/ 366421 h 803953"/>
                  <a:gd name="connsiteX372" fmla="*/ 24320 w 3024845"/>
                  <a:gd name="connsiteY372" fmla="*/ 358855 h 803953"/>
                  <a:gd name="connsiteX373" fmla="*/ 26094 w 3024845"/>
                  <a:gd name="connsiteY373" fmla="*/ 359125 h 803953"/>
                  <a:gd name="connsiteX374" fmla="*/ 38507 w 3024845"/>
                  <a:gd name="connsiteY374" fmla="*/ 361016 h 803953"/>
                  <a:gd name="connsiteX375" fmla="*/ 39014 w 3024845"/>
                  <a:gd name="connsiteY375" fmla="*/ 362368 h 803953"/>
                  <a:gd name="connsiteX376" fmla="*/ 42560 w 3024845"/>
                  <a:gd name="connsiteY376" fmla="*/ 371825 h 803953"/>
                  <a:gd name="connsiteX377" fmla="*/ 68907 w 3024845"/>
                  <a:gd name="connsiteY377" fmla="*/ 373987 h 803953"/>
                  <a:gd name="connsiteX378" fmla="*/ 68907 w 3024845"/>
                  <a:gd name="connsiteY378" fmla="*/ 250766 h 803953"/>
                  <a:gd name="connsiteX379" fmla="*/ 70934 w 3024845"/>
                  <a:gd name="connsiteY379" fmla="*/ 250766 h 803953"/>
                  <a:gd name="connsiteX380" fmla="*/ 85121 w 3024845"/>
                  <a:gd name="connsiteY380" fmla="*/ 250766 h 803953"/>
                  <a:gd name="connsiteX381" fmla="*/ 85121 w 3024845"/>
                  <a:gd name="connsiteY381" fmla="*/ 114574 h 803953"/>
                  <a:gd name="connsiteX382" fmla="*/ 86894 w 3024845"/>
                  <a:gd name="connsiteY382" fmla="*/ 114574 h 803953"/>
                  <a:gd name="connsiteX383" fmla="*/ 99308 w 3024845"/>
                  <a:gd name="connsiteY383" fmla="*/ 114574 h 803953"/>
                  <a:gd name="connsiteX384" fmla="*/ 99308 w 3024845"/>
                  <a:gd name="connsiteY384" fmla="*/ 0 h 803953"/>
                  <a:gd name="connsiteX0" fmla="*/ 99308 w 3024845"/>
                  <a:gd name="connsiteY0" fmla="*/ 0 h 689379"/>
                  <a:gd name="connsiteX1" fmla="*/ 220909 w 3024845"/>
                  <a:gd name="connsiteY1" fmla="*/ 0 h 689379"/>
                  <a:gd name="connsiteX2" fmla="*/ 223189 w 3024845"/>
                  <a:gd name="connsiteY2" fmla="*/ 0 h 689379"/>
                  <a:gd name="connsiteX3" fmla="*/ 239150 w 3024845"/>
                  <a:gd name="connsiteY3" fmla="*/ 0 h 689379"/>
                  <a:gd name="connsiteX4" fmla="*/ 239150 w 3024845"/>
                  <a:gd name="connsiteY4" fmla="*/ 140515 h 689379"/>
                  <a:gd name="connsiteX5" fmla="*/ 240670 w 3024845"/>
                  <a:gd name="connsiteY5" fmla="*/ 140245 h 689379"/>
                  <a:gd name="connsiteX6" fmla="*/ 251310 w 3024845"/>
                  <a:gd name="connsiteY6" fmla="*/ 138354 h 689379"/>
                  <a:gd name="connsiteX7" fmla="*/ 249283 w 3024845"/>
                  <a:gd name="connsiteY7" fmla="*/ 226986 h 689379"/>
                  <a:gd name="connsiteX8" fmla="*/ 250803 w 3024845"/>
                  <a:gd name="connsiteY8" fmla="*/ 227257 h 689379"/>
                  <a:gd name="connsiteX9" fmla="*/ 261443 w 3024845"/>
                  <a:gd name="connsiteY9" fmla="*/ 229148 h 689379"/>
                  <a:gd name="connsiteX10" fmla="*/ 261696 w 3024845"/>
                  <a:gd name="connsiteY10" fmla="*/ 229959 h 689379"/>
                  <a:gd name="connsiteX11" fmla="*/ 263470 w 3024845"/>
                  <a:gd name="connsiteY11" fmla="*/ 235634 h 689379"/>
                  <a:gd name="connsiteX12" fmla="*/ 264230 w 3024845"/>
                  <a:gd name="connsiteY12" fmla="*/ 233202 h 689379"/>
                  <a:gd name="connsiteX13" fmla="*/ 269550 w 3024845"/>
                  <a:gd name="connsiteY13" fmla="*/ 216178 h 689379"/>
                  <a:gd name="connsiteX14" fmla="*/ 271323 w 3024845"/>
                  <a:gd name="connsiteY14" fmla="*/ 216178 h 689379"/>
                  <a:gd name="connsiteX15" fmla="*/ 283737 w 3024845"/>
                  <a:gd name="connsiteY15" fmla="*/ 216178 h 689379"/>
                  <a:gd name="connsiteX16" fmla="*/ 283737 w 3024845"/>
                  <a:gd name="connsiteY16" fmla="*/ 248604 h 689379"/>
                  <a:gd name="connsiteX17" fmla="*/ 284750 w 3024845"/>
                  <a:gd name="connsiteY17" fmla="*/ 249145 h 689379"/>
                  <a:gd name="connsiteX18" fmla="*/ 291844 w 3024845"/>
                  <a:gd name="connsiteY18" fmla="*/ 252928 h 689379"/>
                  <a:gd name="connsiteX19" fmla="*/ 291844 w 3024845"/>
                  <a:gd name="connsiteY19" fmla="*/ 254279 h 689379"/>
                  <a:gd name="connsiteX20" fmla="*/ 291844 w 3024845"/>
                  <a:gd name="connsiteY20" fmla="*/ 263737 h 689379"/>
                  <a:gd name="connsiteX21" fmla="*/ 336431 w 3024845"/>
                  <a:gd name="connsiteY21" fmla="*/ 263737 h 689379"/>
                  <a:gd name="connsiteX22" fmla="*/ 336431 w 3024845"/>
                  <a:gd name="connsiteY22" fmla="*/ 264818 h 689379"/>
                  <a:gd name="connsiteX23" fmla="*/ 336431 w 3024845"/>
                  <a:gd name="connsiteY23" fmla="*/ 272384 h 689379"/>
                  <a:gd name="connsiteX24" fmla="*/ 338457 w 3024845"/>
                  <a:gd name="connsiteY24" fmla="*/ 272384 h 689379"/>
                  <a:gd name="connsiteX25" fmla="*/ 352644 w 3024845"/>
                  <a:gd name="connsiteY25" fmla="*/ 272384 h 689379"/>
                  <a:gd name="connsiteX26" fmla="*/ 352644 w 3024845"/>
                  <a:gd name="connsiteY26" fmla="*/ 242119 h 689379"/>
                  <a:gd name="connsiteX27" fmla="*/ 397231 w 3024845"/>
                  <a:gd name="connsiteY27" fmla="*/ 242119 h 689379"/>
                  <a:gd name="connsiteX28" fmla="*/ 397231 w 3024845"/>
                  <a:gd name="connsiteY28" fmla="*/ 240768 h 689379"/>
                  <a:gd name="connsiteX29" fmla="*/ 397231 w 3024845"/>
                  <a:gd name="connsiteY29" fmla="*/ 231310 h 689379"/>
                  <a:gd name="connsiteX30" fmla="*/ 398245 w 3024845"/>
                  <a:gd name="connsiteY30" fmla="*/ 231310 h 689379"/>
                  <a:gd name="connsiteX31" fmla="*/ 405338 w 3024845"/>
                  <a:gd name="connsiteY31" fmla="*/ 231310 h 689379"/>
                  <a:gd name="connsiteX32" fmla="*/ 405338 w 3024845"/>
                  <a:gd name="connsiteY32" fmla="*/ 229419 h 689379"/>
                  <a:gd name="connsiteX33" fmla="*/ 405338 w 3024845"/>
                  <a:gd name="connsiteY33" fmla="*/ 216178 h 689379"/>
                  <a:gd name="connsiteX34" fmla="*/ 406098 w 3024845"/>
                  <a:gd name="connsiteY34" fmla="*/ 216178 h 689379"/>
                  <a:gd name="connsiteX35" fmla="*/ 411418 w 3024845"/>
                  <a:gd name="connsiteY35" fmla="*/ 216178 h 689379"/>
                  <a:gd name="connsiteX36" fmla="*/ 411418 w 3024845"/>
                  <a:gd name="connsiteY36" fmla="*/ 215097 h 689379"/>
                  <a:gd name="connsiteX37" fmla="*/ 411418 w 3024845"/>
                  <a:gd name="connsiteY37" fmla="*/ 207530 h 689379"/>
                  <a:gd name="connsiteX38" fmla="*/ 413445 w 3024845"/>
                  <a:gd name="connsiteY38" fmla="*/ 207530 h 689379"/>
                  <a:gd name="connsiteX39" fmla="*/ 427632 w 3024845"/>
                  <a:gd name="connsiteY39" fmla="*/ 207530 h 689379"/>
                  <a:gd name="connsiteX40" fmla="*/ 427632 w 3024845"/>
                  <a:gd name="connsiteY40" fmla="*/ 208611 h 689379"/>
                  <a:gd name="connsiteX41" fmla="*/ 427632 w 3024845"/>
                  <a:gd name="connsiteY41" fmla="*/ 216178 h 689379"/>
                  <a:gd name="connsiteX42" fmla="*/ 449925 w 3024845"/>
                  <a:gd name="connsiteY42" fmla="*/ 216178 h 689379"/>
                  <a:gd name="connsiteX43" fmla="*/ 449925 w 3024845"/>
                  <a:gd name="connsiteY43" fmla="*/ 214286 h 689379"/>
                  <a:gd name="connsiteX44" fmla="*/ 449925 w 3024845"/>
                  <a:gd name="connsiteY44" fmla="*/ 201045 h 689379"/>
                  <a:gd name="connsiteX45" fmla="*/ 451699 w 3024845"/>
                  <a:gd name="connsiteY45" fmla="*/ 201045 h 689379"/>
                  <a:gd name="connsiteX46" fmla="*/ 464112 w 3024845"/>
                  <a:gd name="connsiteY46" fmla="*/ 201045 h 689379"/>
                  <a:gd name="connsiteX47" fmla="*/ 464112 w 3024845"/>
                  <a:gd name="connsiteY47" fmla="*/ 224825 h 689379"/>
                  <a:gd name="connsiteX48" fmla="*/ 465126 w 3024845"/>
                  <a:gd name="connsiteY48" fmla="*/ 224825 h 689379"/>
                  <a:gd name="connsiteX49" fmla="*/ 472219 w 3024845"/>
                  <a:gd name="connsiteY49" fmla="*/ 224825 h 689379"/>
                  <a:gd name="connsiteX50" fmla="*/ 472219 w 3024845"/>
                  <a:gd name="connsiteY50" fmla="*/ 223744 h 689379"/>
                  <a:gd name="connsiteX51" fmla="*/ 472219 w 3024845"/>
                  <a:gd name="connsiteY51" fmla="*/ 216178 h 689379"/>
                  <a:gd name="connsiteX52" fmla="*/ 473992 w 3024845"/>
                  <a:gd name="connsiteY52" fmla="*/ 216178 h 689379"/>
                  <a:gd name="connsiteX53" fmla="*/ 486406 w 3024845"/>
                  <a:gd name="connsiteY53" fmla="*/ 216178 h 689379"/>
                  <a:gd name="connsiteX54" fmla="*/ 486406 w 3024845"/>
                  <a:gd name="connsiteY54" fmla="*/ 242119 h 689379"/>
                  <a:gd name="connsiteX55" fmla="*/ 488433 w 3024845"/>
                  <a:gd name="connsiteY55" fmla="*/ 242119 h 689379"/>
                  <a:gd name="connsiteX56" fmla="*/ 502619 w 3024845"/>
                  <a:gd name="connsiteY56" fmla="*/ 242119 h 689379"/>
                  <a:gd name="connsiteX57" fmla="*/ 502619 w 3024845"/>
                  <a:gd name="connsiteY57" fmla="*/ 243740 h 689379"/>
                  <a:gd name="connsiteX58" fmla="*/ 502619 w 3024845"/>
                  <a:gd name="connsiteY58" fmla="*/ 255090 h 689379"/>
                  <a:gd name="connsiteX59" fmla="*/ 503379 w 3024845"/>
                  <a:gd name="connsiteY59" fmla="*/ 255090 h 689379"/>
                  <a:gd name="connsiteX60" fmla="*/ 508700 w 3024845"/>
                  <a:gd name="connsiteY60" fmla="*/ 255090 h 689379"/>
                  <a:gd name="connsiteX61" fmla="*/ 508700 w 3024845"/>
                  <a:gd name="connsiteY61" fmla="*/ 254279 h 689379"/>
                  <a:gd name="connsiteX62" fmla="*/ 508700 w 3024845"/>
                  <a:gd name="connsiteY62" fmla="*/ 248604 h 689379"/>
                  <a:gd name="connsiteX63" fmla="*/ 539100 w 3024845"/>
                  <a:gd name="connsiteY63" fmla="*/ 248604 h 689379"/>
                  <a:gd name="connsiteX64" fmla="*/ 539100 w 3024845"/>
                  <a:gd name="connsiteY64" fmla="*/ 272384 h 689379"/>
                  <a:gd name="connsiteX65" fmla="*/ 540113 w 3024845"/>
                  <a:gd name="connsiteY65" fmla="*/ 272384 h 689379"/>
                  <a:gd name="connsiteX66" fmla="*/ 547207 w 3024845"/>
                  <a:gd name="connsiteY66" fmla="*/ 272384 h 689379"/>
                  <a:gd name="connsiteX67" fmla="*/ 547207 w 3024845"/>
                  <a:gd name="connsiteY67" fmla="*/ 273465 h 689379"/>
                  <a:gd name="connsiteX68" fmla="*/ 547207 w 3024845"/>
                  <a:gd name="connsiteY68" fmla="*/ 281031 h 689379"/>
                  <a:gd name="connsiteX69" fmla="*/ 547967 w 3024845"/>
                  <a:gd name="connsiteY69" fmla="*/ 281031 h 689379"/>
                  <a:gd name="connsiteX70" fmla="*/ 553287 w 3024845"/>
                  <a:gd name="connsiteY70" fmla="*/ 281031 h 689379"/>
                  <a:gd name="connsiteX71" fmla="*/ 553287 w 3024845"/>
                  <a:gd name="connsiteY71" fmla="*/ 278869 h 689379"/>
                  <a:gd name="connsiteX72" fmla="*/ 553287 w 3024845"/>
                  <a:gd name="connsiteY72" fmla="*/ 263737 h 689379"/>
                  <a:gd name="connsiteX73" fmla="*/ 554300 w 3024845"/>
                  <a:gd name="connsiteY73" fmla="*/ 263737 h 689379"/>
                  <a:gd name="connsiteX74" fmla="*/ 561394 w 3024845"/>
                  <a:gd name="connsiteY74" fmla="*/ 263737 h 689379"/>
                  <a:gd name="connsiteX75" fmla="*/ 561394 w 3024845"/>
                  <a:gd name="connsiteY75" fmla="*/ 264818 h 689379"/>
                  <a:gd name="connsiteX76" fmla="*/ 561394 w 3024845"/>
                  <a:gd name="connsiteY76" fmla="*/ 272384 h 689379"/>
                  <a:gd name="connsiteX77" fmla="*/ 566714 w 3024845"/>
                  <a:gd name="connsiteY77" fmla="*/ 270391 h 689379"/>
                  <a:gd name="connsiteX78" fmla="*/ 567474 w 3024845"/>
                  <a:gd name="connsiteY78" fmla="*/ 269411 h 689379"/>
                  <a:gd name="connsiteX79" fmla="*/ 567474 w 3024845"/>
                  <a:gd name="connsiteY79" fmla="*/ 263737 h 689379"/>
                  <a:gd name="connsiteX80" fmla="*/ 605981 w 3024845"/>
                  <a:gd name="connsiteY80" fmla="*/ 263737 h 689379"/>
                  <a:gd name="connsiteX81" fmla="*/ 605981 w 3024845"/>
                  <a:gd name="connsiteY81" fmla="*/ 287516 h 689379"/>
                  <a:gd name="connsiteX82" fmla="*/ 608007 w 3024845"/>
                  <a:gd name="connsiteY82" fmla="*/ 287516 h 689379"/>
                  <a:gd name="connsiteX83" fmla="*/ 622194 w 3024845"/>
                  <a:gd name="connsiteY83" fmla="*/ 287516 h 689379"/>
                  <a:gd name="connsiteX84" fmla="*/ 622194 w 3024845"/>
                  <a:gd name="connsiteY84" fmla="*/ 288597 h 689379"/>
                  <a:gd name="connsiteX85" fmla="*/ 622194 w 3024845"/>
                  <a:gd name="connsiteY85" fmla="*/ 296163 h 689379"/>
                  <a:gd name="connsiteX86" fmla="*/ 623968 w 3024845"/>
                  <a:gd name="connsiteY86" fmla="*/ 296163 h 689379"/>
                  <a:gd name="connsiteX87" fmla="*/ 636381 w 3024845"/>
                  <a:gd name="connsiteY87" fmla="*/ 296163 h 689379"/>
                  <a:gd name="connsiteX88" fmla="*/ 636381 w 3024845"/>
                  <a:gd name="connsiteY88" fmla="*/ 272384 h 689379"/>
                  <a:gd name="connsiteX89" fmla="*/ 637394 w 3024845"/>
                  <a:gd name="connsiteY89" fmla="*/ 272384 h 689379"/>
                  <a:gd name="connsiteX90" fmla="*/ 644488 w 3024845"/>
                  <a:gd name="connsiteY90" fmla="*/ 272384 h 689379"/>
                  <a:gd name="connsiteX91" fmla="*/ 644488 w 3024845"/>
                  <a:gd name="connsiteY91" fmla="*/ 239957 h 689379"/>
                  <a:gd name="connsiteX92" fmla="*/ 645501 w 3024845"/>
                  <a:gd name="connsiteY92" fmla="*/ 239957 h 689379"/>
                  <a:gd name="connsiteX93" fmla="*/ 652595 w 3024845"/>
                  <a:gd name="connsiteY93" fmla="*/ 239957 h 689379"/>
                  <a:gd name="connsiteX94" fmla="*/ 652595 w 3024845"/>
                  <a:gd name="connsiteY94" fmla="*/ 238066 h 689379"/>
                  <a:gd name="connsiteX95" fmla="*/ 652595 w 3024845"/>
                  <a:gd name="connsiteY95" fmla="*/ 224825 h 689379"/>
                  <a:gd name="connsiteX96" fmla="*/ 651328 w 3024845"/>
                  <a:gd name="connsiteY96" fmla="*/ 223203 h 689379"/>
                  <a:gd name="connsiteX97" fmla="*/ 656648 w 3024845"/>
                  <a:gd name="connsiteY97" fmla="*/ 211854 h 689379"/>
                  <a:gd name="connsiteX98" fmla="*/ 664755 w 3024845"/>
                  <a:gd name="connsiteY98" fmla="*/ 239957 h 689379"/>
                  <a:gd name="connsiteX99" fmla="*/ 665515 w 3024845"/>
                  <a:gd name="connsiteY99" fmla="*/ 239957 h 689379"/>
                  <a:gd name="connsiteX100" fmla="*/ 670835 w 3024845"/>
                  <a:gd name="connsiteY100" fmla="*/ 239957 h 689379"/>
                  <a:gd name="connsiteX101" fmla="*/ 670835 w 3024845"/>
                  <a:gd name="connsiteY101" fmla="*/ 134030 h 689379"/>
                  <a:gd name="connsiteX102" fmla="*/ 672355 w 3024845"/>
                  <a:gd name="connsiteY102" fmla="*/ 134030 h 689379"/>
                  <a:gd name="connsiteX103" fmla="*/ 682995 w 3024845"/>
                  <a:gd name="connsiteY103" fmla="*/ 134030 h 689379"/>
                  <a:gd name="connsiteX104" fmla="*/ 682995 w 3024845"/>
                  <a:gd name="connsiteY104" fmla="*/ 86471 h 689379"/>
                  <a:gd name="connsiteX105" fmla="*/ 709342 w 3024845"/>
                  <a:gd name="connsiteY105" fmla="*/ 86471 h 689379"/>
                  <a:gd name="connsiteX106" fmla="*/ 709342 w 3024845"/>
                  <a:gd name="connsiteY106" fmla="*/ 64853 h 689379"/>
                  <a:gd name="connsiteX107" fmla="*/ 743796 w 3024845"/>
                  <a:gd name="connsiteY107" fmla="*/ 64853 h 689379"/>
                  <a:gd name="connsiteX108" fmla="*/ 743796 w 3024845"/>
                  <a:gd name="connsiteY108" fmla="*/ 67285 h 689379"/>
                  <a:gd name="connsiteX109" fmla="*/ 743796 w 3024845"/>
                  <a:gd name="connsiteY109" fmla="*/ 84309 h 689379"/>
                  <a:gd name="connsiteX110" fmla="*/ 746076 w 3024845"/>
                  <a:gd name="connsiteY110" fmla="*/ 84309 h 689379"/>
                  <a:gd name="connsiteX111" fmla="*/ 762036 w 3024845"/>
                  <a:gd name="connsiteY111" fmla="*/ 84309 h 689379"/>
                  <a:gd name="connsiteX112" fmla="*/ 762036 w 3024845"/>
                  <a:gd name="connsiteY112" fmla="*/ 131868 h 689379"/>
                  <a:gd name="connsiteX113" fmla="*/ 763049 w 3024845"/>
                  <a:gd name="connsiteY113" fmla="*/ 131868 h 689379"/>
                  <a:gd name="connsiteX114" fmla="*/ 770143 w 3024845"/>
                  <a:gd name="connsiteY114" fmla="*/ 131868 h 689379"/>
                  <a:gd name="connsiteX115" fmla="*/ 784330 w 3024845"/>
                  <a:gd name="connsiteY115" fmla="*/ 136192 h 689379"/>
                  <a:gd name="connsiteX116" fmla="*/ 784330 w 3024845"/>
                  <a:gd name="connsiteY116" fmla="*/ 175104 h 689379"/>
                  <a:gd name="connsiteX117" fmla="*/ 785343 w 3024845"/>
                  <a:gd name="connsiteY117" fmla="*/ 175104 h 689379"/>
                  <a:gd name="connsiteX118" fmla="*/ 792436 w 3024845"/>
                  <a:gd name="connsiteY118" fmla="*/ 175104 h 689379"/>
                  <a:gd name="connsiteX119" fmla="*/ 792436 w 3024845"/>
                  <a:gd name="connsiteY119" fmla="*/ 176725 h 689379"/>
                  <a:gd name="connsiteX120" fmla="*/ 792436 w 3024845"/>
                  <a:gd name="connsiteY120" fmla="*/ 188074 h 689379"/>
                  <a:gd name="connsiteX121" fmla="*/ 794463 w 3024845"/>
                  <a:gd name="connsiteY121" fmla="*/ 188074 h 689379"/>
                  <a:gd name="connsiteX122" fmla="*/ 808650 w 3024845"/>
                  <a:gd name="connsiteY122" fmla="*/ 188074 h 689379"/>
                  <a:gd name="connsiteX123" fmla="*/ 814730 w 3024845"/>
                  <a:gd name="connsiteY123" fmla="*/ 194560 h 689379"/>
                  <a:gd name="connsiteX124" fmla="*/ 814730 w 3024845"/>
                  <a:gd name="connsiteY124" fmla="*/ 216178 h 689379"/>
                  <a:gd name="connsiteX125" fmla="*/ 817010 w 3024845"/>
                  <a:gd name="connsiteY125" fmla="*/ 216178 h 689379"/>
                  <a:gd name="connsiteX126" fmla="*/ 832970 w 3024845"/>
                  <a:gd name="connsiteY126" fmla="*/ 216178 h 689379"/>
                  <a:gd name="connsiteX127" fmla="*/ 832970 w 3024845"/>
                  <a:gd name="connsiteY127" fmla="*/ 217258 h 689379"/>
                  <a:gd name="connsiteX128" fmla="*/ 832970 w 3024845"/>
                  <a:gd name="connsiteY128" fmla="*/ 224825 h 689379"/>
                  <a:gd name="connsiteX129" fmla="*/ 834237 w 3024845"/>
                  <a:gd name="connsiteY129" fmla="*/ 224825 h 689379"/>
                  <a:gd name="connsiteX130" fmla="*/ 843104 w 3024845"/>
                  <a:gd name="connsiteY130" fmla="*/ 224825 h 689379"/>
                  <a:gd name="connsiteX131" fmla="*/ 843104 w 3024845"/>
                  <a:gd name="connsiteY131" fmla="*/ 226986 h 689379"/>
                  <a:gd name="connsiteX132" fmla="*/ 843104 w 3024845"/>
                  <a:gd name="connsiteY132" fmla="*/ 242119 h 689379"/>
                  <a:gd name="connsiteX133" fmla="*/ 847157 w 3024845"/>
                  <a:gd name="connsiteY133" fmla="*/ 240227 h 689379"/>
                  <a:gd name="connsiteX134" fmla="*/ 847157 w 3024845"/>
                  <a:gd name="connsiteY134" fmla="*/ 226986 h 689379"/>
                  <a:gd name="connsiteX135" fmla="*/ 848170 w 3024845"/>
                  <a:gd name="connsiteY135" fmla="*/ 226986 h 689379"/>
                  <a:gd name="connsiteX136" fmla="*/ 855264 w 3024845"/>
                  <a:gd name="connsiteY136" fmla="*/ 226986 h 689379"/>
                  <a:gd name="connsiteX137" fmla="*/ 855264 w 3024845"/>
                  <a:gd name="connsiteY137" fmla="*/ 228608 h 689379"/>
                  <a:gd name="connsiteX138" fmla="*/ 855264 w 3024845"/>
                  <a:gd name="connsiteY138" fmla="*/ 239957 h 689379"/>
                  <a:gd name="connsiteX139" fmla="*/ 856024 w 3024845"/>
                  <a:gd name="connsiteY139" fmla="*/ 239957 h 689379"/>
                  <a:gd name="connsiteX140" fmla="*/ 861344 w 3024845"/>
                  <a:gd name="connsiteY140" fmla="*/ 239957 h 689379"/>
                  <a:gd name="connsiteX141" fmla="*/ 909984 w 3024845"/>
                  <a:gd name="connsiteY141" fmla="*/ 235634 h 689379"/>
                  <a:gd name="connsiteX142" fmla="*/ 909984 w 3024845"/>
                  <a:gd name="connsiteY142" fmla="*/ 236985 h 689379"/>
                  <a:gd name="connsiteX143" fmla="*/ 909984 w 3024845"/>
                  <a:gd name="connsiteY143" fmla="*/ 246442 h 689379"/>
                  <a:gd name="connsiteX144" fmla="*/ 910744 w 3024845"/>
                  <a:gd name="connsiteY144" fmla="*/ 246442 h 689379"/>
                  <a:gd name="connsiteX145" fmla="*/ 916065 w 3024845"/>
                  <a:gd name="connsiteY145" fmla="*/ 246442 h 689379"/>
                  <a:gd name="connsiteX146" fmla="*/ 916065 w 3024845"/>
                  <a:gd name="connsiteY146" fmla="*/ 248604 h 689379"/>
                  <a:gd name="connsiteX147" fmla="*/ 916065 w 3024845"/>
                  <a:gd name="connsiteY147" fmla="*/ 263737 h 689379"/>
                  <a:gd name="connsiteX148" fmla="*/ 918091 w 3024845"/>
                  <a:gd name="connsiteY148" fmla="*/ 262386 h 689379"/>
                  <a:gd name="connsiteX149" fmla="*/ 932278 w 3024845"/>
                  <a:gd name="connsiteY149" fmla="*/ 252928 h 689379"/>
                  <a:gd name="connsiteX150" fmla="*/ 938358 w 3024845"/>
                  <a:gd name="connsiteY150" fmla="*/ 211854 h 689379"/>
                  <a:gd name="connsiteX151" fmla="*/ 939118 w 3024845"/>
                  <a:gd name="connsiteY151" fmla="*/ 211584 h 689379"/>
                  <a:gd name="connsiteX152" fmla="*/ 944438 w 3024845"/>
                  <a:gd name="connsiteY152" fmla="*/ 209692 h 689379"/>
                  <a:gd name="connsiteX153" fmla="*/ 946465 w 3024845"/>
                  <a:gd name="connsiteY153" fmla="*/ 140515 h 689379"/>
                  <a:gd name="connsiteX154" fmla="*/ 948492 w 3024845"/>
                  <a:gd name="connsiteY154" fmla="*/ 209692 h 689379"/>
                  <a:gd name="connsiteX155" fmla="*/ 949252 w 3024845"/>
                  <a:gd name="connsiteY155" fmla="*/ 209962 h 689379"/>
                  <a:gd name="connsiteX156" fmla="*/ 954572 w 3024845"/>
                  <a:gd name="connsiteY156" fmla="*/ 211854 h 689379"/>
                  <a:gd name="connsiteX157" fmla="*/ 954572 w 3024845"/>
                  <a:gd name="connsiteY157" fmla="*/ 125383 h 689379"/>
                  <a:gd name="connsiteX158" fmla="*/ 958625 w 3024845"/>
                  <a:gd name="connsiteY158" fmla="*/ 92956 h 689379"/>
                  <a:gd name="connsiteX159" fmla="*/ 997132 w 3024845"/>
                  <a:gd name="connsiteY159" fmla="*/ 92956 h 689379"/>
                  <a:gd name="connsiteX160" fmla="*/ 997132 w 3024845"/>
                  <a:gd name="connsiteY160" fmla="*/ 125383 h 689379"/>
                  <a:gd name="connsiteX161" fmla="*/ 997892 w 3024845"/>
                  <a:gd name="connsiteY161" fmla="*/ 125383 h 689379"/>
                  <a:gd name="connsiteX162" fmla="*/ 1003212 w 3024845"/>
                  <a:gd name="connsiteY162" fmla="*/ 125383 h 689379"/>
                  <a:gd name="connsiteX163" fmla="*/ 1003212 w 3024845"/>
                  <a:gd name="connsiteY163" fmla="*/ 43235 h 689379"/>
                  <a:gd name="connsiteX164" fmla="*/ 1004986 w 3024845"/>
                  <a:gd name="connsiteY164" fmla="*/ 43235 h 689379"/>
                  <a:gd name="connsiteX165" fmla="*/ 1017399 w 3024845"/>
                  <a:gd name="connsiteY165" fmla="*/ 43235 h 689379"/>
                  <a:gd name="connsiteX166" fmla="*/ 1017399 w 3024845"/>
                  <a:gd name="connsiteY166" fmla="*/ 41344 h 689379"/>
                  <a:gd name="connsiteX167" fmla="*/ 1017399 w 3024845"/>
                  <a:gd name="connsiteY167" fmla="*/ 28103 h 689379"/>
                  <a:gd name="connsiteX168" fmla="*/ 1039693 w 3024845"/>
                  <a:gd name="connsiteY168" fmla="*/ 28103 h 689379"/>
                  <a:gd name="connsiteX169" fmla="*/ 1039693 w 3024845"/>
                  <a:gd name="connsiteY169" fmla="*/ 27022 h 689379"/>
                  <a:gd name="connsiteX170" fmla="*/ 1039693 w 3024845"/>
                  <a:gd name="connsiteY170" fmla="*/ 19456 h 689379"/>
                  <a:gd name="connsiteX171" fmla="*/ 1041466 w 3024845"/>
                  <a:gd name="connsiteY171" fmla="*/ 19456 h 689379"/>
                  <a:gd name="connsiteX172" fmla="*/ 1053880 w 3024845"/>
                  <a:gd name="connsiteY172" fmla="*/ 19456 h 689379"/>
                  <a:gd name="connsiteX173" fmla="*/ 1053880 w 3024845"/>
                  <a:gd name="connsiteY173" fmla="*/ 20537 h 689379"/>
                  <a:gd name="connsiteX174" fmla="*/ 1053880 w 3024845"/>
                  <a:gd name="connsiteY174" fmla="*/ 28103 h 689379"/>
                  <a:gd name="connsiteX175" fmla="*/ 1054640 w 3024845"/>
                  <a:gd name="connsiteY175" fmla="*/ 28103 h 689379"/>
                  <a:gd name="connsiteX176" fmla="*/ 1059960 w 3024845"/>
                  <a:gd name="connsiteY176" fmla="*/ 28103 h 689379"/>
                  <a:gd name="connsiteX177" fmla="*/ 1070093 w 3024845"/>
                  <a:gd name="connsiteY177" fmla="*/ 23779 h 689379"/>
                  <a:gd name="connsiteX178" fmla="*/ 1074146 w 3024845"/>
                  <a:gd name="connsiteY178" fmla="*/ 27022 h 689379"/>
                  <a:gd name="connsiteX179" fmla="*/ 1074146 w 3024845"/>
                  <a:gd name="connsiteY179" fmla="*/ 19456 h 689379"/>
                  <a:gd name="connsiteX180" fmla="*/ 1076426 w 3024845"/>
                  <a:gd name="connsiteY180" fmla="*/ 19456 h 689379"/>
                  <a:gd name="connsiteX181" fmla="*/ 1092387 w 3024845"/>
                  <a:gd name="connsiteY181" fmla="*/ 19456 h 689379"/>
                  <a:gd name="connsiteX182" fmla="*/ 1092387 w 3024845"/>
                  <a:gd name="connsiteY182" fmla="*/ 20537 h 689379"/>
                  <a:gd name="connsiteX183" fmla="*/ 1092387 w 3024845"/>
                  <a:gd name="connsiteY183" fmla="*/ 28103 h 689379"/>
                  <a:gd name="connsiteX184" fmla="*/ 1122787 w 3024845"/>
                  <a:gd name="connsiteY184" fmla="*/ 28103 h 689379"/>
                  <a:gd name="connsiteX185" fmla="*/ 1122787 w 3024845"/>
                  <a:gd name="connsiteY185" fmla="*/ 29724 h 689379"/>
                  <a:gd name="connsiteX186" fmla="*/ 1122787 w 3024845"/>
                  <a:gd name="connsiteY186" fmla="*/ 41074 h 689379"/>
                  <a:gd name="connsiteX187" fmla="*/ 1149134 w 3024845"/>
                  <a:gd name="connsiteY187" fmla="*/ 41074 h 689379"/>
                  <a:gd name="connsiteX188" fmla="*/ 1149134 w 3024845"/>
                  <a:gd name="connsiteY188" fmla="*/ 71338 h 689379"/>
                  <a:gd name="connsiteX189" fmla="*/ 1149894 w 3024845"/>
                  <a:gd name="connsiteY189" fmla="*/ 71338 h 689379"/>
                  <a:gd name="connsiteX190" fmla="*/ 1155214 w 3024845"/>
                  <a:gd name="connsiteY190" fmla="*/ 71338 h 689379"/>
                  <a:gd name="connsiteX191" fmla="*/ 1155214 w 3024845"/>
                  <a:gd name="connsiteY191" fmla="*/ 72419 h 689379"/>
                  <a:gd name="connsiteX192" fmla="*/ 1155214 w 3024845"/>
                  <a:gd name="connsiteY192" fmla="*/ 79986 h 689379"/>
                  <a:gd name="connsiteX193" fmla="*/ 1159268 w 3024845"/>
                  <a:gd name="connsiteY193" fmla="*/ 110250 h 689379"/>
                  <a:gd name="connsiteX194" fmla="*/ 1160028 w 3024845"/>
                  <a:gd name="connsiteY194" fmla="*/ 110250 h 689379"/>
                  <a:gd name="connsiteX195" fmla="*/ 1165348 w 3024845"/>
                  <a:gd name="connsiteY195" fmla="*/ 110250 h 689379"/>
                  <a:gd name="connsiteX196" fmla="*/ 1165348 w 3024845"/>
                  <a:gd name="connsiteY196" fmla="*/ 111061 h 689379"/>
                  <a:gd name="connsiteX197" fmla="*/ 1165348 w 3024845"/>
                  <a:gd name="connsiteY197" fmla="*/ 116736 h 689379"/>
                  <a:gd name="connsiteX198" fmla="*/ 1166361 w 3024845"/>
                  <a:gd name="connsiteY198" fmla="*/ 116736 h 689379"/>
                  <a:gd name="connsiteX199" fmla="*/ 1173454 w 3024845"/>
                  <a:gd name="connsiteY199" fmla="*/ 116736 h 689379"/>
                  <a:gd name="connsiteX200" fmla="*/ 1173454 w 3024845"/>
                  <a:gd name="connsiteY200" fmla="*/ 147001 h 689379"/>
                  <a:gd name="connsiteX201" fmla="*/ 1175481 w 3024845"/>
                  <a:gd name="connsiteY201" fmla="*/ 147001 h 689379"/>
                  <a:gd name="connsiteX202" fmla="*/ 1189668 w 3024845"/>
                  <a:gd name="connsiteY202" fmla="*/ 147001 h 689379"/>
                  <a:gd name="connsiteX203" fmla="*/ 1189668 w 3024845"/>
                  <a:gd name="connsiteY203" fmla="*/ 170780 h 689379"/>
                  <a:gd name="connsiteX204" fmla="*/ 1191695 w 3024845"/>
                  <a:gd name="connsiteY204" fmla="*/ 172401 h 689379"/>
                  <a:gd name="connsiteX205" fmla="*/ 1191695 w 3024845"/>
                  <a:gd name="connsiteY205" fmla="*/ 183751 h 689379"/>
                  <a:gd name="connsiteX206" fmla="*/ 1192455 w 3024845"/>
                  <a:gd name="connsiteY206" fmla="*/ 183751 h 689379"/>
                  <a:gd name="connsiteX207" fmla="*/ 1197775 w 3024845"/>
                  <a:gd name="connsiteY207" fmla="*/ 183751 h 689379"/>
                  <a:gd name="connsiteX208" fmla="*/ 1197775 w 3024845"/>
                  <a:gd name="connsiteY208" fmla="*/ 207530 h 689379"/>
                  <a:gd name="connsiteX209" fmla="*/ 1199041 w 3024845"/>
                  <a:gd name="connsiteY209" fmla="*/ 207530 h 689379"/>
                  <a:gd name="connsiteX210" fmla="*/ 1207908 w 3024845"/>
                  <a:gd name="connsiteY210" fmla="*/ 207530 h 689379"/>
                  <a:gd name="connsiteX211" fmla="*/ 1209935 w 3024845"/>
                  <a:gd name="connsiteY211" fmla="*/ 211584 h 689379"/>
                  <a:gd name="connsiteX212" fmla="*/ 1209935 w 3024845"/>
                  <a:gd name="connsiteY212" fmla="*/ 224825 h 689379"/>
                  <a:gd name="connsiteX213" fmla="*/ 1211455 w 3024845"/>
                  <a:gd name="connsiteY213" fmla="*/ 222933 h 689379"/>
                  <a:gd name="connsiteX214" fmla="*/ 1222095 w 3024845"/>
                  <a:gd name="connsiteY214" fmla="*/ 209692 h 689379"/>
                  <a:gd name="connsiteX215" fmla="*/ 1250469 w 3024845"/>
                  <a:gd name="connsiteY215" fmla="*/ 209692 h 689379"/>
                  <a:gd name="connsiteX216" fmla="*/ 1250469 w 3024845"/>
                  <a:gd name="connsiteY216" fmla="*/ 296163 h 689379"/>
                  <a:gd name="connsiteX217" fmla="*/ 1251229 w 3024845"/>
                  <a:gd name="connsiteY217" fmla="*/ 296163 h 689379"/>
                  <a:gd name="connsiteX218" fmla="*/ 1256549 w 3024845"/>
                  <a:gd name="connsiteY218" fmla="*/ 296163 h 689379"/>
                  <a:gd name="connsiteX219" fmla="*/ 1257309 w 3024845"/>
                  <a:gd name="connsiteY219" fmla="*/ 294812 h 689379"/>
                  <a:gd name="connsiteX220" fmla="*/ 1262629 w 3024845"/>
                  <a:gd name="connsiteY220" fmla="*/ 285354 h 689379"/>
                  <a:gd name="connsiteX221" fmla="*/ 1262629 w 3024845"/>
                  <a:gd name="connsiteY221" fmla="*/ 287246 h 689379"/>
                  <a:gd name="connsiteX222" fmla="*/ 1262629 w 3024845"/>
                  <a:gd name="connsiteY222" fmla="*/ 300487 h 689379"/>
                  <a:gd name="connsiteX223" fmla="*/ 1266682 w 3024845"/>
                  <a:gd name="connsiteY223" fmla="*/ 255090 h 689379"/>
                  <a:gd name="connsiteX224" fmla="*/ 1267442 w 3024845"/>
                  <a:gd name="connsiteY224" fmla="*/ 255090 h 689379"/>
                  <a:gd name="connsiteX225" fmla="*/ 1272762 w 3024845"/>
                  <a:gd name="connsiteY225" fmla="*/ 255090 h 689379"/>
                  <a:gd name="connsiteX226" fmla="*/ 1272762 w 3024845"/>
                  <a:gd name="connsiteY226" fmla="*/ 190236 h 689379"/>
                  <a:gd name="connsiteX227" fmla="*/ 1273776 w 3024845"/>
                  <a:gd name="connsiteY227" fmla="*/ 190236 h 689379"/>
                  <a:gd name="connsiteX228" fmla="*/ 1280869 w 3024845"/>
                  <a:gd name="connsiteY228" fmla="*/ 190236 h 689379"/>
                  <a:gd name="connsiteX229" fmla="*/ 1293029 w 3024845"/>
                  <a:gd name="connsiteY229" fmla="*/ 147001 h 689379"/>
                  <a:gd name="connsiteX230" fmla="*/ 1294296 w 3024845"/>
                  <a:gd name="connsiteY230" fmla="*/ 147001 h 689379"/>
                  <a:gd name="connsiteX231" fmla="*/ 1303163 w 3024845"/>
                  <a:gd name="connsiteY231" fmla="*/ 147001 h 689379"/>
                  <a:gd name="connsiteX232" fmla="*/ 1313296 w 3024845"/>
                  <a:gd name="connsiteY232" fmla="*/ 190236 h 689379"/>
                  <a:gd name="connsiteX233" fmla="*/ 1314309 w 3024845"/>
                  <a:gd name="connsiteY233" fmla="*/ 190236 h 689379"/>
                  <a:gd name="connsiteX234" fmla="*/ 1321403 w 3024845"/>
                  <a:gd name="connsiteY234" fmla="*/ 190236 h 689379"/>
                  <a:gd name="connsiteX235" fmla="*/ 1321403 w 3024845"/>
                  <a:gd name="connsiteY235" fmla="*/ 229148 h 689379"/>
                  <a:gd name="connsiteX236" fmla="*/ 1323176 w 3024845"/>
                  <a:gd name="connsiteY236" fmla="*/ 229148 h 689379"/>
                  <a:gd name="connsiteX237" fmla="*/ 1335590 w 3024845"/>
                  <a:gd name="connsiteY237" fmla="*/ 229148 h 689379"/>
                  <a:gd name="connsiteX238" fmla="*/ 1335590 w 3024845"/>
                  <a:gd name="connsiteY238" fmla="*/ 231310 h 689379"/>
                  <a:gd name="connsiteX239" fmla="*/ 1335590 w 3024845"/>
                  <a:gd name="connsiteY239" fmla="*/ 246442 h 689379"/>
                  <a:gd name="connsiteX240" fmla="*/ 1339643 w 3024845"/>
                  <a:gd name="connsiteY240" fmla="*/ 244281 h 689379"/>
                  <a:gd name="connsiteX241" fmla="*/ 1339643 w 3024845"/>
                  <a:gd name="connsiteY241" fmla="*/ 229148 h 689379"/>
                  <a:gd name="connsiteX242" fmla="*/ 1341163 w 3024845"/>
                  <a:gd name="connsiteY242" fmla="*/ 229148 h 689379"/>
                  <a:gd name="connsiteX243" fmla="*/ 1351803 w 3024845"/>
                  <a:gd name="connsiteY243" fmla="*/ 229148 h 689379"/>
                  <a:gd name="connsiteX244" fmla="*/ 1351803 w 3024845"/>
                  <a:gd name="connsiteY244" fmla="*/ 230769 h 689379"/>
                  <a:gd name="connsiteX245" fmla="*/ 1351803 w 3024845"/>
                  <a:gd name="connsiteY245" fmla="*/ 242119 h 689379"/>
                  <a:gd name="connsiteX246" fmla="*/ 1382204 w 3024845"/>
                  <a:gd name="connsiteY246" fmla="*/ 242119 h 689379"/>
                  <a:gd name="connsiteX247" fmla="*/ 1382204 w 3024845"/>
                  <a:gd name="connsiteY247" fmla="*/ 205369 h 689379"/>
                  <a:gd name="connsiteX248" fmla="*/ 1383470 w 3024845"/>
                  <a:gd name="connsiteY248" fmla="*/ 205369 h 689379"/>
                  <a:gd name="connsiteX249" fmla="*/ 1392337 w 3024845"/>
                  <a:gd name="connsiteY249" fmla="*/ 205369 h 689379"/>
                  <a:gd name="connsiteX250" fmla="*/ 1392337 w 3024845"/>
                  <a:gd name="connsiteY250" fmla="*/ 226986 h 689379"/>
                  <a:gd name="connsiteX251" fmla="*/ 1394364 w 3024845"/>
                  <a:gd name="connsiteY251" fmla="*/ 194560 h 689379"/>
                  <a:gd name="connsiteX252" fmla="*/ 1416657 w 3024845"/>
                  <a:gd name="connsiteY252" fmla="*/ 194560 h 689379"/>
                  <a:gd name="connsiteX253" fmla="*/ 1416657 w 3024845"/>
                  <a:gd name="connsiteY253" fmla="*/ 192938 h 689379"/>
                  <a:gd name="connsiteX254" fmla="*/ 1416657 w 3024845"/>
                  <a:gd name="connsiteY254" fmla="*/ 181589 h 689379"/>
                  <a:gd name="connsiteX255" fmla="*/ 1417417 w 3024845"/>
                  <a:gd name="connsiteY255" fmla="*/ 181589 h 689379"/>
                  <a:gd name="connsiteX256" fmla="*/ 1422737 w 3024845"/>
                  <a:gd name="connsiteY256" fmla="*/ 181589 h 689379"/>
                  <a:gd name="connsiteX257" fmla="*/ 1422737 w 3024845"/>
                  <a:gd name="connsiteY257" fmla="*/ 179698 h 689379"/>
                  <a:gd name="connsiteX258" fmla="*/ 1422737 w 3024845"/>
                  <a:gd name="connsiteY258" fmla="*/ 166457 h 689379"/>
                  <a:gd name="connsiteX259" fmla="*/ 1426791 w 3024845"/>
                  <a:gd name="connsiteY259" fmla="*/ 172942 h 689379"/>
                  <a:gd name="connsiteX260" fmla="*/ 1429071 w 3024845"/>
                  <a:gd name="connsiteY260" fmla="*/ 172942 h 689379"/>
                  <a:gd name="connsiteX261" fmla="*/ 1445031 w 3024845"/>
                  <a:gd name="connsiteY261" fmla="*/ 172942 h 689379"/>
                  <a:gd name="connsiteX262" fmla="*/ 1445031 w 3024845"/>
                  <a:gd name="connsiteY262" fmla="*/ 172131 h 689379"/>
                  <a:gd name="connsiteX263" fmla="*/ 1445031 w 3024845"/>
                  <a:gd name="connsiteY263" fmla="*/ 166457 h 689379"/>
                  <a:gd name="connsiteX264" fmla="*/ 1445791 w 3024845"/>
                  <a:gd name="connsiteY264" fmla="*/ 166457 h 689379"/>
                  <a:gd name="connsiteX265" fmla="*/ 1451111 w 3024845"/>
                  <a:gd name="connsiteY265" fmla="*/ 166457 h 689379"/>
                  <a:gd name="connsiteX266" fmla="*/ 1451111 w 3024845"/>
                  <a:gd name="connsiteY266" fmla="*/ 167808 h 689379"/>
                  <a:gd name="connsiteX267" fmla="*/ 1451111 w 3024845"/>
                  <a:gd name="connsiteY267" fmla="*/ 177266 h 689379"/>
                  <a:gd name="connsiteX268" fmla="*/ 1489618 w 3024845"/>
                  <a:gd name="connsiteY268" fmla="*/ 177266 h 689379"/>
                  <a:gd name="connsiteX269" fmla="*/ 1489618 w 3024845"/>
                  <a:gd name="connsiteY269" fmla="*/ 315619 h 689379"/>
                  <a:gd name="connsiteX270" fmla="*/ 1491138 w 3024845"/>
                  <a:gd name="connsiteY270" fmla="*/ 315619 h 689379"/>
                  <a:gd name="connsiteX271" fmla="*/ 1501778 w 3024845"/>
                  <a:gd name="connsiteY271" fmla="*/ 315619 h 689379"/>
                  <a:gd name="connsiteX272" fmla="*/ 1501778 w 3024845"/>
                  <a:gd name="connsiteY272" fmla="*/ 302649 h 689379"/>
                  <a:gd name="connsiteX273" fmla="*/ 1505832 w 3024845"/>
                  <a:gd name="connsiteY273" fmla="*/ 302649 h 689379"/>
                  <a:gd name="connsiteX274" fmla="*/ 1505832 w 3024845"/>
                  <a:gd name="connsiteY274" fmla="*/ 315619 h 689379"/>
                  <a:gd name="connsiteX275" fmla="*/ 1536232 w 3024845"/>
                  <a:gd name="connsiteY275" fmla="*/ 315619 h 689379"/>
                  <a:gd name="connsiteX276" fmla="*/ 1536232 w 3024845"/>
                  <a:gd name="connsiteY276" fmla="*/ 285354 h 689379"/>
                  <a:gd name="connsiteX277" fmla="*/ 1548392 w 3024845"/>
                  <a:gd name="connsiteY277" fmla="*/ 285354 h 689379"/>
                  <a:gd name="connsiteX278" fmla="*/ 1560552 w 3024845"/>
                  <a:gd name="connsiteY278" fmla="*/ 283193 h 689379"/>
                  <a:gd name="connsiteX279" fmla="*/ 1564606 w 3024845"/>
                  <a:gd name="connsiteY279" fmla="*/ 285354 h 689379"/>
                  <a:gd name="connsiteX280" fmla="*/ 1574739 w 3024845"/>
                  <a:gd name="connsiteY280" fmla="*/ 285354 h 689379"/>
                  <a:gd name="connsiteX281" fmla="*/ 1574739 w 3024845"/>
                  <a:gd name="connsiteY281" fmla="*/ 315619 h 689379"/>
                  <a:gd name="connsiteX282" fmla="*/ 1582846 w 3024845"/>
                  <a:gd name="connsiteY282" fmla="*/ 315619 h 689379"/>
                  <a:gd name="connsiteX283" fmla="*/ 1582846 w 3024845"/>
                  <a:gd name="connsiteY283" fmla="*/ 332914 h 689379"/>
                  <a:gd name="connsiteX284" fmla="*/ 1592182 w 3024845"/>
                  <a:gd name="connsiteY284" fmla="*/ 333819 h 689379"/>
                  <a:gd name="connsiteX285" fmla="*/ 1605140 w 3024845"/>
                  <a:gd name="connsiteY285" fmla="*/ 333819 h 689379"/>
                  <a:gd name="connsiteX286" fmla="*/ 1605140 w 3024845"/>
                  <a:gd name="connsiteY286" fmla="*/ 317781 h 689379"/>
                  <a:gd name="connsiteX287" fmla="*/ 1673096 w 3024845"/>
                  <a:gd name="connsiteY287" fmla="*/ 317781 h 689379"/>
                  <a:gd name="connsiteX288" fmla="*/ 1673096 w 3024845"/>
                  <a:gd name="connsiteY288" fmla="*/ 232528 h 689379"/>
                  <a:gd name="connsiteX289" fmla="*/ 1745104 w 3024845"/>
                  <a:gd name="connsiteY289" fmla="*/ 232528 h 689379"/>
                  <a:gd name="connsiteX290" fmla="*/ 1745104 w 3024845"/>
                  <a:gd name="connsiteY290" fmla="*/ 311296 h 689379"/>
                  <a:gd name="connsiteX291" fmla="*/ 1747008 w 3024845"/>
                  <a:gd name="connsiteY291" fmla="*/ 311296 h 689379"/>
                  <a:gd name="connsiteX292" fmla="*/ 1748250 w 3024845"/>
                  <a:gd name="connsiteY292" fmla="*/ 333819 h 689379"/>
                  <a:gd name="connsiteX293" fmla="*/ 1757926 w 3024845"/>
                  <a:gd name="connsiteY293" fmla="*/ 333819 h 689379"/>
                  <a:gd name="connsiteX294" fmla="*/ 1759168 w 3024845"/>
                  <a:gd name="connsiteY294" fmla="*/ 311296 h 689379"/>
                  <a:gd name="connsiteX295" fmla="*/ 1765248 w 3024845"/>
                  <a:gd name="connsiteY295" fmla="*/ 311296 h 689379"/>
                  <a:gd name="connsiteX296" fmla="*/ 1766490 w 3024845"/>
                  <a:gd name="connsiteY296" fmla="*/ 333819 h 689379"/>
                  <a:gd name="connsiteX297" fmla="*/ 1817112 w 3024845"/>
                  <a:gd name="connsiteY297" fmla="*/ 333819 h 689379"/>
                  <a:gd name="connsiteX298" fmla="*/ 1817112 w 3024845"/>
                  <a:gd name="connsiteY298" fmla="*/ 170791 h 689379"/>
                  <a:gd name="connsiteX299" fmla="*/ 2014439 w 3024845"/>
                  <a:gd name="connsiteY299" fmla="*/ 170791 h 689379"/>
                  <a:gd name="connsiteX300" fmla="*/ 2014439 w 3024845"/>
                  <a:gd name="connsiteY300" fmla="*/ 333819 h 689379"/>
                  <a:gd name="connsiteX301" fmla="*/ 2033136 w 3024845"/>
                  <a:gd name="connsiteY301" fmla="*/ 333819 h 689379"/>
                  <a:gd name="connsiteX302" fmla="*/ 2033136 w 3024845"/>
                  <a:gd name="connsiteY302" fmla="*/ 251126 h 689379"/>
                  <a:gd name="connsiteX303" fmla="*/ 2128256 w 3024845"/>
                  <a:gd name="connsiteY303" fmla="*/ 251126 h 689379"/>
                  <a:gd name="connsiteX304" fmla="*/ 2180720 w 3024845"/>
                  <a:gd name="connsiteY304" fmla="*/ 185913 h 689379"/>
                  <a:gd name="connsiteX305" fmla="*/ 2245574 w 3024845"/>
                  <a:gd name="connsiteY305" fmla="*/ 185913 h 689379"/>
                  <a:gd name="connsiteX306" fmla="*/ 2245574 w 3024845"/>
                  <a:gd name="connsiteY306" fmla="*/ 261575 h 689379"/>
                  <a:gd name="connsiteX307" fmla="*/ 2253681 w 3024845"/>
                  <a:gd name="connsiteY307" fmla="*/ 261575 h 689379"/>
                  <a:gd name="connsiteX308" fmla="*/ 2255708 w 3024845"/>
                  <a:gd name="connsiteY308" fmla="*/ 255090 h 689379"/>
                  <a:gd name="connsiteX309" fmla="*/ 2261788 w 3024845"/>
                  <a:gd name="connsiteY309" fmla="*/ 255090 h 689379"/>
                  <a:gd name="connsiteX310" fmla="*/ 2263815 w 3024845"/>
                  <a:gd name="connsiteY310" fmla="*/ 263737 h 689379"/>
                  <a:gd name="connsiteX311" fmla="*/ 2275975 w 3024845"/>
                  <a:gd name="connsiteY311" fmla="*/ 263737 h 689379"/>
                  <a:gd name="connsiteX312" fmla="*/ 2275975 w 3024845"/>
                  <a:gd name="connsiteY312" fmla="*/ 257251 h 689379"/>
                  <a:gd name="connsiteX313" fmla="*/ 2298268 w 3024845"/>
                  <a:gd name="connsiteY313" fmla="*/ 257251 h 689379"/>
                  <a:gd name="connsiteX314" fmla="*/ 2298268 w 3024845"/>
                  <a:gd name="connsiteY314" fmla="*/ 263737 h 689379"/>
                  <a:gd name="connsiteX315" fmla="*/ 2318535 w 3024845"/>
                  <a:gd name="connsiteY315" fmla="*/ 263737 h 689379"/>
                  <a:gd name="connsiteX316" fmla="*/ 2318535 w 3024845"/>
                  <a:gd name="connsiteY316" fmla="*/ 309134 h 689379"/>
                  <a:gd name="connsiteX317" fmla="*/ 2332722 w 3024845"/>
                  <a:gd name="connsiteY317" fmla="*/ 309134 h 689379"/>
                  <a:gd name="connsiteX318" fmla="*/ 2332722 w 3024845"/>
                  <a:gd name="connsiteY318" fmla="*/ 296163 h 689379"/>
                  <a:gd name="connsiteX319" fmla="*/ 2348936 w 3024845"/>
                  <a:gd name="connsiteY319" fmla="*/ 296163 h 689379"/>
                  <a:gd name="connsiteX320" fmla="*/ 2348936 w 3024845"/>
                  <a:gd name="connsiteY320" fmla="*/ 116736 h 689379"/>
                  <a:gd name="connsiteX321" fmla="*/ 2355016 w 3024845"/>
                  <a:gd name="connsiteY321" fmla="*/ 110250 h 689379"/>
                  <a:gd name="connsiteX322" fmla="*/ 2427977 w 3024845"/>
                  <a:gd name="connsiteY322" fmla="*/ 110250 h 689379"/>
                  <a:gd name="connsiteX323" fmla="*/ 2427977 w 3024845"/>
                  <a:gd name="connsiteY323" fmla="*/ 118898 h 689379"/>
                  <a:gd name="connsiteX324" fmla="*/ 2438110 w 3024845"/>
                  <a:gd name="connsiteY324" fmla="*/ 118898 h 689379"/>
                  <a:gd name="connsiteX325" fmla="*/ 2438110 w 3024845"/>
                  <a:gd name="connsiteY325" fmla="*/ 233472 h 689379"/>
                  <a:gd name="connsiteX326" fmla="*/ 2460404 w 3024845"/>
                  <a:gd name="connsiteY326" fmla="*/ 233472 h 689379"/>
                  <a:gd name="connsiteX327" fmla="*/ 2460404 w 3024845"/>
                  <a:gd name="connsiteY327" fmla="*/ 166457 h 689379"/>
                  <a:gd name="connsiteX328" fmla="*/ 2486751 w 3024845"/>
                  <a:gd name="connsiteY328" fmla="*/ 166457 h 689379"/>
                  <a:gd name="connsiteX329" fmla="*/ 2490804 w 3024845"/>
                  <a:gd name="connsiteY329" fmla="*/ 162133 h 689379"/>
                  <a:gd name="connsiteX330" fmla="*/ 2498911 w 3024845"/>
                  <a:gd name="connsiteY330" fmla="*/ 162133 h 689379"/>
                  <a:gd name="connsiteX331" fmla="*/ 2502964 w 3024845"/>
                  <a:gd name="connsiteY331" fmla="*/ 166457 h 689379"/>
                  <a:gd name="connsiteX332" fmla="*/ 2525258 w 3024845"/>
                  <a:gd name="connsiteY332" fmla="*/ 166457 h 689379"/>
                  <a:gd name="connsiteX333" fmla="*/ 2525258 w 3024845"/>
                  <a:gd name="connsiteY333" fmla="*/ 49721 h 689379"/>
                  <a:gd name="connsiteX334" fmla="*/ 2582005 w 3024845"/>
                  <a:gd name="connsiteY334" fmla="*/ 38912 h 689379"/>
                  <a:gd name="connsiteX335" fmla="*/ 2582005 w 3024845"/>
                  <a:gd name="connsiteY335" fmla="*/ 39993 h 689379"/>
                  <a:gd name="connsiteX336" fmla="*/ 2582005 w 3024845"/>
                  <a:gd name="connsiteY336" fmla="*/ 47559 h 689379"/>
                  <a:gd name="connsiteX337" fmla="*/ 2608352 w 3024845"/>
                  <a:gd name="connsiteY337" fmla="*/ 47559 h 689379"/>
                  <a:gd name="connsiteX338" fmla="*/ 2608352 w 3024845"/>
                  <a:gd name="connsiteY338" fmla="*/ 302649 h 689379"/>
                  <a:gd name="connsiteX339" fmla="*/ 2630646 w 3024845"/>
                  <a:gd name="connsiteY339" fmla="*/ 302649 h 689379"/>
                  <a:gd name="connsiteX340" fmla="*/ 2630646 w 3024845"/>
                  <a:gd name="connsiteY340" fmla="*/ 298325 h 689379"/>
                  <a:gd name="connsiteX341" fmla="*/ 2642806 w 3024845"/>
                  <a:gd name="connsiteY341" fmla="*/ 298325 h 689379"/>
                  <a:gd name="connsiteX342" fmla="*/ 2642806 w 3024845"/>
                  <a:gd name="connsiteY342" fmla="*/ 302649 h 689379"/>
                  <a:gd name="connsiteX343" fmla="*/ 2667126 w 3024845"/>
                  <a:gd name="connsiteY343" fmla="*/ 302649 h 689379"/>
                  <a:gd name="connsiteX344" fmla="*/ 2667126 w 3024845"/>
                  <a:gd name="connsiteY344" fmla="*/ 289678 h 689379"/>
                  <a:gd name="connsiteX345" fmla="*/ 2695500 w 3024845"/>
                  <a:gd name="connsiteY345" fmla="*/ 289678 h 689379"/>
                  <a:gd name="connsiteX346" fmla="*/ 2707660 w 3024845"/>
                  <a:gd name="connsiteY346" fmla="*/ 285354 h 689379"/>
                  <a:gd name="connsiteX347" fmla="*/ 2727927 w 3024845"/>
                  <a:gd name="connsiteY347" fmla="*/ 289678 h 689379"/>
                  <a:gd name="connsiteX348" fmla="*/ 2727927 w 3024845"/>
                  <a:gd name="connsiteY348" fmla="*/ 272384 h 689379"/>
                  <a:gd name="connsiteX349" fmla="*/ 2736034 w 3024845"/>
                  <a:gd name="connsiteY349" fmla="*/ 272384 h 689379"/>
                  <a:gd name="connsiteX350" fmla="*/ 2736034 w 3024845"/>
                  <a:gd name="connsiteY350" fmla="*/ 259413 h 689379"/>
                  <a:gd name="connsiteX351" fmla="*/ 2792781 w 3024845"/>
                  <a:gd name="connsiteY351" fmla="*/ 259413 h 689379"/>
                  <a:gd name="connsiteX352" fmla="*/ 2792781 w 3024845"/>
                  <a:gd name="connsiteY352" fmla="*/ 229148 h 689379"/>
                  <a:gd name="connsiteX353" fmla="*/ 2811021 w 3024845"/>
                  <a:gd name="connsiteY353" fmla="*/ 229148 h 689379"/>
                  <a:gd name="connsiteX354" fmla="*/ 2811021 w 3024845"/>
                  <a:gd name="connsiteY354" fmla="*/ 222663 h 689379"/>
                  <a:gd name="connsiteX355" fmla="*/ 2823181 w 3024845"/>
                  <a:gd name="connsiteY355" fmla="*/ 222663 h 689379"/>
                  <a:gd name="connsiteX356" fmla="*/ 2823181 w 3024845"/>
                  <a:gd name="connsiteY356" fmla="*/ 229148 h 689379"/>
                  <a:gd name="connsiteX357" fmla="*/ 2839395 w 3024845"/>
                  <a:gd name="connsiteY357" fmla="*/ 229148 h 689379"/>
                  <a:gd name="connsiteX358" fmla="*/ 2839395 w 3024845"/>
                  <a:gd name="connsiteY358" fmla="*/ 278869 h 689379"/>
                  <a:gd name="connsiteX359" fmla="*/ 2871822 w 3024845"/>
                  <a:gd name="connsiteY359" fmla="*/ 278869 h 689379"/>
                  <a:gd name="connsiteX360" fmla="*/ 2871822 w 3024845"/>
                  <a:gd name="connsiteY360" fmla="*/ 252928 h 689379"/>
                  <a:gd name="connsiteX361" fmla="*/ 2910329 w 3024845"/>
                  <a:gd name="connsiteY361" fmla="*/ 252928 h 689379"/>
                  <a:gd name="connsiteX362" fmla="*/ 2910329 w 3024845"/>
                  <a:gd name="connsiteY362" fmla="*/ 222663 h 689379"/>
                  <a:gd name="connsiteX363" fmla="*/ 2958970 w 3024845"/>
                  <a:gd name="connsiteY363" fmla="*/ 222663 h 689379"/>
                  <a:gd name="connsiteX364" fmla="*/ 2958970 w 3024845"/>
                  <a:gd name="connsiteY364" fmla="*/ 333819 h 689379"/>
                  <a:gd name="connsiteX365" fmla="*/ 2958970 w 3024845"/>
                  <a:gd name="connsiteY365" fmla="*/ 347598 h 689379"/>
                  <a:gd name="connsiteX366" fmla="*/ 3024845 w 3024845"/>
                  <a:gd name="connsiteY366" fmla="*/ 347598 h 689379"/>
                  <a:gd name="connsiteX367" fmla="*/ 3024845 w 3024845"/>
                  <a:gd name="connsiteY367" fmla="*/ 689379 h 689379"/>
                  <a:gd name="connsiteX368" fmla="*/ 2054 w 3024845"/>
                  <a:gd name="connsiteY368" fmla="*/ 687046 h 689379"/>
                  <a:gd name="connsiteX369" fmla="*/ 0 w 3024845"/>
                  <a:gd name="connsiteY369" fmla="*/ 252928 h 689379"/>
                  <a:gd name="connsiteX370" fmla="*/ 20267 w 3024845"/>
                  <a:gd name="connsiteY370" fmla="*/ 252928 h 689379"/>
                  <a:gd name="connsiteX371" fmla="*/ 20774 w 3024845"/>
                  <a:gd name="connsiteY371" fmla="*/ 251847 h 689379"/>
                  <a:gd name="connsiteX372" fmla="*/ 24320 w 3024845"/>
                  <a:gd name="connsiteY372" fmla="*/ 244281 h 689379"/>
                  <a:gd name="connsiteX373" fmla="*/ 26094 w 3024845"/>
                  <a:gd name="connsiteY373" fmla="*/ 244551 h 689379"/>
                  <a:gd name="connsiteX374" fmla="*/ 38507 w 3024845"/>
                  <a:gd name="connsiteY374" fmla="*/ 246442 h 689379"/>
                  <a:gd name="connsiteX375" fmla="*/ 39014 w 3024845"/>
                  <a:gd name="connsiteY375" fmla="*/ 247794 h 689379"/>
                  <a:gd name="connsiteX376" fmla="*/ 42560 w 3024845"/>
                  <a:gd name="connsiteY376" fmla="*/ 257251 h 689379"/>
                  <a:gd name="connsiteX377" fmla="*/ 68907 w 3024845"/>
                  <a:gd name="connsiteY377" fmla="*/ 259413 h 689379"/>
                  <a:gd name="connsiteX378" fmla="*/ 68907 w 3024845"/>
                  <a:gd name="connsiteY378" fmla="*/ 136192 h 689379"/>
                  <a:gd name="connsiteX379" fmla="*/ 70934 w 3024845"/>
                  <a:gd name="connsiteY379" fmla="*/ 136192 h 689379"/>
                  <a:gd name="connsiteX380" fmla="*/ 85121 w 3024845"/>
                  <a:gd name="connsiteY380" fmla="*/ 136192 h 689379"/>
                  <a:gd name="connsiteX381" fmla="*/ 85121 w 3024845"/>
                  <a:gd name="connsiteY381" fmla="*/ 0 h 689379"/>
                  <a:gd name="connsiteX382" fmla="*/ 86894 w 3024845"/>
                  <a:gd name="connsiteY382" fmla="*/ 0 h 689379"/>
                  <a:gd name="connsiteX383" fmla="*/ 99308 w 3024845"/>
                  <a:gd name="connsiteY383" fmla="*/ 0 h 6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Lst>
                <a:rect l="l" t="t" r="r" b="b"/>
                <a:pathLst>
                  <a:path w="3024845" h="689379">
                    <a:moveTo>
                      <a:pt x="99308" y="0"/>
                    </a:moveTo>
                    <a:lnTo>
                      <a:pt x="220909" y="0"/>
                    </a:lnTo>
                    <a:lnTo>
                      <a:pt x="223189" y="0"/>
                    </a:lnTo>
                    <a:lnTo>
                      <a:pt x="239150" y="0"/>
                    </a:lnTo>
                    <a:lnTo>
                      <a:pt x="239150" y="140515"/>
                    </a:lnTo>
                    <a:cubicBezTo>
                      <a:pt x="239160" y="140514"/>
                      <a:pt x="239272" y="140493"/>
                      <a:pt x="240670" y="140245"/>
                    </a:cubicBezTo>
                    <a:lnTo>
                      <a:pt x="251310" y="138354"/>
                    </a:lnTo>
                    <a:cubicBezTo>
                      <a:pt x="251310" y="138376"/>
                      <a:pt x="251280" y="139710"/>
                      <a:pt x="249283" y="226986"/>
                    </a:cubicBezTo>
                    <a:cubicBezTo>
                      <a:pt x="249293" y="226988"/>
                      <a:pt x="249404" y="227008"/>
                      <a:pt x="250803" y="227257"/>
                    </a:cubicBezTo>
                    <a:lnTo>
                      <a:pt x="261443" y="229148"/>
                    </a:lnTo>
                    <a:cubicBezTo>
                      <a:pt x="261445" y="229155"/>
                      <a:pt x="261465" y="229219"/>
                      <a:pt x="261696" y="229959"/>
                    </a:cubicBezTo>
                    <a:lnTo>
                      <a:pt x="263470" y="235634"/>
                    </a:lnTo>
                    <a:cubicBezTo>
                      <a:pt x="263472" y="235625"/>
                      <a:pt x="263517" y="235482"/>
                      <a:pt x="264230" y="233202"/>
                    </a:cubicBezTo>
                    <a:lnTo>
                      <a:pt x="269550" y="216178"/>
                    </a:lnTo>
                    <a:lnTo>
                      <a:pt x="271323" y="216178"/>
                    </a:lnTo>
                    <a:lnTo>
                      <a:pt x="283737" y="216178"/>
                    </a:lnTo>
                    <a:lnTo>
                      <a:pt x="283737" y="248604"/>
                    </a:lnTo>
                    <a:cubicBezTo>
                      <a:pt x="283743" y="248609"/>
                      <a:pt x="283820" y="248649"/>
                      <a:pt x="284750" y="249145"/>
                    </a:cubicBezTo>
                    <a:lnTo>
                      <a:pt x="291844" y="252928"/>
                    </a:lnTo>
                    <a:lnTo>
                      <a:pt x="291844" y="254279"/>
                    </a:lnTo>
                    <a:lnTo>
                      <a:pt x="291844" y="263737"/>
                    </a:lnTo>
                    <a:lnTo>
                      <a:pt x="336431" y="263737"/>
                    </a:lnTo>
                    <a:lnTo>
                      <a:pt x="336431" y="264818"/>
                    </a:lnTo>
                    <a:lnTo>
                      <a:pt x="336431" y="272384"/>
                    </a:lnTo>
                    <a:lnTo>
                      <a:pt x="338457" y="272384"/>
                    </a:lnTo>
                    <a:lnTo>
                      <a:pt x="352644" y="272384"/>
                    </a:lnTo>
                    <a:lnTo>
                      <a:pt x="352644" y="242119"/>
                    </a:lnTo>
                    <a:lnTo>
                      <a:pt x="397231" y="242119"/>
                    </a:lnTo>
                    <a:lnTo>
                      <a:pt x="397231" y="240768"/>
                    </a:lnTo>
                    <a:lnTo>
                      <a:pt x="397231" y="231310"/>
                    </a:lnTo>
                    <a:lnTo>
                      <a:pt x="398245" y="231310"/>
                    </a:lnTo>
                    <a:lnTo>
                      <a:pt x="405338" y="231310"/>
                    </a:lnTo>
                    <a:lnTo>
                      <a:pt x="405338" y="229419"/>
                    </a:lnTo>
                    <a:lnTo>
                      <a:pt x="405338" y="216178"/>
                    </a:lnTo>
                    <a:lnTo>
                      <a:pt x="406098" y="216178"/>
                    </a:lnTo>
                    <a:lnTo>
                      <a:pt x="411418" y="216178"/>
                    </a:lnTo>
                    <a:lnTo>
                      <a:pt x="411418" y="215097"/>
                    </a:lnTo>
                    <a:lnTo>
                      <a:pt x="411418" y="207530"/>
                    </a:lnTo>
                    <a:lnTo>
                      <a:pt x="413445" y="207530"/>
                    </a:lnTo>
                    <a:lnTo>
                      <a:pt x="427632" y="207530"/>
                    </a:lnTo>
                    <a:lnTo>
                      <a:pt x="427632" y="208611"/>
                    </a:lnTo>
                    <a:lnTo>
                      <a:pt x="427632" y="216178"/>
                    </a:lnTo>
                    <a:lnTo>
                      <a:pt x="449925" y="216178"/>
                    </a:lnTo>
                    <a:lnTo>
                      <a:pt x="449925" y="214286"/>
                    </a:lnTo>
                    <a:lnTo>
                      <a:pt x="449925" y="201045"/>
                    </a:lnTo>
                    <a:lnTo>
                      <a:pt x="451699" y="201045"/>
                    </a:lnTo>
                    <a:lnTo>
                      <a:pt x="464112" y="201045"/>
                    </a:lnTo>
                    <a:lnTo>
                      <a:pt x="464112" y="224825"/>
                    </a:lnTo>
                    <a:lnTo>
                      <a:pt x="465126" y="224825"/>
                    </a:lnTo>
                    <a:lnTo>
                      <a:pt x="472219" y="224825"/>
                    </a:lnTo>
                    <a:lnTo>
                      <a:pt x="472219" y="223744"/>
                    </a:lnTo>
                    <a:lnTo>
                      <a:pt x="472219" y="216178"/>
                    </a:lnTo>
                    <a:lnTo>
                      <a:pt x="473992" y="216178"/>
                    </a:lnTo>
                    <a:lnTo>
                      <a:pt x="486406" y="216178"/>
                    </a:lnTo>
                    <a:lnTo>
                      <a:pt x="486406" y="242119"/>
                    </a:lnTo>
                    <a:lnTo>
                      <a:pt x="488433" y="242119"/>
                    </a:lnTo>
                    <a:lnTo>
                      <a:pt x="502619" y="242119"/>
                    </a:lnTo>
                    <a:lnTo>
                      <a:pt x="502619" y="243740"/>
                    </a:lnTo>
                    <a:lnTo>
                      <a:pt x="502619" y="255090"/>
                    </a:lnTo>
                    <a:lnTo>
                      <a:pt x="503379" y="255090"/>
                    </a:lnTo>
                    <a:lnTo>
                      <a:pt x="508700" y="255090"/>
                    </a:lnTo>
                    <a:lnTo>
                      <a:pt x="508700" y="254279"/>
                    </a:lnTo>
                    <a:lnTo>
                      <a:pt x="508700" y="248604"/>
                    </a:lnTo>
                    <a:lnTo>
                      <a:pt x="539100" y="248604"/>
                    </a:lnTo>
                    <a:lnTo>
                      <a:pt x="539100" y="272384"/>
                    </a:lnTo>
                    <a:lnTo>
                      <a:pt x="540113" y="272384"/>
                    </a:lnTo>
                    <a:lnTo>
                      <a:pt x="547207" y="272384"/>
                    </a:lnTo>
                    <a:lnTo>
                      <a:pt x="547207" y="273465"/>
                    </a:lnTo>
                    <a:lnTo>
                      <a:pt x="547207" y="281031"/>
                    </a:lnTo>
                    <a:lnTo>
                      <a:pt x="547967" y="281031"/>
                    </a:lnTo>
                    <a:lnTo>
                      <a:pt x="553287" y="281031"/>
                    </a:lnTo>
                    <a:lnTo>
                      <a:pt x="553287" y="278869"/>
                    </a:lnTo>
                    <a:lnTo>
                      <a:pt x="553287" y="263737"/>
                    </a:lnTo>
                    <a:lnTo>
                      <a:pt x="554300" y="263737"/>
                    </a:lnTo>
                    <a:lnTo>
                      <a:pt x="561394" y="263737"/>
                    </a:lnTo>
                    <a:lnTo>
                      <a:pt x="561394" y="264818"/>
                    </a:lnTo>
                    <a:lnTo>
                      <a:pt x="561394" y="272384"/>
                    </a:lnTo>
                    <a:lnTo>
                      <a:pt x="566714" y="270391"/>
                    </a:lnTo>
                    <a:cubicBezTo>
                      <a:pt x="567474" y="270019"/>
                      <a:pt x="567474" y="269817"/>
                      <a:pt x="567474" y="269411"/>
                    </a:cubicBezTo>
                    <a:lnTo>
                      <a:pt x="567474" y="263737"/>
                    </a:lnTo>
                    <a:lnTo>
                      <a:pt x="605981" y="263737"/>
                    </a:lnTo>
                    <a:lnTo>
                      <a:pt x="605981" y="287516"/>
                    </a:lnTo>
                    <a:lnTo>
                      <a:pt x="608007" y="287516"/>
                    </a:lnTo>
                    <a:lnTo>
                      <a:pt x="622194" y="287516"/>
                    </a:lnTo>
                    <a:lnTo>
                      <a:pt x="622194" y="288597"/>
                    </a:lnTo>
                    <a:lnTo>
                      <a:pt x="622194" y="296163"/>
                    </a:lnTo>
                    <a:lnTo>
                      <a:pt x="623968" y="296163"/>
                    </a:lnTo>
                    <a:lnTo>
                      <a:pt x="636381" y="296163"/>
                    </a:lnTo>
                    <a:lnTo>
                      <a:pt x="636381" y="272384"/>
                    </a:lnTo>
                    <a:lnTo>
                      <a:pt x="637394" y="272384"/>
                    </a:lnTo>
                    <a:lnTo>
                      <a:pt x="644488" y="272384"/>
                    </a:lnTo>
                    <a:lnTo>
                      <a:pt x="644488" y="239957"/>
                    </a:lnTo>
                    <a:lnTo>
                      <a:pt x="645501" y="239957"/>
                    </a:lnTo>
                    <a:lnTo>
                      <a:pt x="652595" y="239957"/>
                    </a:lnTo>
                    <a:lnTo>
                      <a:pt x="652595" y="238066"/>
                    </a:lnTo>
                    <a:lnTo>
                      <a:pt x="652595" y="224825"/>
                    </a:lnTo>
                    <a:cubicBezTo>
                      <a:pt x="650568" y="224825"/>
                      <a:pt x="650568" y="224825"/>
                      <a:pt x="651328" y="223203"/>
                    </a:cubicBezTo>
                    <a:lnTo>
                      <a:pt x="656648" y="211854"/>
                    </a:lnTo>
                    <a:cubicBezTo>
                      <a:pt x="656653" y="211871"/>
                      <a:pt x="656848" y="212545"/>
                      <a:pt x="664755" y="239957"/>
                    </a:cubicBezTo>
                    <a:lnTo>
                      <a:pt x="665515" y="239957"/>
                    </a:lnTo>
                    <a:lnTo>
                      <a:pt x="670835" y="239957"/>
                    </a:lnTo>
                    <a:lnTo>
                      <a:pt x="670835" y="134030"/>
                    </a:lnTo>
                    <a:lnTo>
                      <a:pt x="672355" y="134030"/>
                    </a:lnTo>
                    <a:lnTo>
                      <a:pt x="682995" y="134030"/>
                    </a:lnTo>
                    <a:lnTo>
                      <a:pt x="682995" y="86471"/>
                    </a:lnTo>
                    <a:lnTo>
                      <a:pt x="709342" y="86471"/>
                    </a:lnTo>
                    <a:lnTo>
                      <a:pt x="709342" y="64853"/>
                    </a:lnTo>
                    <a:lnTo>
                      <a:pt x="743796" y="64853"/>
                    </a:lnTo>
                    <a:lnTo>
                      <a:pt x="743796" y="67285"/>
                    </a:lnTo>
                    <a:lnTo>
                      <a:pt x="743796" y="84309"/>
                    </a:lnTo>
                    <a:lnTo>
                      <a:pt x="746076" y="84309"/>
                    </a:lnTo>
                    <a:lnTo>
                      <a:pt x="762036" y="84309"/>
                    </a:lnTo>
                    <a:lnTo>
                      <a:pt x="762036" y="131868"/>
                    </a:lnTo>
                    <a:lnTo>
                      <a:pt x="763049" y="131868"/>
                    </a:lnTo>
                    <a:lnTo>
                      <a:pt x="770143" y="131868"/>
                    </a:lnTo>
                    <a:lnTo>
                      <a:pt x="784330" y="136192"/>
                    </a:lnTo>
                    <a:lnTo>
                      <a:pt x="784330" y="175104"/>
                    </a:lnTo>
                    <a:lnTo>
                      <a:pt x="785343" y="175104"/>
                    </a:lnTo>
                    <a:lnTo>
                      <a:pt x="792436" y="175104"/>
                    </a:lnTo>
                    <a:lnTo>
                      <a:pt x="792436" y="176725"/>
                    </a:lnTo>
                    <a:lnTo>
                      <a:pt x="792436" y="188074"/>
                    </a:lnTo>
                    <a:lnTo>
                      <a:pt x="794463" y="188074"/>
                    </a:lnTo>
                    <a:lnTo>
                      <a:pt x="808650" y="188074"/>
                    </a:lnTo>
                    <a:lnTo>
                      <a:pt x="814730" y="194560"/>
                    </a:lnTo>
                    <a:lnTo>
                      <a:pt x="814730" y="216178"/>
                    </a:lnTo>
                    <a:lnTo>
                      <a:pt x="817010" y="216178"/>
                    </a:lnTo>
                    <a:lnTo>
                      <a:pt x="832970" y="216178"/>
                    </a:lnTo>
                    <a:lnTo>
                      <a:pt x="832970" y="217258"/>
                    </a:lnTo>
                    <a:lnTo>
                      <a:pt x="832970" y="224825"/>
                    </a:lnTo>
                    <a:lnTo>
                      <a:pt x="834237" y="224825"/>
                    </a:lnTo>
                    <a:lnTo>
                      <a:pt x="843104" y="224825"/>
                    </a:lnTo>
                    <a:lnTo>
                      <a:pt x="843104" y="226986"/>
                    </a:lnTo>
                    <a:lnTo>
                      <a:pt x="843104" y="242119"/>
                    </a:lnTo>
                    <a:cubicBezTo>
                      <a:pt x="847157" y="242119"/>
                      <a:pt x="847157" y="242119"/>
                      <a:pt x="847157" y="240227"/>
                    </a:cubicBezTo>
                    <a:lnTo>
                      <a:pt x="847157" y="226986"/>
                    </a:lnTo>
                    <a:lnTo>
                      <a:pt x="848170" y="226986"/>
                    </a:lnTo>
                    <a:lnTo>
                      <a:pt x="855264" y="226986"/>
                    </a:lnTo>
                    <a:lnTo>
                      <a:pt x="855264" y="228608"/>
                    </a:lnTo>
                    <a:lnTo>
                      <a:pt x="855264" y="239957"/>
                    </a:lnTo>
                    <a:lnTo>
                      <a:pt x="856024" y="239957"/>
                    </a:lnTo>
                    <a:lnTo>
                      <a:pt x="861344" y="239957"/>
                    </a:lnTo>
                    <a:cubicBezTo>
                      <a:pt x="861344" y="235634"/>
                      <a:pt x="861344" y="235634"/>
                      <a:pt x="909984" y="235634"/>
                    </a:cubicBezTo>
                    <a:lnTo>
                      <a:pt x="909984" y="236985"/>
                    </a:lnTo>
                    <a:lnTo>
                      <a:pt x="909984" y="246442"/>
                    </a:lnTo>
                    <a:lnTo>
                      <a:pt x="910744" y="246442"/>
                    </a:lnTo>
                    <a:lnTo>
                      <a:pt x="916065" y="246442"/>
                    </a:lnTo>
                    <a:lnTo>
                      <a:pt x="916065" y="248604"/>
                    </a:lnTo>
                    <a:lnTo>
                      <a:pt x="916065" y="263737"/>
                    </a:lnTo>
                    <a:cubicBezTo>
                      <a:pt x="916073" y="263733"/>
                      <a:pt x="916189" y="263655"/>
                      <a:pt x="918091" y="262386"/>
                    </a:cubicBezTo>
                    <a:lnTo>
                      <a:pt x="932278" y="252928"/>
                    </a:lnTo>
                    <a:cubicBezTo>
                      <a:pt x="932280" y="252909"/>
                      <a:pt x="932411" y="252034"/>
                      <a:pt x="938358" y="211854"/>
                    </a:cubicBezTo>
                    <a:cubicBezTo>
                      <a:pt x="938367" y="211852"/>
                      <a:pt x="938436" y="211826"/>
                      <a:pt x="939118" y="211584"/>
                    </a:cubicBezTo>
                    <a:lnTo>
                      <a:pt x="944438" y="209692"/>
                    </a:lnTo>
                    <a:cubicBezTo>
                      <a:pt x="944438" y="209676"/>
                      <a:pt x="944471" y="208615"/>
                      <a:pt x="946465" y="140515"/>
                    </a:cubicBezTo>
                    <a:cubicBezTo>
                      <a:pt x="946465" y="140533"/>
                      <a:pt x="946498" y="141624"/>
                      <a:pt x="948492" y="209692"/>
                    </a:cubicBezTo>
                    <a:cubicBezTo>
                      <a:pt x="948501" y="209695"/>
                      <a:pt x="948572" y="209720"/>
                      <a:pt x="949252" y="209962"/>
                    </a:cubicBezTo>
                    <a:lnTo>
                      <a:pt x="954572" y="211854"/>
                    </a:lnTo>
                    <a:lnTo>
                      <a:pt x="954572" y="125383"/>
                    </a:lnTo>
                    <a:cubicBezTo>
                      <a:pt x="958625" y="125383"/>
                      <a:pt x="958625" y="125383"/>
                      <a:pt x="958625" y="92956"/>
                    </a:cubicBezTo>
                    <a:lnTo>
                      <a:pt x="997132" y="92956"/>
                    </a:lnTo>
                    <a:lnTo>
                      <a:pt x="997132" y="125383"/>
                    </a:lnTo>
                    <a:lnTo>
                      <a:pt x="997892" y="125383"/>
                    </a:lnTo>
                    <a:lnTo>
                      <a:pt x="1003212" y="125383"/>
                    </a:lnTo>
                    <a:lnTo>
                      <a:pt x="1003212" y="43235"/>
                    </a:lnTo>
                    <a:lnTo>
                      <a:pt x="1004986" y="43235"/>
                    </a:lnTo>
                    <a:lnTo>
                      <a:pt x="1017399" y="43235"/>
                    </a:lnTo>
                    <a:lnTo>
                      <a:pt x="1017399" y="41344"/>
                    </a:lnTo>
                    <a:lnTo>
                      <a:pt x="1017399" y="28103"/>
                    </a:lnTo>
                    <a:lnTo>
                      <a:pt x="1039693" y="28103"/>
                    </a:lnTo>
                    <a:lnTo>
                      <a:pt x="1039693" y="27022"/>
                    </a:lnTo>
                    <a:lnTo>
                      <a:pt x="1039693" y="19456"/>
                    </a:lnTo>
                    <a:lnTo>
                      <a:pt x="1041466" y="19456"/>
                    </a:lnTo>
                    <a:lnTo>
                      <a:pt x="1053880" y="19456"/>
                    </a:lnTo>
                    <a:lnTo>
                      <a:pt x="1053880" y="20537"/>
                    </a:lnTo>
                    <a:lnTo>
                      <a:pt x="1053880" y="28103"/>
                    </a:lnTo>
                    <a:lnTo>
                      <a:pt x="1054640" y="28103"/>
                    </a:lnTo>
                    <a:lnTo>
                      <a:pt x="1059960" y="28103"/>
                    </a:lnTo>
                    <a:lnTo>
                      <a:pt x="1070093" y="23779"/>
                    </a:lnTo>
                    <a:lnTo>
                      <a:pt x="1074146" y="27022"/>
                    </a:lnTo>
                    <a:lnTo>
                      <a:pt x="1074146" y="19456"/>
                    </a:lnTo>
                    <a:lnTo>
                      <a:pt x="1076426" y="19456"/>
                    </a:lnTo>
                    <a:lnTo>
                      <a:pt x="1092387" y="19456"/>
                    </a:lnTo>
                    <a:lnTo>
                      <a:pt x="1092387" y="20537"/>
                    </a:lnTo>
                    <a:lnTo>
                      <a:pt x="1092387" y="28103"/>
                    </a:lnTo>
                    <a:lnTo>
                      <a:pt x="1122787" y="28103"/>
                    </a:lnTo>
                    <a:lnTo>
                      <a:pt x="1122787" y="29724"/>
                    </a:lnTo>
                    <a:lnTo>
                      <a:pt x="1122787" y="41074"/>
                    </a:lnTo>
                    <a:lnTo>
                      <a:pt x="1149134" y="41074"/>
                    </a:lnTo>
                    <a:lnTo>
                      <a:pt x="1149134" y="71338"/>
                    </a:lnTo>
                    <a:lnTo>
                      <a:pt x="1149894" y="71338"/>
                    </a:lnTo>
                    <a:lnTo>
                      <a:pt x="1155214" y="71338"/>
                    </a:lnTo>
                    <a:lnTo>
                      <a:pt x="1155214" y="72419"/>
                    </a:lnTo>
                    <a:lnTo>
                      <a:pt x="1155214" y="79986"/>
                    </a:lnTo>
                    <a:cubicBezTo>
                      <a:pt x="1159268" y="79986"/>
                      <a:pt x="1159268" y="79986"/>
                      <a:pt x="1159268" y="110250"/>
                    </a:cubicBezTo>
                    <a:lnTo>
                      <a:pt x="1160028" y="110250"/>
                    </a:lnTo>
                    <a:lnTo>
                      <a:pt x="1165348" y="110250"/>
                    </a:lnTo>
                    <a:lnTo>
                      <a:pt x="1165348" y="111061"/>
                    </a:lnTo>
                    <a:lnTo>
                      <a:pt x="1165348" y="116736"/>
                    </a:lnTo>
                    <a:lnTo>
                      <a:pt x="1166361" y="116736"/>
                    </a:lnTo>
                    <a:lnTo>
                      <a:pt x="1173454" y="116736"/>
                    </a:lnTo>
                    <a:lnTo>
                      <a:pt x="1173454" y="147001"/>
                    </a:lnTo>
                    <a:lnTo>
                      <a:pt x="1175481" y="147001"/>
                    </a:lnTo>
                    <a:lnTo>
                      <a:pt x="1189668" y="147001"/>
                    </a:lnTo>
                    <a:lnTo>
                      <a:pt x="1189668" y="170780"/>
                    </a:lnTo>
                    <a:cubicBezTo>
                      <a:pt x="1191695" y="170780"/>
                      <a:pt x="1191695" y="170780"/>
                      <a:pt x="1191695" y="172401"/>
                    </a:cubicBezTo>
                    <a:lnTo>
                      <a:pt x="1191695" y="183751"/>
                    </a:lnTo>
                    <a:lnTo>
                      <a:pt x="1192455" y="183751"/>
                    </a:lnTo>
                    <a:lnTo>
                      <a:pt x="1197775" y="183751"/>
                    </a:lnTo>
                    <a:lnTo>
                      <a:pt x="1197775" y="207530"/>
                    </a:lnTo>
                    <a:lnTo>
                      <a:pt x="1199041" y="207530"/>
                    </a:lnTo>
                    <a:lnTo>
                      <a:pt x="1207908" y="207530"/>
                    </a:lnTo>
                    <a:cubicBezTo>
                      <a:pt x="1209935" y="209692"/>
                      <a:pt x="1209935" y="209692"/>
                      <a:pt x="1209935" y="211584"/>
                    </a:cubicBezTo>
                    <a:lnTo>
                      <a:pt x="1209935" y="224825"/>
                    </a:lnTo>
                    <a:cubicBezTo>
                      <a:pt x="1209940" y="224818"/>
                      <a:pt x="1210027" y="224711"/>
                      <a:pt x="1211455" y="222933"/>
                    </a:cubicBezTo>
                    <a:lnTo>
                      <a:pt x="1222095" y="209692"/>
                    </a:lnTo>
                    <a:lnTo>
                      <a:pt x="1250469" y="209692"/>
                    </a:lnTo>
                    <a:lnTo>
                      <a:pt x="1250469" y="296163"/>
                    </a:lnTo>
                    <a:lnTo>
                      <a:pt x="1251229" y="296163"/>
                    </a:lnTo>
                    <a:lnTo>
                      <a:pt x="1256549" y="296163"/>
                    </a:lnTo>
                    <a:cubicBezTo>
                      <a:pt x="1256553" y="296155"/>
                      <a:pt x="1256612" y="296055"/>
                      <a:pt x="1257309" y="294812"/>
                    </a:cubicBezTo>
                    <a:lnTo>
                      <a:pt x="1262629" y="285354"/>
                    </a:lnTo>
                    <a:lnTo>
                      <a:pt x="1262629" y="287246"/>
                    </a:lnTo>
                    <a:lnTo>
                      <a:pt x="1262629" y="300487"/>
                    </a:lnTo>
                    <a:cubicBezTo>
                      <a:pt x="1266682" y="300487"/>
                      <a:pt x="1266682" y="300487"/>
                      <a:pt x="1266682" y="255090"/>
                    </a:cubicBezTo>
                    <a:lnTo>
                      <a:pt x="1267442" y="255090"/>
                    </a:lnTo>
                    <a:lnTo>
                      <a:pt x="1272762" y="255090"/>
                    </a:lnTo>
                    <a:lnTo>
                      <a:pt x="1272762" y="190236"/>
                    </a:lnTo>
                    <a:lnTo>
                      <a:pt x="1273776" y="190236"/>
                    </a:lnTo>
                    <a:lnTo>
                      <a:pt x="1280869" y="190236"/>
                    </a:lnTo>
                    <a:cubicBezTo>
                      <a:pt x="1280875" y="190215"/>
                      <a:pt x="1281139" y="189275"/>
                      <a:pt x="1293029" y="147001"/>
                    </a:cubicBezTo>
                    <a:lnTo>
                      <a:pt x="1294296" y="147001"/>
                    </a:lnTo>
                    <a:lnTo>
                      <a:pt x="1303163" y="147001"/>
                    </a:lnTo>
                    <a:cubicBezTo>
                      <a:pt x="1303168" y="147024"/>
                      <a:pt x="1303394" y="147990"/>
                      <a:pt x="1313296" y="190236"/>
                    </a:cubicBezTo>
                    <a:lnTo>
                      <a:pt x="1314309" y="190236"/>
                    </a:lnTo>
                    <a:lnTo>
                      <a:pt x="1321403" y="190236"/>
                    </a:lnTo>
                    <a:lnTo>
                      <a:pt x="1321403" y="229148"/>
                    </a:lnTo>
                    <a:lnTo>
                      <a:pt x="1323176" y="229148"/>
                    </a:lnTo>
                    <a:lnTo>
                      <a:pt x="1335590" y="229148"/>
                    </a:lnTo>
                    <a:lnTo>
                      <a:pt x="1335590" y="231310"/>
                    </a:lnTo>
                    <a:lnTo>
                      <a:pt x="1335590" y="246442"/>
                    </a:lnTo>
                    <a:cubicBezTo>
                      <a:pt x="1339643" y="246442"/>
                      <a:pt x="1339643" y="246442"/>
                      <a:pt x="1339643" y="244281"/>
                    </a:cubicBezTo>
                    <a:lnTo>
                      <a:pt x="1339643" y="229148"/>
                    </a:lnTo>
                    <a:lnTo>
                      <a:pt x="1341163" y="229148"/>
                    </a:lnTo>
                    <a:lnTo>
                      <a:pt x="1351803" y="229148"/>
                    </a:lnTo>
                    <a:lnTo>
                      <a:pt x="1351803" y="230769"/>
                    </a:lnTo>
                    <a:lnTo>
                      <a:pt x="1351803" y="242119"/>
                    </a:lnTo>
                    <a:lnTo>
                      <a:pt x="1382204" y="242119"/>
                    </a:lnTo>
                    <a:lnTo>
                      <a:pt x="1382204" y="205369"/>
                    </a:lnTo>
                    <a:lnTo>
                      <a:pt x="1383470" y="205369"/>
                    </a:lnTo>
                    <a:lnTo>
                      <a:pt x="1392337" y="205369"/>
                    </a:lnTo>
                    <a:lnTo>
                      <a:pt x="1392337" y="226986"/>
                    </a:lnTo>
                    <a:cubicBezTo>
                      <a:pt x="1394364" y="226986"/>
                      <a:pt x="1394364" y="226986"/>
                      <a:pt x="1394364" y="194560"/>
                    </a:cubicBezTo>
                    <a:lnTo>
                      <a:pt x="1416657" y="194560"/>
                    </a:lnTo>
                    <a:lnTo>
                      <a:pt x="1416657" y="192938"/>
                    </a:lnTo>
                    <a:lnTo>
                      <a:pt x="1416657" y="181589"/>
                    </a:lnTo>
                    <a:lnTo>
                      <a:pt x="1417417" y="181589"/>
                    </a:lnTo>
                    <a:lnTo>
                      <a:pt x="1422737" y="181589"/>
                    </a:lnTo>
                    <a:lnTo>
                      <a:pt x="1422737" y="179698"/>
                    </a:lnTo>
                    <a:lnTo>
                      <a:pt x="1422737" y="166457"/>
                    </a:lnTo>
                    <a:lnTo>
                      <a:pt x="1426791" y="172942"/>
                    </a:lnTo>
                    <a:lnTo>
                      <a:pt x="1429071" y="172942"/>
                    </a:lnTo>
                    <a:lnTo>
                      <a:pt x="1445031" y="172942"/>
                    </a:lnTo>
                    <a:lnTo>
                      <a:pt x="1445031" y="172131"/>
                    </a:lnTo>
                    <a:lnTo>
                      <a:pt x="1445031" y="166457"/>
                    </a:lnTo>
                    <a:lnTo>
                      <a:pt x="1445791" y="166457"/>
                    </a:lnTo>
                    <a:lnTo>
                      <a:pt x="1451111" y="166457"/>
                    </a:lnTo>
                    <a:lnTo>
                      <a:pt x="1451111" y="167808"/>
                    </a:lnTo>
                    <a:lnTo>
                      <a:pt x="1451111" y="177266"/>
                    </a:lnTo>
                    <a:lnTo>
                      <a:pt x="1489618" y="177266"/>
                    </a:lnTo>
                    <a:lnTo>
                      <a:pt x="1489618" y="315619"/>
                    </a:lnTo>
                    <a:lnTo>
                      <a:pt x="1491138" y="315619"/>
                    </a:lnTo>
                    <a:lnTo>
                      <a:pt x="1501778" y="315619"/>
                    </a:lnTo>
                    <a:lnTo>
                      <a:pt x="1501778" y="302649"/>
                    </a:lnTo>
                    <a:lnTo>
                      <a:pt x="1505832" y="302649"/>
                    </a:lnTo>
                    <a:lnTo>
                      <a:pt x="1505832" y="315619"/>
                    </a:lnTo>
                    <a:lnTo>
                      <a:pt x="1536232" y="315619"/>
                    </a:lnTo>
                    <a:lnTo>
                      <a:pt x="1536232" y="285354"/>
                    </a:lnTo>
                    <a:lnTo>
                      <a:pt x="1548392" y="285354"/>
                    </a:lnTo>
                    <a:lnTo>
                      <a:pt x="1560552" y="283193"/>
                    </a:lnTo>
                    <a:cubicBezTo>
                      <a:pt x="1562579" y="283193"/>
                      <a:pt x="1562579" y="285354"/>
                      <a:pt x="1564606" y="285354"/>
                    </a:cubicBezTo>
                    <a:lnTo>
                      <a:pt x="1574739" y="285354"/>
                    </a:lnTo>
                    <a:lnTo>
                      <a:pt x="1574739" y="315619"/>
                    </a:lnTo>
                    <a:lnTo>
                      <a:pt x="1582846" y="315619"/>
                    </a:lnTo>
                    <a:lnTo>
                      <a:pt x="1582846" y="332914"/>
                    </a:lnTo>
                    <a:lnTo>
                      <a:pt x="1592182" y="333819"/>
                    </a:lnTo>
                    <a:lnTo>
                      <a:pt x="1605140" y="333819"/>
                    </a:lnTo>
                    <a:lnTo>
                      <a:pt x="1605140" y="317781"/>
                    </a:lnTo>
                    <a:lnTo>
                      <a:pt x="1673096" y="317781"/>
                    </a:lnTo>
                    <a:lnTo>
                      <a:pt x="1673096" y="232528"/>
                    </a:lnTo>
                    <a:lnTo>
                      <a:pt x="1745104" y="232528"/>
                    </a:lnTo>
                    <a:lnTo>
                      <a:pt x="1745104" y="311296"/>
                    </a:lnTo>
                    <a:lnTo>
                      <a:pt x="1747008" y="311296"/>
                    </a:lnTo>
                    <a:lnTo>
                      <a:pt x="1748250" y="333819"/>
                    </a:lnTo>
                    <a:lnTo>
                      <a:pt x="1757926" y="333819"/>
                    </a:lnTo>
                    <a:cubicBezTo>
                      <a:pt x="1758462" y="326605"/>
                      <a:pt x="1759168" y="318951"/>
                      <a:pt x="1759168" y="311296"/>
                    </a:cubicBezTo>
                    <a:lnTo>
                      <a:pt x="1765248" y="311296"/>
                    </a:lnTo>
                    <a:lnTo>
                      <a:pt x="1766490" y="333819"/>
                    </a:lnTo>
                    <a:lnTo>
                      <a:pt x="1817112" y="333819"/>
                    </a:lnTo>
                    <a:lnTo>
                      <a:pt x="1817112" y="170791"/>
                    </a:lnTo>
                    <a:lnTo>
                      <a:pt x="2014439" y="170791"/>
                    </a:lnTo>
                    <a:lnTo>
                      <a:pt x="2014439" y="333819"/>
                    </a:lnTo>
                    <a:lnTo>
                      <a:pt x="2033136" y="333819"/>
                    </a:lnTo>
                    <a:lnTo>
                      <a:pt x="2033136" y="251126"/>
                    </a:lnTo>
                    <a:lnTo>
                      <a:pt x="2128256" y="251126"/>
                    </a:lnTo>
                    <a:cubicBezTo>
                      <a:pt x="2152853" y="240257"/>
                      <a:pt x="2161167" y="196782"/>
                      <a:pt x="2180720" y="185913"/>
                    </a:cubicBezTo>
                    <a:lnTo>
                      <a:pt x="2245574" y="185913"/>
                    </a:lnTo>
                    <a:lnTo>
                      <a:pt x="2245574" y="261575"/>
                    </a:lnTo>
                    <a:lnTo>
                      <a:pt x="2253681" y="261575"/>
                    </a:lnTo>
                    <a:cubicBezTo>
                      <a:pt x="2253681" y="259413"/>
                      <a:pt x="2255708" y="257251"/>
                      <a:pt x="2255708" y="255090"/>
                    </a:cubicBezTo>
                    <a:lnTo>
                      <a:pt x="2261788" y="255090"/>
                    </a:lnTo>
                    <a:cubicBezTo>
                      <a:pt x="2261788" y="257251"/>
                      <a:pt x="2261788" y="259413"/>
                      <a:pt x="2263815" y="263737"/>
                    </a:cubicBezTo>
                    <a:lnTo>
                      <a:pt x="2275975" y="263737"/>
                    </a:lnTo>
                    <a:lnTo>
                      <a:pt x="2275975" y="257251"/>
                    </a:lnTo>
                    <a:lnTo>
                      <a:pt x="2298268" y="257251"/>
                    </a:lnTo>
                    <a:lnTo>
                      <a:pt x="2298268" y="263737"/>
                    </a:lnTo>
                    <a:lnTo>
                      <a:pt x="2318535" y="263737"/>
                    </a:lnTo>
                    <a:lnTo>
                      <a:pt x="2318535" y="309134"/>
                    </a:lnTo>
                    <a:lnTo>
                      <a:pt x="2332722" y="309134"/>
                    </a:lnTo>
                    <a:lnTo>
                      <a:pt x="2332722" y="296163"/>
                    </a:lnTo>
                    <a:lnTo>
                      <a:pt x="2348936" y="296163"/>
                    </a:lnTo>
                    <a:lnTo>
                      <a:pt x="2348936" y="116736"/>
                    </a:lnTo>
                    <a:lnTo>
                      <a:pt x="2355016" y="110250"/>
                    </a:lnTo>
                    <a:lnTo>
                      <a:pt x="2427977" y="110250"/>
                    </a:lnTo>
                    <a:lnTo>
                      <a:pt x="2427977" y="118898"/>
                    </a:lnTo>
                    <a:lnTo>
                      <a:pt x="2438110" y="118898"/>
                    </a:lnTo>
                    <a:lnTo>
                      <a:pt x="2438110" y="233472"/>
                    </a:lnTo>
                    <a:lnTo>
                      <a:pt x="2460404" y="233472"/>
                    </a:lnTo>
                    <a:lnTo>
                      <a:pt x="2460404" y="166457"/>
                    </a:lnTo>
                    <a:lnTo>
                      <a:pt x="2486751" y="166457"/>
                    </a:lnTo>
                    <a:cubicBezTo>
                      <a:pt x="2488777" y="166457"/>
                      <a:pt x="2488777" y="164295"/>
                      <a:pt x="2490804" y="162133"/>
                    </a:cubicBezTo>
                    <a:lnTo>
                      <a:pt x="2498911" y="162133"/>
                    </a:lnTo>
                    <a:cubicBezTo>
                      <a:pt x="2500937" y="164295"/>
                      <a:pt x="2500937" y="166457"/>
                      <a:pt x="2502964" y="166457"/>
                    </a:cubicBezTo>
                    <a:lnTo>
                      <a:pt x="2525258" y="166457"/>
                    </a:lnTo>
                    <a:lnTo>
                      <a:pt x="2525258" y="49721"/>
                    </a:lnTo>
                    <a:cubicBezTo>
                      <a:pt x="2525272" y="49718"/>
                      <a:pt x="2526139" y="49554"/>
                      <a:pt x="2582005" y="38912"/>
                    </a:cubicBezTo>
                    <a:lnTo>
                      <a:pt x="2582005" y="39993"/>
                    </a:lnTo>
                    <a:lnTo>
                      <a:pt x="2582005" y="47559"/>
                    </a:lnTo>
                    <a:lnTo>
                      <a:pt x="2608352" y="47559"/>
                    </a:lnTo>
                    <a:lnTo>
                      <a:pt x="2608352" y="302649"/>
                    </a:lnTo>
                    <a:lnTo>
                      <a:pt x="2630646" y="302649"/>
                    </a:lnTo>
                    <a:lnTo>
                      <a:pt x="2630646" y="298325"/>
                    </a:lnTo>
                    <a:lnTo>
                      <a:pt x="2642806" y="298325"/>
                    </a:lnTo>
                    <a:lnTo>
                      <a:pt x="2642806" y="302649"/>
                    </a:lnTo>
                    <a:lnTo>
                      <a:pt x="2667126" y="302649"/>
                    </a:lnTo>
                    <a:lnTo>
                      <a:pt x="2667126" y="289678"/>
                    </a:lnTo>
                    <a:lnTo>
                      <a:pt x="2695500" y="289678"/>
                    </a:lnTo>
                    <a:cubicBezTo>
                      <a:pt x="2699553" y="285354"/>
                      <a:pt x="2703607" y="285354"/>
                      <a:pt x="2707660" y="285354"/>
                    </a:cubicBezTo>
                    <a:cubicBezTo>
                      <a:pt x="2713740" y="289678"/>
                      <a:pt x="2721847" y="289678"/>
                      <a:pt x="2727927" y="289678"/>
                    </a:cubicBezTo>
                    <a:lnTo>
                      <a:pt x="2727927" y="272384"/>
                    </a:lnTo>
                    <a:lnTo>
                      <a:pt x="2736034" y="272384"/>
                    </a:lnTo>
                    <a:lnTo>
                      <a:pt x="2736034" y="259413"/>
                    </a:lnTo>
                    <a:lnTo>
                      <a:pt x="2792781" y="259413"/>
                    </a:lnTo>
                    <a:lnTo>
                      <a:pt x="2792781" y="229148"/>
                    </a:lnTo>
                    <a:lnTo>
                      <a:pt x="2811021" y="229148"/>
                    </a:lnTo>
                    <a:lnTo>
                      <a:pt x="2811021" y="222663"/>
                    </a:lnTo>
                    <a:lnTo>
                      <a:pt x="2823181" y="222663"/>
                    </a:lnTo>
                    <a:lnTo>
                      <a:pt x="2823181" y="229148"/>
                    </a:lnTo>
                    <a:lnTo>
                      <a:pt x="2839395" y="229148"/>
                    </a:lnTo>
                    <a:lnTo>
                      <a:pt x="2839395" y="278869"/>
                    </a:lnTo>
                    <a:lnTo>
                      <a:pt x="2871822" y="278869"/>
                    </a:lnTo>
                    <a:lnTo>
                      <a:pt x="2871822" y="252928"/>
                    </a:lnTo>
                    <a:lnTo>
                      <a:pt x="2910329" y="252928"/>
                    </a:lnTo>
                    <a:lnTo>
                      <a:pt x="2910329" y="222663"/>
                    </a:lnTo>
                    <a:lnTo>
                      <a:pt x="2958970" y="222663"/>
                    </a:lnTo>
                    <a:lnTo>
                      <a:pt x="2958970" y="333819"/>
                    </a:lnTo>
                    <a:lnTo>
                      <a:pt x="2958970" y="347598"/>
                    </a:lnTo>
                    <a:lnTo>
                      <a:pt x="3024845" y="347598"/>
                    </a:lnTo>
                    <a:lnTo>
                      <a:pt x="3024845" y="689379"/>
                    </a:lnTo>
                    <a:lnTo>
                      <a:pt x="2054" y="687046"/>
                    </a:lnTo>
                    <a:cubicBezTo>
                      <a:pt x="1369" y="539482"/>
                      <a:pt x="685" y="400492"/>
                      <a:pt x="0" y="252928"/>
                    </a:cubicBezTo>
                    <a:lnTo>
                      <a:pt x="20267" y="252928"/>
                    </a:lnTo>
                    <a:cubicBezTo>
                      <a:pt x="20271" y="252922"/>
                      <a:pt x="20308" y="252840"/>
                      <a:pt x="20774" y="251847"/>
                    </a:cubicBezTo>
                    <a:lnTo>
                      <a:pt x="24320" y="244281"/>
                    </a:lnTo>
                    <a:cubicBezTo>
                      <a:pt x="24329" y="244282"/>
                      <a:pt x="24442" y="244300"/>
                      <a:pt x="26094" y="244551"/>
                    </a:cubicBezTo>
                    <a:lnTo>
                      <a:pt x="38507" y="246442"/>
                    </a:lnTo>
                    <a:cubicBezTo>
                      <a:pt x="38510" y="246452"/>
                      <a:pt x="38548" y="246553"/>
                      <a:pt x="39014" y="247794"/>
                    </a:cubicBezTo>
                    <a:lnTo>
                      <a:pt x="42560" y="257251"/>
                    </a:lnTo>
                    <a:cubicBezTo>
                      <a:pt x="42574" y="257252"/>
                      <a:pt x="43170" y="257302"/>
                      <a:pt x="68907" y="259413"/>
                    </a:cubicBezTo>
                    <a:lnTo>
                      <a:pt x="68907" y="136192"/>
                    </a:lnTo>
                    <a:lnTo>
                      <a:pt x="70934" y="136192"/>
                    </a:lnTo>
                    <a:lnTo>
                      <a:pt x="85121" y="136192"/>
                    </a:lnTo>
                    <a:lnTo>
                      <a:pt x="85121" y="0"/>
                    </a:lnTo>
                    <a:lnTo>
                      <a:pt x="86894" y="0"/>
                    </a:lnTo>
                    <a:lnTo>
                      <a:pt x="99308"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6" name="Rectangle 35">
                <a:extLst>
                  <a:ext uri="{FF2B5EF4-FFF2-40B4-BE49-F238E27FC236}">
                    <a16:creationId xmlns:a16="http://schemas.microsoft.com/office/drawing/2014/main" id="{65740B44-0AA4-43A4-A147-F22293A6A2EF}"/>
                  </a:ext>
                </a:extLst>
              </p:cNvPr>
              <p:cNvSpPr/>
              <p:nvPr/>
            </p:nvSpPr>
            <p:spPr>
              <a:xfrm>
                <a:off x="6047165" y="1883798"/>
                <a:ext cx="2961438" cy="689379"/>
              </a:xfrm>
              <a:custGeom>
                <a:avLst/>
                <a:gdLst>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842946 w 3079941"/>
                  <a:gd name="connsiteY405" fmla="*/ 1160647 h 1160647"/>
                  <a:gd name="connsiteX406" fmla="*/ 200958 w 3079941"/>
                  <a:gd name="connsiteY406" fmla="*/ 1160647 h 1160647"/>
                  <a:gd name="connsiteX407" fmla="*/ 200958 w 3079941"/>
                  <a:gd name="connsiteY407" fmla="*/ 1126882 h 1160647"/>
                  <a:gd name="connsiteX408" fmla="*/ 0 w 3079941"/>
                  <a:gd name="connsiteY408" fmla="*/ 1126882 h 1160647"/>
                  <a:gd name="connsiteX409" fmla="*/ 0 w 3079941"/>
                  <a:gd name="connsiteY409" fmla="*/ 915339 h 1160647"/>
                  <a:gd name="connsiteX410" fmla="*/ 103377 w 3079941"/>
                  <a:gd name="connsiteY410" fmla="*/ 915339 h 1160647"/>
                  <a:gd name="connsiteX411" fmla="*/ 103377 w 3079941"/>
                  <a:gd name="connsiteY411" fmla="*/ 886329 h 1160647"/>
                  <a:gd name="connsiteX412" fmla="*/ 55096 w 3079941"/>
                  <a:gd name="connsiteY412" fmla="*/ 886329 h 1160647"/>
                  <a:gd name="connsiteX413" fmla="*/ 55096 w 3079941"/>
                  <a:gd name="connsiteY413" fmla="*/ 724196 h 1160647"/>
                  <a:gd name="connsiteX414" fmla="*/ 75363 w 3079941"/>
                  <a:gd name="connsiteY414" fmla="*/ 724196 h 1160647"/>
                  <a:gd name="connsiteX415" fmla="*/ 75870 w 3079941"/>
                  <a:gd name="connsiteY415" fmla="*/ 723115 h 1160647"/>
                  <a:gd name="connsiteX416" fmla="*/ 79416 w 3079941"/>
                  <a:gd name="connsiteY416" fmla="*/ 715549 h 1160647"/>
                  <a:gd name="connsiteX417" fmla="*/ 81190 w 3079941"/>
                  <a:gd name="connsiteY417" fmla="*/ 715819 h 1160647"/>
                  <a:gd name="connsiteX418" fmla="*/ 93603 w 3079941"/>
                  <a:gd name="connsiteY418" fmla="*/ 717710 h 1160647"/>
                  <a:gd name="connsiteX419" fmla="*/ 94110 w 3079941"/>
                  <a:gd name="connsiteY419" fmla="*/ 719062 h 1160647"/>
                  <a:gd name="connsiteX420" fmla="*/ 97656 w 3079941"/>
                  <a:gd name="connsiteY420" fmla="*/ 728519 h 1160647"/>
                  <a:gd name="connsiteX421" fmla="*/ 124003 w 3079941"/>
                  <a:gd name="connsiteY421" fmla="*/ 730681 h 1160647"/>
                  <a:gd name="connsiteX422" fmla="*/ 124003 w 3079941"/>
                  <a:gd name="connsiteY422" fmla="*/ 607460 h 1160647"/>
                  <a:gd name="connsiteX423" fmla="*/ 126030 w 3079941"/>
                  <a:gd name="connsiteY423" fmla="*/ 607460 h 1160647"/>
                  <a:gd name="connsiteX424" fmla="*/ 140217 w 3079941"/>
                  <a:gd name="connsiteY424" fmla="*/ 607460 h 1160647"/>
                  <a:gd name="connsiteX425" fmla="*/ 140217 w 3079941"/>
                  <a:gd name="connsiteY425" fmla="*/ 471268 h 1160647"/>
                  <a:gd name="connsiteX426" fmla="*/ 141990 w 3079941"/>
                  <a:gd name="connsiteY426" fmla="*/ 471268 h 1160647"/>
                  <a:gd name="connsiteX427" fmla="*/ 154404 w 3079941"/>
                  <a:gd name="connsiteY427" fmla="*/ 471268 h 1160647"/>
                  <a:gd name="connsiteX428" fmla="*/ 154404 w 3079941"/>
                  <a:gd name="connsiteY428" fmla="*/ 356694 h 1160647"/>
                  <a:gd name="connsiteX429" fmla="*/ 158457 w 3079941"/>
                  <a:gd name="connsiteY429" fmla="*/ 328590 h 1160647"/>
                  <a:gd name="connsiteX430" fmla="*/ 160484 w 3079941"/>
                  <a:gd name="connsiteY430" fmla="*/ 328590 h 1160647"/>
                  <a:gd name="connsiteX431" fmla="*/ 174671 w 3079941"/>
                  <a:gd name="connsiteY431" fmla="*/ 328590 h 1160647"/>
                  <a:gd name="connsiteX432" fmla="*/ 211151 w 3079941"/>
                  <a:gd name="connsiteY432" fmla="*/ 246443 h 1160647"/>
                  <a:gd name="connsiteX433" fmla="*/ 215205 w 3079941"/>
                  <a:gd name="connsiteY433"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00958 w 3079941"/>
                  <a:gd name="connsiteY405" fmla="*/ 1160647 h 1160647"/>
                  <a:gd name="connsiteX406" fmla="*/ 200958 w 3079941"/>
                  <a:gd name="connsiteY406" fmla="*/ 1126882 h 1160647"/>
                  <a:gd name="connsiteX407" fmla="*/ 0 w 3079941"/>
                  <a:gd name="connsiteY407" fmla="*/ 1126882 h 1160647"/>
                  <a:gd name="connsiteX408" fmla="*/ 0 w 3079941"/>
                  <a:gd name="connsiteY408" fmla="*/ 915339 h 1160647"/>
                  <a:gd name="connsiteX409" fmla="*/ 103377 w 3079941"/>
                  <a:gd name="connsiteY409" fmla="*/ 915339 h 1160647"/>
                  <a:gd name="connsiteX410" fmla="*/ 103377 w 3079941"/>
                  <a:gd name="connsiteY410" fmla="*/ 886329 h 1160647"/>
                  <a:gd name="connsiteX411" fmla="*/ 55096 w 3079941"/>
                  <a:gd name="connsiteY411" fmla="*/ 886329 h 1160647"/>
                  <a:gd name="connsiteX412" fmla="*/ 55096 w 3079941"/>
                  <a:gd name="connsiteY412" fmla="*/ 724196 h 1160647"/>
                  <a:gd name="connsiteX413" fmla="*/ 75363 w 3079941"/>
                  <a:gd name="connsiteY413" fmla="*/ 724196 h 1160647"/>
                  <a:gd name="connsiteX414" fmla="*/ 75870 w 3079941"/>
                  <a:gd name="connsiteY414" fmla="*/ 723115 h 1160647"/>
                  <a:gd name="connsiteX415" fmla="*/ 79416 w 3079941"/>
                  <a:gd name="connsiteY415" fmla="*/ 715549 h 1160647"/>
                  <a:gd name="connsiteX416" fmla="*/ 81190 w 3079941"/>
                  <a:gd name="connsiteY416" fmla="*/ 715819 h 1160647"/>
                  <a:gd name="connsiteX417" fmla="*/ 93603 w 3079941"/>
                  <a:gd name="connsiteY417" fmla="*/ 717710 h 1160647"/>
                  <a:gd name="connsiteX418" fmla="*/ 94110 w 3079941"/>
                  <a:gd name="connsiteY418" fmla="*/ 719062 h 1160647"/>
                  <a:gd name="connsiteX419" fmla="*/ 97656 w 3079941"/>
                  <a:gd name="connsiteY419" fmla="*/ 728519 h 1160647"/>
                  <a:gd name="connsiteX420" fmla="*/ 124003 w 3079941"/>
                  <a:gd name="connsiteY420" fmla="*/ 730681 h 1160647"/>
                  <a:gd name="connsiteX421" fmla="*/ 124003 w 3079941"/>
                  <a:gd name="connsiteY421" fmla="*/ 607460 h 1160647"/>
                  <a:gd name="connsiteX422" fmla="*/ 126030 w 3079941"/>
                  <a:gd name="connsiteY422" fmla="*/ 607460 h 1160647"/>
                  <a:gd name="connsiteX423" fmla="*/ 140217 w 3079941"/>
                  <a:gd name="connsiteY423" fmla="*/ 607460 h 1160647"/>
                  <a:gd name="connsiteX424" fmla="*/ 140217 w 3079941"/>
                  <a:gd name="connsiteY424" fmla="*/ 471268 h 1160647"/>
                  <a:gd name="connsiteX425" fmla="*/ 141990 w 3079941"/>
                  <a:gd name="connsiteY425" fmla="*/ 471268 h 1160647"/>
                  <a:gd name="connsiteX426" fmla="*/ 154404 w 3079941"/>
                  <a:gd name="connsiteY426" fmla="*/ 471268 h 1160647"/>
                  <a:gd name="connsiteX427" fmla="*/ 154404 w 3079941"/>
                  <a:gd name="connsiteY427" fmla="*/ 356694 h 1160647"/>
                  <a:gd name="connsiteX428" fmla="*/ 158457 w 3079941"/>
                  <a:gd name="connsiteY428" fmla="*/ 328590 h 1160647"/>
                  <a:gd name="connsiteX429" fmla="*/ 160484 w 3079941"/>
                  <a:gd name="connsiteY429" fmla="*/ 328590 h 1160647"/>
                  <a:gd name="connsiteX430" fmla="*/ 174671 w 3079941"/>
                  <a:gd name="connsiteY430" fmla="*/ 328590 h 1160647"/>
                  <a:gd name="connsiteX431" fmla="*/ 211151 w 3079941"/>
                  <a:gd name="connsiteY431" fmla="*/ 246443 h 1160647"/>
                  <a:gd name="connsiteX432" fmla="*/ 215205 w 3079941"/>
                  <a:gd name="connsiteY432"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030409 h 1160647"/>
                  <a:gd name="connsiteX403" fmla="*/ 3079941 w 3079941"/>
                  <a:gd name="connsiteY403" fmla="*/ 1160647 h 1160647"/>
                  <a:gd name="connsiteX404" fmla="*/ 200958 w 3079941"/>
                  <a:gd name="connsiteY404" fmla="*/ 1160647 h 1160647"/>
                  <a:gd name="connsiteX405" fmla="*/ 200958 w 3079941"/>
                  <a:gd name="connsiteY405" fmla="*/ 1126882 h 1160647"/>
                  <a:gd name="connsiteX406" fmla="*/ 0 w 3079941"/>
                  <a:gd name="connsiteY406" fmla="*/ 1126882 h 1160647"/>
                  <a:gd name="connsiteX407" fmla="*/ 0 w 3079941"/>
                  <a:gd name="connsiteY407" fmla="*/ 915339 h 1160647"/>
                  <a:gd name="connsiteX408" fmla="*/ 103377 w 3079941"/>
                  <a:gd name="connsiteY408" fmla="*/ 915339 h 1160647"/>
                  <a:gd name="connsiteX409" fmla="*/ 103377 w 3079941"/>
                  <a:gd name="connsiteY409" fmla="*/ 886329 h 1160647"/>
                  <a:gd name="connsiteX410" fmla="*/ 55096 w 3079941"/>
                  <a:gd name="connsiteY410" fmla="*/ 886329 h 1160647"/>
                  <a:gd name="connsiteX411" fmla="*/ 55096 w 3079941"/>
                  <a:gd name="connsiteY411" fmla="*/ 724196 h 1160647"/>
                  <a:gd name="connsiteX412" fmla="*/ 75363 w 3079941"/>
                  <a:gd name="connsiteY412" fmla="*/ 724196 h 1160647"/>
                  <a:gd name="connsiteX413" fmla="*/ 75870 w 3079941"/>
                  <a:gd name="connsiteY413" fmla="*/ 723115 h 1160647"/>
                  <a:gd name="connsiteX414" fmla="*/ 79416 w 3079941"/>
                  <a:gd name="connsiteY414" fmla="*/ 715549 h 1160647"/>
                  <a:gd name="connsiteX415" fmla="*/ 81190 w 3079941"/>
                  <a:gd name="connsiteY415" fmla="*/ 715819 h 1160647"/>
                  <a:gd name="connsiteX416" fmla="*/ 93603 w 3079941"/>
                  <a:gd name="connsiteY416" fmla="*/ 717710 h 1160647"/>
                  <a:gd name="connsiteX417" fmla="*/ 94110 w 3079941"/>
                  <a:gd name="connsiteY417" fmla="*/ 719062 h 1160647"/>
                  <a:gd name="connsiteX418" fmla="*/ 97656 w 3079941"/>
                  <a:gd name="connsiteY418" fmla="*/ 728519 h 1160647"/>
                  <a:gd name="connsiteX419" fmla="*/ 124003 w 3079941"/>
                  <a:gd name="connsiteY419" fmla="*/ 730681 h 1160647"/>
                  <a:gd name="connsiteX420" fmla="*/ 124003 w 3079941"/>
                  <a:gd name="connsiteY420" fmla="*/ 607460 h 1160647"/>
                  <a:gd name="connsiteX421" fmla="*/ 126030 w 3079941"/>
                  <a:gd name="connsiteY421" fmla="*/ 607460 h 1160647"/>
                  <a:gd name="connsiteX422" fmla="*/ 140217 w 3079941"/>
                  <a:gd name="connsiteY422" fmla="*/ 607460 h 1160647"/>
                  <a:gd name="connsiteX423" fmla="*/ 140217 w 3079941"/>
                  <a:gd name="connsiteY423" fmla="*/ 471268 h 1160647"/>
                  <a:gd name="connsiteX424" fmla="*/ 141990 w 3079941"/>
                  <a:gd name="connsiteY424" fmla="*/ 471268 h 1160647"/>
                  <a:gd name="connsiteX425" fmla="*/ 154404 w 3079941"/>
                  <a:gd name="connsiteY425" fmla="*/ 471268 h 1160647"/>
                  <a:gd name="connsiteX426" fmla="*/ 154404 w 3079941"/>
                  <a:gd name="connsiteY426" fmla="*/ 356694 h 1160647"/>
                  <a:gd name="connsiteX427" fmla="*/ 158457 w 3079941"/>
                  <a:gd name="connsiteY427" fmla="*/ 328590 h 1160647"/>
                  <a:gd name="connsiteX428" fmla="*/ 160484 w 3079941"/>
                  <a:gd name="connsiteY428" fmla="*/ 328590 h 1160647"/>
                  <a:gd name="connsiteX429" fmla="*/ 174671 w 3079941"/>
                  <a:gd name="connsiteY429" fmla="*/ 328590 h 1160647"/>
                  <a:gd name="connsiteX430" fmla="*/ 211151 w 3079941"/>
                  <a:gd name="connsiteY430" fmla="*/ 246443 h 1160647"/>
                  <a:gd name="connsiteX431" fmla="*/ 215205 w 3079941"/>
                  <a:gd name="connsiteY431"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200958 w 3079941"/>
                  <a:gd name="connsiteY404" fmla="*/ 1126882 h 1160647"/>
                  <a:gd name="connsiteX405" fmla="*/ 0 w 3079941"/>
                  <a:gd name="connsiteY405" fmla="*/ 1126882 h 1160647"/>
                  <a:gd name="connsiteX406" fmla="*/ 0 w 3079941"/>
                  <a:gd name="connsiteY406" fmla="*/ 915339 h 1160647"/>
                  <a:gd name="connsiteX407" fmla="*/ 103377 w 3079941"/>
                  <a:gd name="connsiteY407" fmla="*/ 915339 h 1160647"/>
                  <a:gd name="connsiteX408" fmla="*/ 103377 w 3079941"/>
                  <a:gd name="connsiteY408" fmla="*/ 886329 h 1160647"/>
                  <a:gd name="connsiteX409" fmla="*/ 55096 w 3079941"/>
                  <a:gd name="connsiteY409" fmla="*/ 886329 h 1160647"/>
                  <a:gd name="connsiteX410" fmla="*/ 55096 w 3079941"/>
                  <a:gd name="connsiteY410" fmla="*/ 724196 h 1160647"/>
                  <a:gd name="connsiteX411" fmla="*/ 75363 w 3079941"/>
                  <a:gd name="connsiteY411" fmla="*/ 724196 h 1160647"/>
                  <a:gd name="connsiteX412" fmla="*/ 75870 w 3079941"/>
                  <a:gd name="connsiteY412" fmla="*/ 723115 h 1160647"/>
                  <a:gd name="connsiteX413" fmla="*/ 79416 w 3079941"/>
                  <a:gd name="connsiteY413" fmla="*/ 715549 h 1160647"/>
                  <a:gd name="connsiteX414" fmla="*/ 81190 w 3079941"/>
                  <a:gd name="connsiteY414" fmla="*/ 715819 h 1160647"/>
                  <a:gd name="connsiteX415" fmla="*/ 93603 w 3079941"/>
                  <a:gd name="connsiteY415" fmla="*/ 717710 h 1160647"/>
                  <a:gd name="connsiteX416" fmla="*/ 94110 w 3079941"/>
                  <a:gd name="connsiteY416" fmla="*/ 719062 h 1160647"/>
                  <a:gd name="connsiteX417" fmla="*/ 97656 w 3079941"/>
                  <a:gd name="connsiteY417" fmla="*/ 728519 h 1160647"/>
                  <a:gd name="connsiteX418" fmla="*/ 124003 w 3079941"/>
                  <a:gd name="connsiteY418" fmla="*/ 730681 h 1160647"/>
                  <a:gd name="connsiteX419" fmla="*/ 124003 w 3079941"/>
                  <a:gd name="connsiteY419" fmla="*/ 607460 h 1160647"/>
                  <a:gd name="connsiteX420" fmla="*/ 126030 w 3079941"/>
                  <a:gd name="connsiteY420" fmla="*/ 607460 h 1160647"/>
                  <a:gd name="connsiteX421" fmla="*/ 140217 w 3079941"/>
                  <a:gd name="connsiteY421" fmla="*/ 607460 h 1160647"/>
                  <a:gd name="connsiteX422" fmla="*/ 140217 w 3079941"/>
                  <a:gd name="connsiteY422" fmla="*/ 471268 h 1160647"/>
                  <a:gd name="connsiteX423" fmla="*/ 141990 w 3079941"/>
                  <a:gd name="connsiteY423" fmla="*/ 471268 h 1160647"/>
                  <a:gd name="connsiteX424" fmla="*/ 154404 w 3079941"/>
                  <a:gd name="connsiteY424" fmla="*/ 471268 h 1160647"/>
                  <a:gd name="connsiteX425" fmla="*/ 154404 w 3079941"/>
                  <a:gd name="connsiteY425" fmla="*/ 356694 h 1160647"/>
                  <a:gd name="connsiteX426" fmla="*/ 158457 w 3079941"/>
                  <a:gd name="connsiteY426" fmla="*/ 328590 h 1160647"/>
                  <a:gd name="connsiteX427" fmla="*/ 160484 w 3079941"/>
                  <a:gd name="connsiteY427" fmla="*/ 328590 h 1160647"/>
                  <a:gd name="connsiteX428" fmla="*/ 174671 w 3079941"/>
                  <a:gd name="connsiteY428" fmla="*/ 328590 h 1160647"/>
                  <a:gd name="connsiteX429" fmla="*/ 211151 w 3079941"/>
                  <a:gd name="connsiteY429" fmla="*/ 246443 h 1160647"/>
                  <a:gd name="connsiteX430" fmla="*/ 215205 w 3079941"/>
                  <a:gd name="connsiteY430"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103377 w 3079941"/>
                  <a:gd name="connsiteY407" fmla="*/ 886329 h 1160647"/>
                  <a:gd name="connsiteX408" fmla="*/ 55096 w 3079941"/>
                  <a:gd name="connsiteY408" fmla="*/ 886329 h 1160647"/>
                  <a:gd name="connsiteX409" fmla="*/ 55096 w 3079941"/>
                  <a:gd name="connsiteY409" fmla="*/ 724196 h 1160647"/>
                  <a:gd name="connsiteX410" fmla="*/ 75363 w 3079941"/>
                  <a:gd name="connsiteY410" fmla="*/ 724196 h 1160647"/>
                  <a:gd name="connsiteX411" fmla="*/ 75870 w 3079941"/>
                  <a:gd name="connsiteY411" fmla="*/ 723115 h 1160647"/>
                  <a:gd name="connsiteX412" fmla="*/ 79416 w 3079941"/>
                  <a:gd name="connsiteY412" fmla="*/ 715549 h 1160647"/>
                  <a:gd name="connsiteX413" fmla="*/ 81190 w 3079941"/>
                  <a:gd name="connsiteY413" fmla="*/ 715819 h 1160647"/>
                  <a:gd name="connsiteX414" fmla="*/ 93603 w 3079941"/>
                  <a:gd name="connsiteY414" fmla="*/ 717710 h 1160647"/>
                  <a:gd name="connsiteX415" fmla="*/ 94110 w 3079941"/>
                  <a:gd name="connsiteY415" fmla="*/ 719062 h 1160647"/>
                  <a:gd name="connsiteX416" fmla="*/ 97656 w 3079941"/>
                  <a:gd name="connsiteY416" fmla="*/ 728519 h 1160647"/>
                  <a:gd name="connsiteX417" fmla="*/ 124003 w 3079941"/>
                  <a:gd name="connsiteY417" fmla="*/ 730681 h 1160647"/>
                  <a:gd name="connsiteX418" fmla="*/ 124003 w 3079941"/>
                  <a:gd name="connsiteY418" fmla="*/ 607460 h 1160647"/>
                  <a:gd name="connsiteX419" fmla="*/ 126030 w 3079941"/>
                  <a:gd name="connsiteY419" fmla="*/ 607460 h 1160647"/>
                  <a:gd name="connsiteX420" fmla="*/ 140217 w 3079941"/>
                  <a:gd name="connsiteY420" fmla="*/ 607460 h 1160647"/>
                  <a:gd name="connsiteX421" fmla="*/ 140217 w 3079941"/>
                  <a:gd name="connsiteY421" fmla="*/ 471268 h 1160647"/>
                  <a:gd name="connsiteX422" fmla="*/ 141990 w 3079941"/>
                  <a:gd name="connsiteY422" fmla="*/ 471268 h 1160647"/>
                  <a:gd name="connsiteX423" fmla="*/ 154404 w 3079941"/>
                  <a:gd name="connsiteY423" fmla="*/ 471268 h 1160647"/>
                  <a:gd name="connsiteX424" fmla="*/ 154404 w 3079941"/>
                  <a:gd name="connsiteY424" fmla="*/ 356694 h 1160647"/>
                  <a:gd name="connsiteX425" fmla="*/ 158457 w 3079941"/>
                  <a:gd name="connsiteY425" fmla="*/ 328590 h 1160647"/>
                  <a:gd name="connsiteX426" fmla="*/ 160484 w 3079941"/>
                  <a:gd name="connsiteY426" fmla="*/ 328590 h 1160647"/>
                  <a:gd name="connsiteX427" fmla="*/ 174671 w 3079941"/>
                  <a:gd name="connsiteY427" fmla="*/ 328590 h 1160647"/>
                  <a:gd name="connsiteX428" fmla="*/ 211151 w 3079941"/>
                  <a:gd name="connsiteY428" fmla="*/ 246443 h 1160647"/>
                  <a:gd name="connsiteX429" fmla="*/ 215205 w 3079941"/>
                  <a:gd name="connsiteY429"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55096 w 3079941"/>
                  <a:gd name="connsiteY407" fmla="*/ 886329 h 1160647"/>
                  <a:gd name="connsiteX408" fmla="*/ 55096 w 3079941"/>
                  <a:gd name="connsiteY408" fmla="*/ 724196 h 1160647"/>
                  <a:gd name="connsiteX409" fmla="*/ 75363 w 3079941"/>
                  <a:gd name="connsiteY409" fmla="*/ 724196 h 1160647"/>
                  <a:gd name="connsiteX410" fmla="*/ 75870 w 3079941"/>
                  <a:gd name="connsiteY410" fmla="*/ 723115 h 1160647"/>
                  <a:gd name="connsiteX411" fmla="*/ 79416 w 3079941"/>
                  <a:gd name="connsiteY411" fmla="*/ 715549 h 1160647"/>
                  <a:gd name="connsiteX412" fmla="*/ 81190 w 3079941"/>
                  <a:gd name="connsiteY412" fmla="*/ 715819 h 1160647"/>
                  <a:gd name="connsiteX413" fmla="*/ 93603 w 3079941"/>
                  <a:gd name="connsiteY413" fmla="*/ 717710 h 1160647"/>
                  <a:gd name="connsiteX414" fmla="*/ 94110 w 3079941"/>
                  <a:gd name="connsiteY414" fmla="*/ 719062 h 1160647"/>
                  <a:gd name="connsiteX415" fmla="*/ 97656 w 3079941"/>
                  <a:gd name="connsiteY415" fmla="*/ 728519 h 1160647"/>
                  <a:gd name="connsiteX416" fmla="*/ 124003 w 3079941"/>
                  <a:gd name="connsiteY416" fmla="*/ 730681 h 1160647"/>
                  <a:gd name="connsiteX417" fmla="*/ 124003 w 3079941"/>
                  <a:gd name="connsiteY417" fmla="*/ 607460 h 1160647"/>
                  <a:gd name="connsiteX418" fmla="*/ 126030 w 3079941"/>
                  <a:gd name="connsiteY418" fmla="*/ 607460 h 1160647"/>
                  <a:gd name="connsiteX419" fmla="*/ 140217 w 3079941"/>
                  <a:gd name="connsiteY419" fmla="*/ 607460 h 1160647"/>
                  <a:gd name="connsiteX420" fmla="*/ 140217 w 3079941"/>
                  <a:gd name="connsiteY420" fmla="*/ 471268 h 1160647"/>
                  <a:gd name="connsiteX421" fmla="*/ 141990 w 3079941"/>
                  <a:gd name="connsiteY421" fmla="*/ 471268 h 1160647"/>
                  <a:gd name="connsiteX422" fmla="*/ 154404 w 3079941"/>
                  <a:gd name="connsiteY422" fmla="*/ 471268 h 1160647"/>
                  <a:gd name="connsiteX423" fmla="*/ 154404 w 3079941"/>
                  <a:gd name="connsiteY423" fmla="*/ 356694 h 1160647"/>
                  <a:gd name="connsiteX424" fmla="*/ 158457 w 3079941"/>
                  <a:gd name="connsiteY424" fmla="*/ 328590 h 1160647"/>
                  <a:gd name="connsiteX425" fmla="*/ 160484 w 3079941"/>
                  <a:gd name="connsiteY425" fmla="*/ 328590 h 1160647"/>
                  <a:gd name="connsiteX426" fmla="*/ 174671 w 3079941"/>
                  <a:gd name="connsiteY426" fmla="*/ 328590 h 1160647"/>
                  <a:gd name="connsiteX427" fmla="*/ 211151 w 3079941"/>
                  <a:gd name="connsiteY427" fmla="*/ 246443 h 1160647"/>
                  <a:gd name="connsiteX428" fmla="*/ 215205 w 3079941"/>
                  <a:gd name="connsiteY428"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55096 w 3079941"/>
                  <a:gd name="connsiteY406" fmla="*/ 886329 h 1160647"/>
                  <a:gd name="connsiteX407" fmla="*/ 55096 w 3079941"/>
                  <a:gd name="connsiteY407" fmla="*/ 724196 h 1160647"/>
                  <a:gd name="connsiteX408" fmla="*/ 75363 w 3079941"/>
                  <a:gd name="connsiteY408" fmla="*/ 724196 h 1160647"/>
                  <a:gd name="connsiteX409" fmla="*/ 75870 w 3079941"/>
                  <a:gd name="connsiteY409" fmla="*/ 723115 h 1160647"/>
                  <a:gd name="connsiteX410" fmla="*/ 79416 w 3079941"/>
                  <a:gd name="connsiteY410" fmla="*/ 715549 h 1160647"/>
                  <a:gd name="connsiteX411" fmla="*/ 81190 w 3079941"/>
                  <a:gd name="connsiteY411" fmla="*/ 715819 h 1160647"/>
                  <a:gd name="connsiteX412" fmla="*/ 93603 w 3079941"/>
                  <a:gd name="connsiteY412" fmla="*/ 717710 h 1160647"/>
                  <a:gd name="connsiteX413" fmla="*/ 94110 w 3079941"/>
                  <a:gd name="connsiteY413" fmla="*/ 719062 h 1160647"/>
                  <a:gd name="connsiteX414" fmla="*/ 97656 w 3079941"/>
                  <a:gd name="connsiteY414" fmla="*/ 728519 h 1160647"/>
                  <a:gd name="connsiteX415" fmla="*/ 124003 w 3079941"/>
                  <a:gd name="connsiteY415" fmla="*/ 730681 h 1160647"/>
                  <a:gd name="connsiteX416" fmla="*/ 124003 w 3079941"/>
                  <a:gd name="connsiteY416" fmla="*/ 607460 h 1160647"/>
                  <a:gd name="connsiteX417" fmla="*/ 126030 w 3079941"/>
                  <a:gd name="connsiteY417" fmla="*/ 607460 h 1160647"/>
                  <a:gd name="connsiteX418" fmla="*/ 140217 w 3079941"/>
                  <a:gd name="connsiteY418" fmla="*/ 607460 h 1160647"/>
                  <a:gd name="connsiteX419" fmla="*/ 140217 w 3079941"/>
                  <a:gd name="connsiteY419" fmla="*/ 471268 h 1160647"/>
                  <a:gd name="connsiteX420" fmla="*/ 141990 w 3079941"/>
                  <a:gd name="connsiteY420" fmla="*/ 471268 h 1160647"/>
                  <a:gd name="connsiteX421" fmla="*/ 154404 w 3079941"/>
                  <a:gd name="connsiteY421" fmla="*/ 471268 h 1160647"/>
                  <a:gd name="connsiteX422" fmla="*/ 154404 w 3079941"/>
                  <a:gd name="connsiteY422" fmla="*/ 356694 h 1160647"/>
                  <a:gd name="connsiteX423" fmla="*/ 158457 w 3079941"/>
                  <a:gd name="connsiteY423" fmla="*/ 328590 h 1160647"/>
                  <a:gd name="connsiteX424" fmla="*/ 160484 w 3079941"/>
                  <a:gd name="connsiteY424" fmla="*/ 328590 h 1160647"/>
                  <a:gd name="connsiteX425" fmla="*/ 174671 w 3079941"/>
                  <a:gd name="connsiteY425" fmla="*/ 328590 h 1160647"/>
                  <a:gd name="connsiteX426" fmla="*/ 211151 w 3079941"/>
                  <a:gd name="connsiteY426" fmla="*/ 246443 h 1160647"/>
                  <a:gd name="connsiteX427" fmla="*/ 215205 w 3079941"/>
                  <a:gd name="connsiteY427"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886329 h 1160647"/>
                  <a:gd name="connsiteX406" fmla="*/ 55096 w 3079941"/>
                  <a:gd name="connsiteY406" fmla="*/ 724196 h 1160647"/>
                  <a:gd name="connsiteX407" fmla="*/ 75363 w 3079941"/>
                  <a:gd name="connsiteY407" fmla="*/ 724196 h 1160647"/>
                  <a:gd name="connsiteX408" fmla="*/ 75870 w 3079941"/>
                  <a:gd name="connsiteY408" fmla="*/ 723115 h 1160647"/>
                  <a:gd name="connsiteX409" fmla="*/ 79416 w 3079941"/>
                  <a:gd name="connsiteY409" fmla="*/ 715549 h 1160647"/>
                  <a:gd name="connsiteX410" fmla="*/ 81190 w 3079941"/>
                  <a:gd name="connsiteY410" fmla="*/ 715819 h 1160647"/>
                  <a:gd name="connsiteX411" fmla="*/ 93603 w 3079941"/>
                  <a:gd name="connsiteY411" fmla="*/ 717710 h 1160647"/>
                  <a:gd name="connsiteX412" fmla="*/ 94110 w 3079941"/>
                  <a:gd name="connsiteY412" fmla="*/ 719062 h 1160647"/>
                  <a:gd name="connsiteX413" fmla="*/ 97656 w 3079941"/>
                  <a:gd name="connsiteY413" fmla="*/ 728519 h 1160647"/>
                  <a:gd name="connsiteX414" fmla="*/ 124003 w 3079941"/>
                  <a:gd name="connsiteY414" fmla="*/ 730681 h 1160647"/>
                  <a:gd name="connsiteX415" fmla="*/ 124003 w 3079941"/>
                  <a:gd name="connsiteY415" fmla="*/ 607460 h 1160647"/>
                  <a:gd name="connsiteX416" fmla="*/ 126030 w 3079941"/>
                  <a:gd name="connsiteY416" fmla="*/ 607460 h 1160647"/>
                  <a:gd name="connsiteX417" fmla="*/ 140217 w 3079941"/>
                  <a:gd name="connsiteY417" fmla="*/ 607460 h 1160647"/>
                  <a:gd name="connsiteX418" fmla="*/ 140217 w 3079941"/>
                  <a:gd name="connsiteY418" fmla="*/ 471268 h 1160647"/>
                  <a:gd name="connsiteX419" fmla="*/ 141990 w 3079941"/>
                  <a:gd name="connsiteY419" fmla="*/ 471268 h 1160647"/>
                  <a:gd name="connsiteX420" fmla="*/ 154404 w 3079941"/>
                  <a:gd name="connsiteY420" fmla="*/ 471268 h 1160647"/>
                  <a:gd name="connsiteX421" fmla="*/ 154404 w 3079941"/>
                  <a:gd name="connsiteY421" fmla="*/ 356694 h 1160647"/>
                  <a:gd name="connsiteX422" fmla="*/ 158457 w 3079941"/>
                  <a:gd name="connsiteY422" fmla="*/ 328590 h 1160647"/>
                  <a:gd name="connsiteX423" fmla="*/ 160484 w 3079941"/>
                  <a:gd name="connsiteY423" fmla="*/ 328590 h 1160647"/>
                  <a:gd name="connsiteX424" fmla="*/ 174671 w 3079941"/>
                  <a:gd name="connsiteY424" fmla="*/ 328590 h 1160647"/>
                  <a:gd name="connsiteX425" fmla="*/ 211151 w 3079941"/>
                  <a:gd name="connsiteY425" fmla="*/ 246443 h 1160647"/>
                  <a:gd name="connsiteX426" fmla="*/ 215205 w 3079941"/>
                  <a:gd name="connsiteY426"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724196 h 1160647"/>
                  <a:gd name="connsiteX406" fmla="*/ 75363 w 3079941"/>
                  <a:gd name="connsiteY406" fmla="*/ 724196 h 1160647"/>
                  <a:gd name="connsiteX407" fmla="*/ 75870 w 3079941"/>
                  <a:gd name="connsiteY407" fmla="*/ 723115 h 1160647"/>
                  <a:gd name="connsiteX408" fmla="*/ 79416 w 3079941"/>
                  <a:gd name="connsiteY408" fmla="*/ 715549 h 1160647"/>
                  <a:gd name="connsiteX409" fmla="*/ 81190 w 3079941"/>
                  <a:gd name="connsiteY409" fmla="*/ 715819 h 1160647"/>
                  <a:gd name="connsiteX410" fmla="*/ 93603 w 3079941"/>
                  <a:gd name="connsiteY410" fmla="*/ 717710 h 1160647"/>
                  <a:gd name="connsiteX411" fmla="*/ 94110 w 3079941"/>
                  <a:gd name="connsiteY411" fmla="*/ 719062 h 1160647"/>
                  <a:gd name="connsiteX412" fmla="*/ 97656 w 3079941"/>
                  <a:gd name="connsiteY412" fmla="*/ 728519 h 1160647"/>
                  <a:gd name="connsiteX413" fmla="*/ 124003 w 3079941"/>
                  <a:gd name="connsiteY413" fmla="*/ 730681 h 1160647"/>
                  <a:gd name="connsiteX414" fmla="*/ 124003 w 3079941"/>
                  <a:gd name="connsiteY414" fmla="*/ 607460 h 1160647"/>
                  <a:gd name="connsiteX415" fmla="*/ 126030 w 3079941"/>
                  <a:gd name="connsiteY415" fmla="*/ 607460 h 1160647"/>
                  <a:gd name="connsiteX416" fmla="*/ 140217 w 3079941"/>
                  <a:gd name="connsiteY416" fmla="*/ 607460 h 1160647"/>
                  <a:gd name="connsiteX417" fmla="*/ 140217 w 3079941"/>
                  <a:gd name="connsiteY417" fmla="*/ 471268 h 1160647"/>
                  <a:gd name="connsiteX418" fmla="*/ 141990 w 3079941"/>
                  <a:gd name="connsiteY418" fmla="*/ 471268 h 1160647"/>
                  <a:gd name="connsiteX419" fmla="*/ 154404 w 3079941"/>
                  <a:gd name="connsiteY419" fmla="*/ 471268 h 1160647"/>
                  <a:gd name="connsiteX420" fmla="*/ 154404 w 3079941"/>
                  <a:gd name="connsiteY420" fmla="*/ 356694 h 1160647"/>
                  <a:gd name="connsiteX421" fmla="*/ 158457 w 3079941"/>
                  <a:gd name="connsiteY421" fmla="*/ 328590 h 1160647"/>
                  <a:gd name="connsiteX422" fmla="*/ 160484 w 3079941"/>
                  <a:gd name="connsiteY422" fmla="*/ 328590 h 1160647"/>
                  <a:gd name="connsiteX423" fmla="*/ 174671 w 3079941"/>
                  <a:gd name="connsiteY423" fmla="*/ 328590 h 1160647"/>
                  <a:gd name="connsiteX424" fmla="*/ 211151 w 3079941"/>
                  <a:gd name="connsiteY424" fmla="*/ 246443 h 1160647"/>
                  <a:gd name="connsiteX425" fmla="*/ 215205 w 3079941"/>
                  <a:gd name="connsiteY425" fmla="*/ 0 h 1160647"/>
                  <a:gd name="connsiteX0" fmla="*/ 160109 w 3024845"/>
                  <a:gd name="connsiteY0" fmla="*/ 0 h 1166887"/>
                  <a:gd name="connsiteX1" fmla="*/ 162135 w 3024845"/>
                  <a:gd name="connsiteY1" fmla="*/ 246443 h 1166887"/>
                  <a:gd name="connsiteX2" fmla="*/ 200642 w 3024845"/>
                  <a:gd name="connsiteY2" fmla="*/ 326429 h 1166887"/>
                  <a:gd name="connsiteX3" fmla="*/ 202669 w 3024845"/>
                  <a:gd name="connsiteY3" fmla="*/ 326429 h 1166887"/>
                  <a:gd name="connsiteX4" fmla="*/ 216856 w 3024845"/>
                  <a:gd name="connsiteY4" fmla="*/ 326429 h 1166887"/>
                  <a:gd name="connsiteX5" fmla="*/ 216856 w 3024845"/>
                  <a:gd name="connsiteY5" fmla="*/ 350208 h 1166887"/>
                  <a:gd name="connsiteX6" fmla="*/ 217363 w 3024845"/>
                  <a:gd name="connsiteY6" fmla="*/ 351019 h 1166887"/>
                  <a:gd name="connsiteX7" fmla="*/ 220909 w 3024845"/>
                  <a:gd name="connsiteY7" fmla="*/ 356694 h 1166887"/>
                  <a:gd name="connsiteX8" fmla="*/ 220909 w 3024845"/>
                  <a:gd name="connsiteY8" fmla="*/ 471268 h 1166887"/>
                  <a:gd name="connsiteX9" fmla="*/ 223189 w 3024845"/>
                  <a:gd name="connsiteY9" fmla="*/ 471268 h 1166887"/>
                  <a:gd name="connsiteX10" fmla="*/ 239150 w 3024845"/>
                  <a:gd name="connsiteY10" fmla="*/ 471268 h 1166887"/>
                  <a:gd name="connsiteX11" fmla="*/ 239150 w 3024845"/>
                  <a:gd name="connsiteY11" fmla="*/ 611783 h 1166887"/>
                  <a:gd name="connsiteX12" fmla="*/ 240670 w 3024845"/>
                  <a:gd name="connsiteY12" fmla="*/ 611513 h 1166887"/>
                  <a:gd name="connsiteX13" fmla="*/ 251310 w 3024845"/>
                  <a:gd name="connsiteY13" fmla="*/ 609622 h 1166887"/>
                  <a:gd name="connsiteX14" fmla="*/ 249283 w 3024845"/>
                  <a:gd name="connsiteY14" fmla="*/ 698254 h 1166887"/>
                  <a:gd name="connsiteX15" fmla="*/ 250803 w 3024845"/>
                  <a:gd name="connsiteY15" fmla="*/ 698525 h 1166887"/>
                  <a:gd name="connsiteX16" fmla="*/ 261443 w 3024845"/>
                  <a:gd name="connsiteY16" fmla="*/ 700416 h 1166887"/>
                  <a:gd name="connsiteX17" fmla="*/ 261696 w 3024845"/>
                  <a:gd name="connsiteY17" fmla="*/ 701227 h 1166887"/>
                  <a:gd name="connsiteX18" fmla="*/ 263470 w 3024845"/>
                  <a:gd name="connsiteY18" fmla="*/ 706902 h 1166887"/>
                  <a:gd name="connsiteX19" fmla="*/ 264230 w 3024845"/>
                  <a:gd name="connsiteY19" fmla="*/ 704470 h 1166887"/>
                  <a:gd name="connsiteX20" fmla="*/ 269550 w 3024845"/>
                  <a:gd name="connsiteY20" fmla="*/ 687446 h 1166887"/>
                  <a:gd name="connsiteX21" fmla="*/ 271323 w 3024845"/>
                  <a:gd name="connsiteY21" fmla="*/ 687446 h 1166887"/>
                  <a:gd name="connsiteX22" fmla="*/ 283737 w 3024845"/>
                  <a:gd name="connsiteY22" fmla="*/ 687446 h 1166887"/>
                  <a:gd name="connsiteX23" fmla="*/ 283737 w 3024845"/>
                  <a:gd name="connsiteY23" fmla="*/ 719872 h 1166887"/>
                  <a:gd name="connsiteX24" fmla="*/ 284750 w 3024845"/>
                  <a:gd name="connsiteY24" fmla="*/ 720413 h 1166887"/>
                  <a:gd name="connsiteX25" fmla="*/ 291844 w 3024845"/>
                  <a:gd name="connsiteY25" fmla="*/ 724196 h 1166887"/>
                  <a:gd name="connsiteX26" fmla="*/ 291844 w 3024845"/>
                  <a:gd name="connsiteY26" fmla="*/ 725547 h 1166887"/>
                  <a:gd name="connsiteX27" fmla="*/ 291844 w 3024845"/>
                  <a:gd name="connsiteY27" fmla="*/ 735005 h 1166887"/>
                  <a:gd name="connsiteX28" fmla="*/ 336431 w 3024845"/>
                  <a:gd name="connsiteY28" fmla="*/ 735005 h 1166887"/>
                  <a:gd name="connsiteX29" fmla="*/ 336431 w 3024845"/>
                  <a:gd name="connsiteY29" fmla="*/ 736086 h 1166887"/>
                  <a:gd name="connsiteX30" fmla="*/ 336431 w 3024845"/>
                  <a:gd name="connsiteY30" fmla="*/ 743652 h 1166887"/>
                  <a:gd name="connsiteX31" fmla="*/ 338457 w 3024845"/>
                  <a:gd name="connsiteY31" fmla="*/ 743652 h 1166887"/>
                  <a:gd name="connsiteX32" fmla="*/ 352644 w 3024845"/>
                  <a:gd name="connsiteY32" fmla="*/ 743652 h 1166887"/>
                  <a:gd name="connsiteX33" fmla="*/ 352644 w 3024845"/>
                  <a:gd name="connsiteY33" fmla="*/ 713387 h 1166887"/>
                  <a:gd name="connsiteX34" fmla="*/ 397231 w 3024845"/>
                  <a:gd name="connsiteY34" fmla="*/ 713387 h 1166887"/>
                  <a:gd name="connsiteX35" fmla="*/ 397231 w 3024845"/>
                  <a:gd name="connsiteY35" fmla="*/ 712036 h 1166887"/>
                  <a:gd name="connsiteX36" fmla="*/ 397231 w 3024845"/>
                  <a:gd name="connsiteY36" fmla="*/ 702578 h 1166887"/>
                  <a:gd name="connsiteX37" fmla="*/ 398245 w 3024845"/>
                  <a:gd name="connsiteY37" fmla="*/ 702578 h 1166887"/>
                  <a:gd name="connsiteX38" fmla="*/ 405338 w 3024845"/>
                  <a:gd name="connsiteY38" fmla="*/ 702578 h 1166887"/>
                  <a:gd name="connsiteX39" fmla="*/ 405338 w 3024845"/>
                  <a:gd name="connsiteY39" fmla="*/ 700687 h 1166887"/>
                  <a:gd name="connsiteX40" fmla="*/ 405338 w 3024845"/>
                  <a:gd name="connsiteY40" fmla="*/ 687446 h 1166887"/>
                  <a:gd name="connsiteX41" fmla="*/ 406098 w 3024845"/>
                  <a:gd name="connsiteY41" fmla="*/ 687446 h 1166887"/>
                  <a:gd name="connsiteX42" fmla="*/ 411418 w 3024845"/>
                  <a:gd name="connsiteY42" fmla="*/ 687446 h 1166887"/>
                  <a:gd name="connsiteX43" fmla="*/ 411418 w 3024845"/>
                  <a:gd name="connsiteY43" fmla="*/ 686365 h 1166887"/>
                  <a:gd name="connsiteX44" fmla="*/ 411418 w 3024845"/>
                  <a:gd name="connsiteY44" fmla="*/ 678798 h 1166887"/>
                  <a:gd name="connsiteX45" fmla="*/ 413445 w 3024845"/>
                  <a:gd name="connsiteY45" fmla="*/ 678798 h 1166887"/>
                  <a:gd name="connsiteX46" fmla="*/ 427632 w 3024845"/>
                  <a:gd name="connsiteY46" fmla="*/ 678798 h 1166887"/>
                  <a:gd name="connsiteX47" fmla="*/ 427632 w 3024845"/>
                  <a:gd name="connsiteY47" fmla="*/ 679879 h 1166887"/>
                  <a:gd name="connsiteX48" fmla="*/ 427632 w 3024845"/>
                  <a:gd name="connsiteY48" fmla="*/ 687446 h 1166887"/>
                  <a:gd name="connsiteX49" fmla="*/ 449925 w 3024845"/>
                  <a:gd name="connsiteY49" fmla="*/ 687446 h 1166887"/>
                  <a:gd name="connsiteX50" fmla="*/ 449925 w 3024845"/>
                  <a:gd name="connsiteY50" fmla="*/ 685554 h 1166887"/>
                  <a:gd name="connsiteX51" fmla="*/ 449925 w 3024845"/>
                  <a:gd name="connsiteY51" fmla="*/ 672313 h 1166887"/>
                  <a:gd name="connsiteX52" fmla="*/ 451699 w 3024845"/>
                  <a:gd name="connsiteY52" fmla="*/ 672313 h 1166887"/>
                  <a:gd name="connsiteX53" fmla="*/ 464112 w 3024845"/>
                  <a:gd name="connsiteY53" fmla="*/ 672313 h 1166887"/>
                  <a:gd name="connsiteX54" fmla="*/ 464112 w 3024845"/>
                  <a:gd name="connsiteY54" fmla="*/ 696093 h 1166887"/>
                  <a:gd name="connsiteX55" fmla="*/ 465126 w 3024845"/>
                  <a:gd name="connsiteY55" fmla="*/ 696093 h 1166887"/>
                  <a:gd name="connsiteX56" fmla="*/ 472219 w 3024845"/>
                  <a:gd name="connsiteY56" fmla="*/ 696093 h 1166887"/>
                  <a:gd name="connsiteX57" fmla="*/ 472219 w 3024845"/>
                  <a:gd name="connsiteY57" fmla="*/ 695012 h 1166887"/>
                  <a:gd name="connsiteX58" fmla="*/ 472219 w 3024845"/>
                  <a:gd name="connsiteY58" fmla="*/ 687446 h 1166887"/>
                  <a:gd name="connsiteX59" fmla="*/ 473992 w 3024845"/>
                  <a:gd name="connsiteY59" fmla="*/ 687446 h 1166887"/>
                  <a:gd name="connsiteX60" fmla="*/ 486406 w 3024845"/>
                  <a:gd name="connsiteY60" fmla="*/ 687446 h 1166887"/>
                  <a:gd name="connsiteX61" fmla="*/ 486406 w 3024845"/>
                  <a:gd name="connsiteY61" fmla="*/ 713387 h 1166887"/>
                  <a:gd name="connsiteX62" fmla="*/ 488433 w 3024845"/>
                  <a:gd name="connsiteY62" fmla="*/ 713387 h 1166887"/>
                  <a:gd name="connsiteX63" fmla="*/ 502619 w 3024845"/>
                  <a:gd name="connsiteY63" fmla="*/ 713387 h 1166887"/>
                  <a:gd name="connsiteX64" fmla="*/ 502619 w 3024845"/>
                  <a:gd name="connsiteY64" fmla="*/ 715008 h 1166887"/>
                  <a:gd name="connsiteX65" fmla="*/ 502619 w 3024845"/>
                  <a:gd name="connsiteY65" fmla="*/ 726358 h 1166887"/>
                  <a:gd name="connsiteX66" fmla="*/ 503379 w 3024845"/>
                  <a:gd name="connsiteY66" fmla="*/ 726358 h 1166887"/>
                  <a:gd name="connsiteX67" fmla="*/ 508700 w 3024845"/>
                  <a:gd name="connsiteY67" fmla="*/ 726358 h 1166887"/>
                  <a:gd name="connsiteX68" fmla="*/ 508700 w 3024845"/>
                  <a:gd name="connsiteY68" fmla="*/ 725547 h 1166887"/>
                  <a:gd name="connsiteX69" fmla="*/ 508700 w 3024845"/>
                  <a:gd name="connsiteY69" fmla="*/ 719872 h 1166887"/>
                  <a:gd name="connsiteX70" fmla="*/ 539100 w 3024845"/>
                  <a:gd name="connsiteY70" fmla="*/ 719872 h 1166887"/>
                  <a:gd name="connsiteX71" fmla="*/ 539100 w 3024845"/>
                  <a:gd name="connsiteY71" fmla="*/ 743652 h 1166887"/>
                  <a:gd name="connsiteX72" fmla="*/ 540113 w 3024845"/>
                  <a:gd name="connsiteY72" fmla="*/ 743652 h 1166887"/>
                  <a:gd name="connsiteX73" fmla="*/ 547207 w 3024845"/>
                  <a:gd name="connsiteY73" fmla="*/ 743652 h 1166887"/>
                  <a:gd name="connsiteX74" fmla="*/ 547207 w 3024845"/>
                  <a:gd name="connsiteY74" fmla="*/ 744733 h 1166887"/>
                  <a:gd name="connsiteX75" fmla="*/ 547207 w 3024845"/>
                  <a:gd name="connsiteY75" fmla="*/ 752299 h 1166887"/>
                  <a:gd name="connsiteX76" fmla="*/ 547967 w 3024845"/>
                  <a:gd name="connsiteY76" fmla="*/ 752299 h 1166887"/>
                  <a:gd name="connsiteX77" fmla="*/ 553287 w 3024845"/>
                  <a:gd name="connsiteY77" fmla="*/ 752299 h 1166887"/>
                  <a:gd name="connsiteX78" fmla="*/ 553287 w 3024845"/>
                  <a:gd name="connsiteY78" fmla="*/ 750137 h 1166887"/>
                  <a:gd name="connsiteX79" fmla="*/ 553287 w 3024845"/>
                  <a:gd name="connsiteY79" fmla="*/ 735005 h 1166887"/>
                  <a:gd name="connsiteX80" fmla="*/ 554300 w 3024845"/>
                  <a:gd name="connsiteY80" fmla="*/ 735005 h 1166887"/>
                  <a:gd name="connsiteX81" fmla="*/ 561394 w 3024845"/>
                  <a:gd name="connsiteY81" fmla="*/ 735005 h 1166887"/>
                  <a:gd name="connsiteX82" fmla="*/ 561394 w 3024845"/>
                  <a:gd name="connsiteY82" fmla="*/ 736086 h 1166887"/>
                  <a:gd name="connsiteX83" fmla="*/ 561394 w 3024845"/>
                  <a:gd name="connsiteY83" fmla="*/ 743652 h 1166887"/>
                  <a:gd name="connsiteX84" fmla="*/ 566714 w 3024845"/>
                  <a:gd name="connsiteY84" fmla="*/ 741659 h 1166887"/>
                  <a:gd name="connsiteX85" fmla="*/ 567474 w 3024845"/>
                  <a:gd name="connsiteY85" fmla="*/ 740679 h 1166887"/>
                  <a:gd name="connsiteX86" fmla="*/ 567474 w 3024845"/>
                  <a:gd name="connsiteY86" fmla="*/ 735005 h 1166887"/>
                  <a:gd name="connsiteX87" fmla="*/ 605981 w 3024845"/>
                  <a:gd name="connsiteY87" fmla="*/ 735005 h 1166887"/>
                  <a:gd name="connsiteX88" fmla="*/ 605981 w 3024845"/>
                  <a:gd name="connsiteY88" fmla="*/ 758784 h 1166887"/>
                  <a:gd name="connsiteX89" fmla="*/ 608007 w 3024845"/>
                  <a:gd name="connsiteY89" fmla="*/ 758784 h 1166887"/>
                  <a:gd name="connsiteX90" fmla="*/ 622194 w 3024845"/>
                  <a:gd name="connsiteY90" fmla="*/ 758784 h 1166887"/>
                  <a:gd name="connsiteX91" fmla="*/ 622194 w 3024845"/>
                  <a:gd name="connsiteY91" fmla="*/ 759865 h 1166887"/>
                  <a:gd name="connsiteX92" fmla="*/ 622194 w 3024845"/>
                  <a:gd name="connsiteY92" fmla="*/ 767431 h 1166887"/>
                  <a:gd name="connsiteX93" fmla="*/ 623968 w 3024845"/>
                  <a:gd name="connsiteY93" fmla="*/ 767431 h 1166887"/>
                  <a:gd name="connsiteX94" fmla="*/ 636381 w 3024845"/>
                  <a:gd name="connsiteY94" fmla="*/ 767431 h 1166887"/>
                  <a:gd name="connsiteX95" fmla="*/ 636381 w 3024845"/>
                  <a:gd name="connsiteY95" fmla="*/ 743652 h 1166887"/>
                  <a:gd name="connsiteX96" fmla="*/ 637394 w 3024845"/>
                  <a:gd name="connsiteY96" fmla="*/ 743652 h 1166887"/>
                  <a:gd name="connsiteX97" fmla="*/ 644488 w 3024845"/>
                  <a:gd name="connsiteY97" fmla="*/ 743652 h 1166887"/>
                  <a:gd name="connsiteX98" fmla="*/ 644488 w 3024845"/>
                  <a:gd name="connsiteY98" fmla="*/ 711225 h 1166887"/>
                  <a:gd name="connsiteX99" fmla="*/ 645501 w 3024845"/>
                  <a:gd name="connsiteY99" fmla="*/ 711225 h 1166887"/>
                  <a:gd name="connsiteX100" fmla="*/ 652595 w 3024845"/>
                  <a:gd name="connsiteY100" fmla="*/ 711225 h 1166887"/>
                  <a:gd name="connsiteX101" fmla="*/ 652595 w 3024845"/>
                  <a:gd name="connsiteY101" fmla="*/ 709334 h 1166887"/>
                  <a:gd name="connsiteX102" fmla="*/ 652595 w 3024845"/>
                  <a:gd name="connsiteY102" fmla="*/ 696093 h 1166887"/>
                  <a:gd name="connsiteX103" fmla="*/ 651328 w 3024845"/>
                  <a:gd name="connsiteY103" fmla="*/ 694471 h 1166887"/>
                  <a:gd name="connsiteX104" fmla="*/ 656648 w 3024845"/>
                  <a:gd name="connsiteY104" fmla="*/ 683122 h 1166887"/>
                  <a:gd name="connsiteX105" fmla="*/ 664755 w 3024845"/>
                  <a:gd name="connsiteY105" fmla="*/ 711225 h 1166887"/>
                  <a:gd name="connsiteX106" fmla="*/ 665515 w 3024845"/>
                  <a:gd name="connsiteY106" fmla="*/ 711225 h 1166887"/>
                  <a:gd name="connsiteX107" fmla="*/ 670835 w 3024845"/>
                  <a:gd name="connsiteY107" fmla="*/ 711225 h 1166887"/>
                  <a:gd name="connsiteX108" fmla="*/ 670835 w 3024845"/>
                  <a:gd name="connsiteY108" fmla="*/ 605298 h 1166887"/>
                  <a:gd name="connsiteX109" fmla="*/ 672355 w 3024845"/>
                  <a:gd name="connsiteY109" fmla="*/ 605298 h 1166887"/>
                  <a:gd name="connsiteX110" fmla="*/ 682995 w 3024845"/>
                  <a:gd name="connsiteY110" fmla="*/ 605298 h 1166887"/>
                  <a:gd name="connsiteX111" fmla="*/ 682995 w 3024845"/>
                  <a:gd name="connsiteY111" fmla="*/ 557739 h 1166887"/>
                  <a:gd name="connsiteX112" fmla="*/ 709342 w 3024845"/>
                  <a:gd name="connsiteY112" fmla="*/ 557739 h 1166887"/>
                  <a:gd name="connsiteX113" fmla="*/ 709342 w 3024845"/>
                  <a:gd name="connsiteY113" fmla="*/ 536121 h 1166887"/>
                  <a:gd name="connsiteX114" fmla="*/ 743796 w 3024845"/>
                  <a:gd name="connsiteY114" fmla="*/ 536121 h 1166887"/>
                  <a:gd name="connsiteX115" fmla="*/ 743796 w 3024845"/>
                  <a:gd name="connsiteY115" fmla="*/ 538553 h 1166887"/>
                  <a:gd name="connsiteX116" fmla="*/ 743796 w 3024845"/>
                  <a:gd name="connsiteY116" fmla="*/ 555577 h 1166887"/>
                  <a:gd name="connsiteX117" fmla="*/ 746076 w 3024845"/>
                  <a:gd name="connsiteY117" fmla="*/ 555577 h 1166887"/>
                  <a:gd name="connsiteX118" fmla="*/ 762036 w 3024845"/>
                  <a:gd name="connsiteY118" fmla="*/ 555577 h 1166887"/>
                  <a:gd name="connsiteX119" fmla="*/ 762036 w 3024845"/>
                  <a:gd name="connsiteY119" fmla="*/ 603136 h 1166887"/>
                  <a:gd name="connsiteX120" fmla="*/ 763049 w 3024845"/>
                  <a:gd name="connsiteY120" fmla="*/ 603136 h 1166887"/>
                  <a:gd name="connsiteX121" fmla="*/ 770143 w 3024845"/>
                  <a:gd name="connsiteY121" fmla="*/ 603136 h 1166887"/>
                  <a:gd name="connsiteX122" fmla="*/ 784330 w 3024845"/>
                  <a:gd name="connsiteY122" fmla="*/ 607460 h 1166887"/>
                  <a:gd name="connsiteX123" fmla="*/ 784330 w 3024845"/>
                  <a:gd name="connsiteY123" fmla="*/ 646372 h 1166887"/>
                  <a:gd name="connsiteX124" fmla="*/ 785343 w 3024845"/>
                  <a:gd name="connsiteY124" fmla="*/ 646372 h 1166887"/>
                  <a:gd name="connsiteX125" fmla="*/ 792436 w 3024845"/>
                  <a:gd name="connsiteY125" fmla="*/ 646372 h 1166887"/>
                  <a:gd name="connsiteX126" fmla="*/ 792436 w 3024845"/>
                  <a:gd name="connsiteY126" fmla="*/ 647993 h 1166887"/>
                  <a:gd name="connsiteX127" fmla="*/ 792436 w 3024845"/>
                  <a:gd name="connsiteY127" fmla="*/ 659342 h 1166887"/>
                  <a:gd name="connsiteX128" fmla="*/ 794463 w 3024845"/>
                  <a:gd name="connsiteY128" fmla="*/ 659342 h 1166887"/>
                  <a:gd name="connsiteX129" fmla="*/ 808650 w 3024845"/>
                  <a:gd name="connsiteY129" fmla="*/ 659342 h 1166887"/>
                  <a:gd name="connsiteX130" fmla="*/ 814730 w 3024845"/>
                  <a:gd name="connsiteY130" fmla="*/ 665828 h 1166887"/>
                  <a:gd name="connsiteX131" fmla="*/ 814730 w 3024845"/>
                  <a:gd name="connsiteY131" fmla="*/ 687446 h 1166887"/>
                  <a:gd name="connsiteX132" fmla="*/ 817010 w 3024845"/>
                  <a:gd name="connsiteY132" fmla="*/ 687446 h 1166887"/>
                  <a:gd name="connsiteX133" fmla="*/ 832970 w 3024845"/>
                  <a:gd name="connsiteY133" fmla="*/ 687446 h 1166887"/>
                  <a:gd name="connsiteX134" fmla="*/ 832970 w 3024845"/>
                  <a:gd name="connsiteY134" fmla="*/ 688526 h 1166887"/>
                  <a:gd name="connsiteX135" fmla="*/ 832970 w 3024845"/>
                  <a:gd name="connsiteY135" fmla="*/ 696093 h 1166887"/>
                  <a:gd name="connsiteX136" fmla="*/ 834237 w 3024845"/>
                  <a:gd name="connsiteY136" fmla="*/ 696093 h 1166887"/>
                  <a:gd name="connsiteX137" fmla="*/ 843104 w 3024845"/>
                  <a:gd name="connsiteY137" fmla="*/ 696093 h 1166887"/>
                  <a:gd name="connsiteX138" fmla="*/ 843104 w 3024845"/>
                  <a:gd name="connsiteY138" fmla="*/ 698254 h 1166887"/>
                  <a:gd name="connsiteX139" fmla="*/ 843104 w 3024845"/>
                  <a:gd name="connsiteY139" fmla="*/ 713387 h 1166887"/>
                  <a:gd name="connsiteX140" fmla="*/ 847157 w 3024845"/>
                  <a:gd name="connsiteY140" fmla="*/ 711495 h 1166887"/>
                  <a:gd name="connsiteX141" fmla="*/ 847157 w 3024845"/>
                  <a:gd name="connsiteY141" fmla="*/ 698254 h 1166887"/>
                  <a:gd name="connsiteX142" fmla="*/ 848170 w 3024845"/>
                  <a:gd name="connsiteY142" fmla="*/ 698254 h 1166887"/>
                  <a:gd name="connsiteX143" fmla="*/ 855264 w 3024845"/>
                  <a:gd name="connsiteY143" fmla="*/ 698254 h 1166887"/>
                  <a:gd name="connsiteX144" fmla="*/ 855264 w 3024845"/>
                  <a:gd name="connsiteY144" fmla="*/ 699876 h 1166887"/>
                  <a:gd name="connsiteX145" fmla="*/ 855264 w 3024845"/>
                  <a:gd name="connsiteY145" fmla="*/ 711225 h 1166887"/>
                  <a:gd name="connsiteX146" fmla="*/ 856024 w 3024845"/>
                  <a:gd name="connsiteY146" fmla="*/ 711225 h 1166887"/>
                  <a:gd name="connsiteX147" fmla="*/ 861344 w 3024845"/>
                  <a:gd name="connsiteY147" fmla="*/ 711225 h 1166887"/>
                  <a:gd name="connsiteX148" fmla="*/ 909984 w 3024845"/>
                  <a:gd name="connsiteY148" fmla="*/ 706902 h 1166887"/>
                  <a:gd name="connsiteX149" fmla="*/ 909984 w 3024845"/>
                  <a:gd name="connsiteY149" fmla="*/ 708253 h 1166887"/>
                  <a:gd name="connsiteX150" fmla="*/ 909984 w 3024845"/>
                  <a:gd name="connsiteY150" fmla="*/ 717710 h 1166887"/>
                  <a:gd name="connsiteX151" fmla="*/ 910744 w 3024845"/>
                  <a:gd name="connsiteY151" fmla="*/ 717710 h 1166887"/>
                  <a:gd name="connsiteX152" fmla="*/ 916065 w 3024845"/>
                  <a:gd name="connsiteY152" fmla="*/ 717710 h 1166887"/>
                  <a:gd name="connsiteX153" fmla="*/ 916065 w 3024845"/>
                  <a:gd name="connsiteY153" fmla="*/ 719872 h 1166887"/>
                  <a:gd name="connsiteX154" fmla="*/ 916065 w 3024845"/>
                  <a:gd name="connsiteY154" fmla="*/ 735005 h 1166887"/>
                  <a:gd name="connsiteX155" fmla="*/ 918091 w 3024845"/>
                  <a:gd name="connsiteY155" fmla="*/ 733654 h 1166887"/>
                  <a:gd name="connsiteX156" fmla="*/ 932278 w 3024845"/>
                  <a:gd name="connsiteY156" fmla="*/ 724196 h 1166887"/>
                  <a:gd name="connsiteX157" fmla="*/ 938358 w 3024845"/>
                  <a:gd name="connsiteY157" fmla="*/ 683122 h 1166887"/>
                  <a:gd name="connsiteX158" fmla="*/ 939118 w 3024845"/>
                  <a:gd name="connsiteY158" fmla="*/ 682852 h 1166887"/>
                  <a:gd name="connsiteX159" fmla="*/ 944438 w 3024845"/>
                  <a:gd name="connsiteY159" fmla="*/ 680960 h 1166887"/>
                  <a:gd name="connsiteX160" fmla="*/ 946465 w 3024845"/>
                  <a:gd name="connsiteY160" fmla="*/ 611783 h 1166887"/>
                  <a:gd name="connsiteX161" fmla="*/ 948492 w 3024845"/>
                  <a:gd name="connsiteY161" fmla="*/ 680960 h 1166887"/>
                  <a:gd name="connsiteX162" fmla="*/ 949252 w 3024845"/>
                  <a:gd name="connsiteY162" fmla="*/ 681230 h 1166887"/>
                  <a:gd name="connsiteX163" fmla="*/ 954572 w 3024845"/>
                  <a:gd name="connsiteY163" fmla="*/ 683122 h 1166887"/>
                  <a:gd name="connsiteX164" fmla="*/ 954572 w 3024845"/>
                  <a:gd name="connsiteY164" fmla="*/ 596651 h 1166887"/>
                  <a:gd name="connsiteX165" fmla="*/ 958625 w 3024845"/>
                  <a:gd name="connsiteY165" fmla="*/ 564224 h 1166887"/>
                  <a:gd name="connsiteX166" fmla="*/ 997132 w 3024845"/>
                  <a:gd name="connsiteY166" fmla="*/ 564224 h 1166887"/>
                  <a:gd name="connsiteX167" fmla="*/ 997132 w 3024845"/>
                  <a:gd name="connsiteY167" fmla="*/ 596651 h 1166887"/>
                  <a:gd name="connsiteX168" fmla="*/ 997892 w 3024845"/>
                  <a:gd name="connsiteY168" fmla="*/ 596651 h 1166887"/>
                  <a:gd name="connsiteX169" fmla="*/ 1003212 w 3024845"/>
                  <a:gd name="connsiteY169" fmla="*/ 596651 h 1166887"/>
                  <a:gd name="connsiteX170" fmla="*/ 1003212 w 3024845"/>
                  <a:gd name="connsiteY170" fmla="*/ 514503 h 1166887"/>
                  <a:gd name="connsiteX171" fmla="*/ 1004986 w 3024845"/>
                  <a:gd name="connsiteY171" fmla="*/ 514503 h 1166887"/>
                  <a:gd name="connsiteX172" fmla="*/ 1017399 w 3024845"/>
                  <a:gd name="connsiteY172" fmla="*/ 514503 h 1166887"/>
                  <a:gd name="connsiteX173" fmla="*/ 1017399 w 3024845"/>
                  <a:gd name="connsiteY173" fmla="*/ 512612 h 1166887"/>
                  <a:gd name="connsiteX174" fmla="*/ 1017399 w 3024845"/>
                  <a:gd name="connsiteY174" fmla="*/ 499371 h 1166887"/>
                  <a:gd name="connsiteX175" fmla="*/ 1039693 w 3024845"/>
                  <a:gd name="connsiteY175" fmla="*/ 499371 h 1166887"/>
                  <a:gd name="connsiteX176" fmla="*/ 1039693 w 3024845"/>
                  <a:gd name="connsiteY176" fmla="*/ 498290 h 1166887"/>
                  <a:gd name="connsiteX177" fmla="*/ 1039693 w 3024845"/>
                  <a:gd name="connsiteY177" fmla="*/ 490724 h 1166887"/>
                  <a:gd name="connsiteX178" fmla="*/ 1041466 w 3024845"/>
                  <a:gd name="connsiteY178" fmla="*/ 490724 h 1166887"/>
                  <a:gd name="connsiteX179" fmla="*/ 1053880 w 3024845"/>
                  <a:gd name="connsiteY179" fmla="*/ 490724 h 1166887"/>
                  <a:gd name="connsiteX180" fmla="*/ 1053880 w 3024845"/>
                  <a:gd name="connsiteY180" fmla="*/ 491805 h 1166887"/>
                  <a:gd name="connsiteX181" fmla="*/ 1053880 w 3024845"/>
                  <a:gd name="connsiteY181" fmla="*/ 499371 h 1166887"/>
                  <a:gd name="connsiteX182" fmla="*/ 1054640 w 3024845"/>
                  <a:gd name="connsiteY182" fmla="*/ 499371 h 1166887"/>
                  <a:gd name="connsiteX183" fmla="*/ 1059960 w 3024845"/>
                  <a:gd name="connsiteY183" fmla="*/ 499371 h 1166887"/>
                  <a:gd name="connsiteX184" fmla="*/ 1070093 w 3024845"/>
                  <a:gd name="connsiteY184" fmla="*/ 495047 h 1166887"/>
                  <a:gd name="connsiteX185" fmla="*/ 1074146 w 3024845"/>
                  <a:gd name="connsiteY185" fmla="*/ 498290 h 1166887"/>
                  <a:gd name="connsiteX186" fmla="*/ 1074146 w 3024845"/>
                  <a:gd name="connsiteY186" fmla="*/ 490724 h 1166887"/>
                  <a:gd name="connsiteX187" fmla="*/ 1076426 w 3024845"/>
                  <a:gd name="connsiteY187" fmla="*/ 490724 h 1166887"/>
                  <a:gd name="connsiteX188" fmla="*/ 1092387 w 3024845"/>
                  <a:gd name="connsiteY188" fmla="*/ 490724 h 1166887"/>
                  <a:gd name="connsiteX189" fmla="*/ 1092387 w 3024845"/>
                  <a:gd name="connsiteY189" fmla="*/ 491805 h 1166887"/>
                  <a:gd name="connsiteX190" fmla="*/ 1092387 w 3024845"/>
                  <a:gd name="connsiteY190" fmla="*/ 499371 h 1166887"/>
                  <a:gd name="connsiteX191" fmla="*/ 1122787 w 3024845"/>
                  <a:gd name="connsiteY191" fmla="*/ 499371 h 1166887"/>
                  <a:gd name="connsiteX192" fmla="*/ 1122787 w 3024845"/>
                  <a:gd name="connsiteY192" fmla="*/ 500992 h 1166887"/>
                  <a:gd name="connsiteX193" fmla="*/ 1122787 w 3024845"/>
                  <a:gd name="connsiteY193" fmla="*/ 512342 h 1166887"/>
                  <a:gd name="connsiteX194" fmla="*/ 1149134 w 3024845"/>
                  <a:gd name="connsiteY194" fmla="*/ 512342 h 1166887"/>
                  <a:gd name="connsiteX195" fmla="*/ 1149134 w 3024845"/>
                  <a:gd name="connsiteY195" fmla="*/ 542606 h 1166887"/>
                  <a:gd name="connsiteX196" fmla="*/ 1149894 w 3024845"/>
                  <a:gd name="connsiteY196" fmla="*/ 542606 h 1166887"/>
                  <a:gd name="connsiteX197" fmla="*/ 1155214 w 3024845"/>
                  <a:gd name="connsiteY197" fmla="*/ 542606 h 1166887"/>
                  <a:gd name="connsiteX198" fmla="*/ 1155214 w 3024845"/>
                  <a:gd name="connsiteY198" fmla="*/ 543687 h 1166887"/>
                  <a:gd name="connsiteX199" fmla="*/ 1155214 w 3024845"/>
                  <a:gd name="connsiteY199" fmla="*/ 551254 h 1166887"/>
                  <a:gd name="connsiteX200" fmla="*/ 1159268 w 3024845"/>
                  <a:gd name="connsiteY200" fmla="*/ 581518 h 1166887"/>
                  <a:gd name="connsiteX201" fmla="*/ 1160028 w 3024845"/>
                  <a:gd name="connsiteY201" fmla="*/ 581518 h 1166887"/>
                  <a:gd name="connsiteX202" fmla="*/ 1165348 w 3024845"/>
                  <a:gd name="connsiteY202" fmla="*/ 581518 h 1166887"/>
                  <a:gd name="connsiteX203" fmla="*/ 1165348 w 3024845"/>
                  <a:gd name="connsiteY203" fmla="*/ 582329 h 1166887"/>
                  <a:gd name="connsiteX204" fmla="*/ 1165348 w 3024845"/>
                  <a:gd name="connsiteY204" fmla="*/ 588004 h 1166887"/>
                  <a:gd name="connsiteX205" fmla="*/ 1166361 w 3024845"/>
                  <a:gd name="connsiteY205" fmla="*/ 588004 h 1166887"/>
                  <a:gd name="connsiteX206" fmla="*/ 1173454 w 3024845"/>
                  <a:gd name="connsiteY206" fmla="*/ 588004 h 1166887"/>
                  <a:gd name="connsiteX207" fmla="*/ 1173454 w 3024845"/>
                  <a:gd name="connsiteY207" fmla="*/ 618269 h 1166887"/>
                  <a:gd name="connsiteX208" fmla="*/ 1175481 w 3024845"/>
                  <a:gd name="connsiteY208" fmla="*/ 618269 h 1166887"/>
                  <a:gd name="connsiteX209" fmla="*/ 1189668 w 3024845"/>
                  <a:gd name="connsiteY209" fmla="*/ 618269 h 1166887"/>
                  <a:gd name="connsiteX210" fmla="*/ 1189668 w 3024845"/>
                  <a:gd name="connsiteY210" fmla="*/ 642048 h 1166887"/>
                  <a:gd name="connsiteX211" fmla="*/ 1191695 w 3024845"/>
                  <a:gd name="connsiteY211" fmla="*/ 643669 h 1166887"/>
                  <a:gd name="connsiteX212" fmla="*/ 1191695 w 3024845"/>
                  <a:gd name="connsiteY212" fmla="*/ 655019 h 1166887"/>
                  <a:gd name="connsiteX213" fmla="*/ 1192455 w 3024845"/>
                  <a:gd name="connsiteY213" fmla="*/ 655019 h 1166887"/>
                  <a:gd name="connsiteX214" fmla="*/ 1197775 w 3024845"/>
                  <a:gd name="connsiteY214" fmla="*/ 655019 h 1166887"/>
                  <a:gd name="connsiteX215" fmla="*/ 1197775 w 3024845"/>
                  <a:gd name="connsiteY215" fmla="*/ 678798 h 1166887"/>
                  <a:gd name="connsiteX216" fmla="*/ 1199041 w 3024845"/>
                  <a:gd name="connsiteY216" fmla="*/ 678798 h 1166887"/>
                  <a:gd name="connsiteX217" fmla="*/ 1207908 w 3024845"/>
                  <a:gd name="connsiteY217" fmla="*/ 678798 h 1166887"/>
                  <a:gd name="connsiteX218" fmla="*/ 1209935 w 3024845"/>
                  <a:gd name="connsiteY218" fmla="*/ 682852 h 1166887"/>
                  <a:gd name="connsiteX219" fmla="*/ 1209935 w 3024845"/>
                  <a:gd name="connsiteY219" fmla="*/ 696093 h 1166887"/>
                  <a:gd name="connsiteX220" fmla="*/ 1211455 w 3024845"/>
                  <a:gd name="connsiteY220" fmla="*/ 694201 h 1166887"/>
                  <a:gd name="connsiteX221" fmla="*/ 1222095 w 3024845"/>
                  <a:gd name="connsiteY221" fmla="*/ 680960 h 1166887"/>
                  <a:gd name="connsiteX222" fmla="*/ 1250469 w 3024845"/>
                  <a:gd name="connsiteY222" fmla="*/ 680960 h 1166887"/>
                  <a:gd name="connsiteX223" fmla="*/ 1250469 w 3024845"/>
                  <a:gd name="connsiteY223" fmla="*/ 767431 h 1166887"/>
                  <a:gd name="connsiteX224" fmla="*/ 1251229 w 3024845"/>
                  <a:gd name="connsiteY224" fmla="*/ 767431 h 1166887"/>
                  <a:gd name="connsiteX225" fmla="*/ 1256549 w 3024845"/>
                  <a:gd name="connsiteY225" fmla="*/ 767431 h 1166887"/>
                  <a:gd name="connsiteX226" fmla="*/ 1257309 w 3024845"/>
                  <a:gd name="connsiteY226" fmla="*/ 766080 h 1166887"/>
                  <a:gd name="connsiteX227" fmla="*/ 1262629 w 3024845"/>
                  <a:gd name="connsiteY227" fmla="*/ 756622 h 1166887"/>
                  <a:gd name="connsiteX228" fmla="*/ 1262629 w 3024845"/>
                  <a:gd name="connsiteY228" fmla="*/ 758514 h 1166887"/>
                  <a:gd name="connsiteX229" fmla="*/ 1262629 w 3024845"/>
                  <a:gd name="connsiteY229" fmla="*/ 771755 h 1166887"/>
                  <a:gd name="connsiteX230" fmla="*/ 1266682 w 3024845"/>
                  <a:gd name="connsiteY230" fmla="*/ 726358 h 1166887"/>
                  <a:gd name="connsiteX231" fmla="*/ 1267442 w 3024845"/>
                  <a:gd name="connsiteY231" fmla="*/ 726358 h 1166887"/>
                  <a:gd name="connsiteX232" fmla="*/ 1272762 w 3024845"/>
                  <a:gd name="connsiteY232" fmla="*/ 726358 h 1166887"/>
                  <a:gd name="connsiteX233" fmla="*/ 1272762 w 3024845"/>
                  <a:gd name="connsiteY233" fmla="*/ 661504 h 1166887"/>
                  <a:gd name="connsiteX234" fmla="*/ 1273776 w 3024845"/>
                  <a:gd name="connsiteY234" fmla="*/ 661504 h 1166887"/>
                  <a:gd name="connsiteX235" fmla="*/ 1280869 w 3024845"/>
                  <a:gd name="connsiteY235" fmla="*/ 661504 h 1166887"/>
                  <a:gd name="connsiteX236" fmla="*/ 1293029 w 3024845"/>
                  <a:gd name="connsiteY236" fmla="*/ 618269 h 1166887"/>
                  <a:gd name="connsiteX237" fmla="*/ 1294296 w 3024845"/>
                  <a:gd name="connsiteY237" fmla="*/ 618269 h 1166887"/>
                  <a:gd name="connsiteX238" fmla="*/ 1303163 w 3024845"/>
                  <a:gd name="connsiteY238" fmla="*/ 618269 h 1166887"/>
                  <a:gd name="connsiteX239" fmla="*/ 1313296 w 3024845"/>
                  <a:gd name="connsiteY239" fmla="*/ 661504 h 1166887"/>
                  <a:gd name="connsiteX240" fmla="*/ 1314309 w 3024845"/>
                  <a:gd name="connsiteY240" fmla="*/ 661504 h 1166887"/>
                  <a:gd name="connsiteX241" fmla="*/ 1321403 w 3024845"/>
                  <a:gd name="connsiteY241" fmla="*/ 661504 h 1166887"/>
                  <a:gd name="connsiteX242" fmla="*/ 1321403 w 3024845"/>
                  <a:gd name="connsiteY242" fmla="*/ 700416 h 1166887"/>
                  <a:gd name="connsiteX243" fmla="*/ 1323176 w 3024845"/>
                  <a:gd name="connsiteY243" fmla="*/ 700416 h 1166887"/>
                  <a:gd name="connsiteX244" fmla="*/ 1335590 w 3024845"/>
                  <a:gd name="connsiteY244" fmla="*/ 700416 h 1166887"/>
                  <a:gd name="connsiteX245" fmla="*/ 1335590 w 3024845"/>
                  <a:gd name="connsiteY245" fmla="*/ 702578 h 1166887"/>
                  <a:gd name="connsiteX246" fmla="*/ 1335590 w 3024845"/>
                  <a:gd name="connsiteY246" fmla="*/ 717710 h 1166887"/>
                  <a:gd name="connsiteX247" fmla="*/ 1339643 w 3024845"/>
                  <a:gd name="connsiteY247" fmla="*/ 715549 h 1166887"/>
                  <a:gd name="connsiteX248" fmla="*/ 1339643 w 3024845"/>
                  <a:gd name="connsiteY248" fmla="*/ 700416 h 1166887"/>
                  <a:gd name="connsiteX249" fmla="*/ 1341163 w 3024845"/>
                  <a:gd name="connsiteY249" fmla="*/ 700416 h 1166887"/>
                  <a:gd name="connsiteX250" fmla="*/ 1351803 w 3024845"/>
                  <a:gd name="connsiteY250" fmla="*/ 700416 h 1166887"/>
                  <a:gd name="connsiteX251" fmla="*/ 1351803 w 3024845"/>
                  <a:gd name="connsiteY251" fmla="*/ 702037 h 1166887"/>
                  <a:gd name="connsiteX252" fmla="*/ 1351803 w 3024845"/>
                  <a:gd name="connsiteY252" fmla="*/ 713387 h 1166887"/>
                  <a:gd name="connsiteX253" fmla="*/ 1382204 w 3024845"/>
                  <a:gd name="connsiteY253" fmla="*/ 713387 h 1166887"/>
                  <a:gd name="connsiteX254" fmla="*/ 1382204 w 3024845"/>
                  <a:gd name="connsiteY254" fmla="*/ 676637 h 1166887"/>
                  <a:gd name="connsiteX255" fmla="*/ 1383470 w 3024845"/>
                  <a:gd name="connsiteY255" fmla="*/ 676637 h 1166887"/>
                  <a:gd name="connsiteX256" fmla="*/ 1392337 w 3024845"/>
                  <a:gd name="connsiteY256" fmla="*/ 676637 h 1166887"/>
                  <a:gd name="connsiteX257" fmla="*/ 1392337 w 3024845"/>
                  <a:gd name="connsiteY257" fmla="*/ 698254 h 1166887"/>
                  <a:gd name="connsiteX258" fmla="*/ 1394364 w 3024845"/>
                  <a:gd name="connsiteY258" fmla="*/ 665828 h 1166887"/>
                  <a:gd name="connsiteX259" fmla="*/ 1416657 w 3024845"/>
                  <a:gd name="connsiteY259" fmla="*/ 665828 h 1166887"/>
                  <a:gd name="connsiteX260" fmla="*/ 1416657 w 3024845"/>
                  <a:gd name="connsiteY260" fmla="*/ 664206 h 1166887"/>
                  <a:gd name="connsiteX261" fmla="*/ 1416657 w 3024845"/>
                  <a:gd name="connsiteY261" fmla="*/ 652857 h 1166887"/>
                  <a:gd name="connsiteX262" fmla="*/ 1417417 w 3024845"/>
                  <a:gd name="connsiteY262" fmla="*/ 652857 h 1166887"/>
                  <a:gd name="connsiteX263" fmla="*/ 1422737 w 3024845"/>
                  <a:gd name="connsiteY263" fmla="*/ 652857 h 1166887"/>
                  <a:gd name="connsiteX264" fmla="*/ 1422737 w 3024845"/>
                  <a:gd name="connsiteY264" fmla="*/ 650966 h 1166887"/>
                  <a:gd name="connsiteX265" fmla="*/ 1422737 w 3024845"/>
                  <a:gd name="connsiteY265" fmla="*/ 637725 h 1166887"/>
                  <a:gd name="connsiteX266" fmla="*/ 1426791 w 3024845"/>
                  <a:gd name="connsiteY266" fmla="*/ 644210 h 1166887"/>
                  <a:gd name="connsiteX267" fmla="*/ 1429071 w 3024845"/>
                  <a:gd name="connsiteY267" fmla="*/ 644210 h 1166887"/>
                  <a:gd name="connsiteX268" fmla="*/ 1445031 w 3024845"/>
                  <a:gd name="connsiteY268" fmla="*/ 644210 h 1166887"/>
                  <a:gd name="connsiteX269" fmla="*/ 1445031 w 3024845"/>
                  <a:gd name="connsiteY269" fmla="*/ 643399 h 1166887"/>
                  <a:gd name="connsiteX270" fmla="*/ 1445031 w 3024845"/>
                  <a:gd name="connsiteY270" fmla="*/ 637725 h 1166887"/>
                  <a:gd name="connsiteX271" fmla="*/ 1445791 w 3024845"/>
                  <a:gd name="connsiteY271" fmla="*/ 637725 h 1166887"/>
                  <a:gd name="connsiteX272" fmla="*/ 1451111 w 3024845"/>
                  <a:gd name="connsiteY272" fmla="*/ 637725 h 1166887"/>
                  <a:gd name="connsiteX273" fmla="*/ 1451111 w 3024845"/>
                  <a:gd name="connsiteY273" fmla="*/ 639076 h 1166887"/>
                  <a:gd name="connsiteX274" fmla="*/ 1451111 w 3024845"/>
                  <a:gd name="connsiteY274" fmla="*/ 648534 h 1166887"/>
                  <a:gd name="connsiteX275" fmla="*/ 1489618 w 3024845"/>
                  <a:gd name="connsiteY275" fmla="*/ 648534 h 1166887"/>
                  <a:gd name="connsiteX276" fmla="*/ 1489618 w 3024845"/>
                  <a:gd name="connsiteY276" fmla="*/ 786887 h 1166887"/>
                  <a:gd name="connsiteX277" fmla="*/ 1491138 w 3024845"/>
                  <a:gd name="connsiteY277" fmla="*/ 786887 h 1166887"/>
                  <a:gd name="connsiteX278" fmla="*/ 1501778 w 3024845"/>
                  <a:gd name="connsiteY278" fmla="*/ 786887 h 1166887"/>
                  <a:gd name="connsiteX279" fmla="*/ 1501778 w 3024845"/>
                  <a:gd name="connsiteY279" fmla="*/ 773917 h 1166887"/>
                  <a:gd name="connsiteX280" fmla="*/ 1505832 w 3024845"/>
                  <a:gd name="connsiteY280" fmla="*/ 773917 h 1166887"/>
                  <a:gd name="connsiteX281" fmla="*/ 1505832 w 3024845"/>
                  <a:gd name="connsiteY281" fmla="*/ 786887 h 1166887"/>
                  <a:gd name="connsiteX282" fmla="*/ 1536232 w 3024845"/>
                  <a:gd name="connsiteY282" fmla="*/ 786887 h 1166887"/>
                  <a:gd name="connsiteX283" fmla="*/ 1536232 w 3024845"/>
                  <a:gd name="connsiteY283" fmla="*/ 756622 h 1166887"/>
                  <a:gd name="connsiteX284" fmla="*/ 1548392 w 3024845"/>
                  <a:gd name="connsiteY284" fmla="*/ 756622 h 1166887"/>
                  <a:gd name="connsiteX285" fmla="*/ 1560552 w 3024845"/>
                  <a:gd name="connsiteY285" fmla="*/ 754461 h 1166887"/>
                  <a:gd name="connsiteX286" fmla="*/ 1564606 w 3024845"/>
                  <a:gd name="connsiteY286" fmla="*/ 756622 h 1166887"/>
                  <a:gd name="connsiteX287" fmla="*/ 1574739 w 3024845"/>
                  <a:gd name="connsiteY287" fmla="*/ 756622 h 1166887"/>
                  <a:gd name="connsiteX288" fmla="*/ 1574739 w 3024845"/>
                  <a:gd name="connsiteY288" fmla="*/ 786887 h 1166887"/>
                  <a:gd name="connsiteX289" fmla="*/ 1582846 w 3024845"/>
                  <a:gd name="connsiteY289" fmla="*/ 786887 h 1166887"/>
                  <a:gd name="connsiteX290" fmla="*/ 1582846 w 3024845"/>
                  <a:gd name="connsiteY290" fmla="*/ 804182 h 1166887"/>
                  <a:gd name="connsiteX291" fmla="*/ 1592182 w 3024845"/>
                  <a:gd name="connsiteY291" fmla="*/ 805087 h 1166887"/>
                  <a:gd name="connsiteX292" fmla="*/ 1605140 w 3024845"/>
                  <a:gd name="connsiteY292" fmla="*/ 805087 h 1166887"/>
                  <a:gd name="connsiteX293" fmla="*/ 1605140 w 3024845"/>
                  <a:gd name="connsiteY293" fmla="*/ 789049 h 1166887"/>
                  <a:gd name="connsiteX294" fmla="*/ 1673096 w 3024845"/>
                  <a:gd name="connsiteY294" fmla="*/ 789049 h 1166887"/>
                  <a:gd name="connsiteX295" fmla="*/ 1673096 w 3024845"/>
                  <a:gd name="connsiteY295" fmla="*/ 703796 h 1166887"/>
                  <a:gd name="connsiteX296" fmla="*/ 1745104 w 3024845"/>
                  <a:gd name="connsiteY296" fmla="*/ 703796 h 1166887"/>
                  <a:gd name="connsiteX297" fmla="*/ 1745104 w 3024845"/>
                  <a:gd name="connsiteY297" fmla="*/ 782564 h 1166887"/>
                  <a:gd name="connsiteX298" fmla="*/ 1747008 w 3024845"/>
                  <a:gd name="connsiteY298" fmla="*/ 782564 h 1166887"/>
                  <a:gd name="connsiteX299" fmla="*/ 1748250 w 3024845"/>
                  <a:gd name="connsiteY299" fmla="*/ 805087 h 1166887"/>
                  <a:gd name="connsiteX300" fmla="*/ 1757926 w 3024845"/>
                  <a:gd name="connsiteY300" fmla="*/ 805087 h 1166887"/>
                  <a:gd name="connsiteX301" fmla="*/ 1759168 w 3024845"/>
                  <a:gd name="connsiteY301" fmla="*/ 782564 h 1166887"/>
                  <a:gd name="connsiteX302" fmla="*/ 1765248 w 3024845"/>
                  <a:gd name="connsiteY302" fmla="*/ 782564 h 1166887"/>
                  <a:gd name="connsiteX303" fmla="*/ 1766490 w 3024845"/>
                  <a:gd name="connsiteY303" fmla="*/ 805087 h 1166887"/>
                  <a:gd name="connsiteX304" fmla="*/ 1817112 w 3024845"/>
                  <a:gd name="connsiteY304" fmla="*/ 805087 h 1166887"/>
                  <a:gd name="connsiteX305" fmla="*/ 1817112 w 3024845"/>
                  <a:gd name="connsiteY305" fmla="*/ 642059 h 1166887"/>
                  <a:gd name="connsiteX306" fmla="*/ 2014439 w 3024845"/>
                  <a:gd name="connsiteY306" fmla="*/ 642059 h 1166887"/>
                  <a:gd name="connsiteX307" fmla="*/ 2014439 w 3024845"/>
                  <a:gd name="connsiteY307" fmla="*/ 805087 h 1166887"/>
                  <a:gd name="connsiteX308" fmla="*/ 2033136 w 3024845"/>
                  <a:gd name="connsiteY308" fmla="*/ 805087 h 1166887"/>
                  <a:gd name="connsiteX309" fmla="*/ 2033136 w 3024845"/>
                  <a:gd name="connsiteY309" fmla="*/ 722394 h 1166887"/>
                  <a:gd name="connsiteX310" fmla="*/ 2128256 w 3024845"/>
                  <a:gd name="connsiteY310" fmla="*/ 722394 h 1166887"/>
                  <a:gd name="connsiteX311" fmla="*/ 2140186 w 3024845"/>
                  <a:gd name="connsiteY311" fmla="*/ 404253 h 1166887"/>
                  <a:gd name="connsiteX312" fmla="*/ 2128026 w 3024845"/>
                  <a:gd name="connsiteY312" fmla="*/ 382635 h 1166887"/>
                  <a:gd name="connsiteX313" fmla="*/ 2121946 w 3024845"/>
                  <a:gd name="connsiteY313" fmla="*/ 378311 h 1166887"/>
                  <a:gd name="connsiteX314" fmla="*/ 2130053 w 3024845"/>
                  <a:gd name="connsiteY314" fmla="*/ 354532 h 1166887"/>
                  <a:gd name="connsiteX315" fmla="*/ 2130053 w 3024845"/>
                  <a:gd name="connsiteY315" fmla="*/ 337238 h 1166887"/>
                  <a:gd name="connsiteX316" fmla="*/ 2144240 w 3024845"/>
                  <a:gd name="connsiteY316" fmla="*/ 337238 h 1166887"/>
                  <a:gd name="connsiteX317" fmla="*/ 2144240 w 3024845"/>
                  <a:gd name="connsiteY317" fmla="*/ 315620 h 1166887"/>
                  <a:gd name="connsiteX318" fmla="*/ 2146266 w 3024845"/>
                  <a:gd name="connsiteY318" fmla="*/ 311296 h 1166887"/>
                  <a:gd name="connsiteX319" fmla="*/ 2146266 w 3024845"/>
                  <a:gd name="connsiteY319" fmla="*/ 233472 h 1166887"/>
                  <a:gd name="connsiteX320" fmla="*/ 2144240 w 3024845"/>
                  <a:gd name="connsiteY320" fmla="*/ 226987 h 1166887"/>
                  <a:gd name="connsiteX321" fmla="*/ 2150320 w 3024845"/>
                  <a:gd name="connsiteY321" fmla="*/ 220501 h 1166887"/>
                  <a:gd name="connsiteX322" fmla="*/ 2150320 w 3024845"/>
                  <a:gd name="connsiteY322" fmla="*/ 162133 h 1166887"/>
                  <a:gd name="connsiteX323" fmla="*/ 2152346 w 3024845"/>
                  <a:gd name="connsiteY323" fmla="*/ 157810 h 1166887"/>
                  <a:gd name="connsiteX324" fmla="*/ 2152346 w 3024845"/>
                  <a:gd name="connsiteY324" fmla="*/ 101604 h 1166887"/>
                  <a:gd name="connsiteX325" fmla="*/ 2154373 w 3024845"/>
                  <a:gd name="connsiteY325" fmla="*/ 82148 h 1166887"/>
                  <a:gd name="connsiteX326" fmla="*/ 2158427 w 3024845"/>
                  <a:gd name="connsiteY326" fmla="*/ 99442 h 1166887"/>
                  <a:gd name="connsiteX327" fmla="*/ 2160453 w 3024845"/>
                  <a:gd name="connsiteY327" fmla="*/ 157810 h 1166887"/>
                  <a:gd name="connsiteX328" fmla="*/ 2162480 w 3024845"/>
                  <a:gd name="connsiteY328" fmla="*/ 220501 h 1166887"/>
                  <a:gd name="connsiteX329" fmla="*/ 2168560 w 3024845"/>
                  <a:gd name="connsiteY329" fmla="*/ 226987 h 1166887"/>
                  <a:gd name="connsiteX330" fmla="*/ 2166533 w 3024845"/>
                  <a:gd name="connsiteY330" fmla="*/ 233472 h 1166887"/>
                  <a:gd name="connsiteX331" fmla="*/ 2166533 w 3024845"/>
                  <a:gd name="connsiteY331" fmla="*/ 311296 h 1166887"/>
                  <a:gd name="connsiteX332" fmla="*/ 2168560 w 3024845"/>
                  <a:gd name="connsiteY332" fmla="*/ 315620 h 1166887"/>
                  <a:gd name="connsiteX333" fmla="*/ 2168560 w 3024845"/>
                  <a:gd name="connsiteY333" fmla="*/ 337238 h 1166887"/>
                  <a:gd name="connsiteX334" fmla="*/ 2182747 w 3024845"/>
                  <a:gd name="connsiteY334" fmla="*/ 337238 h 1166887"/>
                  <a:gd name="connsiteX335" fmla="*/ 2182747 w 3024845"/>
                  <a:gd name="connsiteY335" fmla="*/ 354532 h 1166887"/>
                  <a:gd name="connsiteX336" fmla="*/ 2190854 w 3024845"/>
                  <a:gd name="connsiteY336" fmla="*/ 378311 h 1166887"/>
                  <a:gd name="connsiteX337" fmla="*/ 2184774 w 3024845"/>
                  <a:gd name="connsiteY337" fmla="*/ 382635 h 1166887"/>
                  <a:gd name="connsiteX338" fmla="*/ 2172613 w 3024845"/>
                  <a:gd name="connsiteY338" fmla="*/ 404253 h 1166887"/>
                  <a:gd name="connsiteX339" fmla="*/ 2180720 w 3024845"/>
                  <a:gd name="connsiteY339" fmla="*/ 657181 h 1166887"/>
                  <a:gd name="connsiteX340" fmla="*/ 2245574 w 3024845"/>
                  <a:gd name="connsiteY340" fmla="*/ 657181 h 1166887"/>
                  <a:gd name="connsiteX341" fmla="*/ 2245574 w 3024845"/>
                  <a:gd name="connsiteY341" fmla="*/ 732843 h 1166887"/>
                  <a:gd name="connsiteX342" fmla="*/ 2253681 w 3024845"/>
                  <a:gd name="connsiteY342" fmla="*/ 732843 h 1166887"/>
                  <a:gd name="connsiteX343" fmla="*/ 2255708 w 3024845"/>
                  <a:gd name="connsiteY343" fmla="*/ 726358 h 1166887"/>
                  <a:gd name="connsiteX344" fmla="*/ 2261788 w 3024845"/>
                  <a:gd name="connsiteY344" fmla="*/ 726358 h 1166887"/>
                  <a:gd name="connsiteX345" fmla="*/ 2263815 w 3024845"/>
                  <a:gd name="connsiteY345" fmla="*/ 735005 h 1166887"/>
                  <a:gd name="connsiteX346" fmla="*/ 2275975 w 3024845"/>
                  <a:gd name="connsiteY346" fmla="*/ 735005 h 1166887"/>
                  <a:gd name="connsiteX347" fmla="*/ 2275975 w 3024845"/>
                  <a:gd name="connsiteY347" fmla="*/ 728519 h 1166887"/>
                  <a:gd name="connsiteX348" fmla="*/ 2298268 w 3024845"/>
                  <a:gd name="connsiteY348" fmla="*/ 728519 h 1166887"/>
                  <a:gd name="connsiteX349" fmla="*/ 2298268 w 3024845"/>
                  <a:gd name="connsiteY349" fmla="*/ 735005 h 1166887"/>
                  <a:gd name="connsiteX350" fmla="*/ 2318535 w 3024845"/>
                  <a:gd name="connsiteY350" fmla="*/ 735005 h 1166887"/>
                  <a:gd name="connsiteX351" fmla="*/ 2318535 w 3024845"/>
                  <a:gd name="connsiteY351" fmla="*/ 780402 h 1166887"/>
                  <a:gd name="connsiteX352" fmla="*/ 2332722 w 3024845"/>
                  <a:gd name="connsiteY352" fmla="*/ 780402 h 1166887"/>
                  <a:gd name="connsiteX353" fmla="*/ 2332722 w 3024845"/>
                  <a:gd name="connsiteY353" fmla="*/ 767431 h 1166887"/>
                  <a:gd name="connsiteX354" fmla="*/ 2348936 w 3024845"/>
                  <a:gd name="connsiteY354" fmla="*/ 767431 h 1166887"/>
                  <a:gd name="connsiteX355" fmla="*/ 2348936 w 3024845"/>
                  <a:gd name="connsiteY355" fmla="*/ 588004 h 1166887"/>
                  <a:gd name="connsiteX356" fmla="*/ 2355016 w 3024845"/>
                  <a:gd name="connsiteY356" fmla="*/ 581518 h 1166887"/>
                  <a:gd name="connsiteX357" fmla="*/ 2427977 w 3024845"/>
                  <a:gd name="connsiteY357" fmla="*/ 581518 h 1166887"/>
                  <a:gd name="connsiteX358" fmla="*/ 2427977 w 3024845"/>
                  <a:gd name="connsiteY358" fmla="*/ 590166 h 1166887"/>
                  <a:gd name="connsiteX359" fmla="*/ 2438110 w 3024845"/>
                  <a:gd name="connsiteY359" fmla="*/ 590166 h 1166887"/>
                  <a:gd name="connsiteX360" fmla="*/ 2438110 w 3024845"/>
                  <a:gd name="connsiteY360" fmla="*/ 704740 h 1166887"/>
                  <a:gd name="connsiteX361" fmla="*/ 2460404 w 3024845"/>
                  <a:gd name="connsiteY361" fmla="*/ 704740 h 1166887"/>
                  <a:gd name="connsiteX362" fmla="*/ 2460404 w 3024845"/>
                  <a:gd name="connsiteY362" fmla="*/ 637725 h 1166887"/>
                  <a:gd name="connsiteX363" fmla="*/ 2486751 w 3024845"/>
                  <a:gd name="connsiteY363" fmla="*/ 637725 h 1166887"/>
                  <a:gd name="connsiteX364" fmla="*/ 2490804 w 3024845"/>
                  <a:gd name="connsiteY364" fmla="*/ 633401 h 1166887"/>
                  <a:gd name="connsiteX365" fmla="*/ 2498911 w 3024845"/>
                  <a:gd name="connsiteY365" fmla="*/ 633401 h 1166887"/>
                  <a:gd name="connsiteX366" fmla="*/ 2502964 w 3024845"/>
                  <a:gd name="connsiteY366" fmla="*/ 637725 h 1166887"/>
                  <a:gd name="connsiteX367" fmla="*/ 2525258 w 3024845"/>
                  <a:gd name="connsiteY367" fmla="*/ 637725 h 1166887"/>
                  <a:gd name="connsiteX368" fmla="*/ 2525258 w 3024845"/>
                  <a:gd name="connsiteY368" fmla="*/ 520989 h 1166887"/>
                  <a:gd name="connsiteX369" fmla="*/ 2582005 w 3024845"/>
                  <a:gd name="connsiteY369" fmla="*/ 510180 h 1166887"/>
                  <a:gd name="connsiteX370" fmla="*/ 2582005 w 3024845"/>
                  <a:gd name="connsiteY370" fmla="*/ 511261 h 1166887"/>
                  <a:gd name="connsiteX371" fmla="*/ 2582005 w 3024845"/>
                  <a:gd name="connsiteY371" fmla="*/ 518827 h 1166887"/>
                  <a:gd name="connsiteX372" fmla="*/ 2608352 w 3024845"/>
                  <a:gd name="connsiteY372" fmla="*/ 518827 h 1166887"/>
                  <a:gd name="connsiteX373" fmla="*/ 2608352 w 3024845"/>
                  <a:gd name="connsiteY373" fmla="*/ 773917 h 1166887"/>
                  <a:gd name="connsiteX374" fmla="*/ 2630646 w 3024845"/>
                  <a:gd name="connsiteY374" fmla="*/ 773917 h 1166887"/>
                  <a:gd name="connsiteX375" fmla="*/ 2630646 w 3024845"/>
                  <a:gd name="connsiteY375" fmla="*/ 769593 h 1166887"/>
                  <a:gd name="connsiteX376" fmla="*/ 2642806 w 3024845"/>
                  <a:gd name="connsiteY376" fmla="*/ 769593 h 1166887"/>
                  <a:gd name="connsiteX377" fmla="*/ 2642806 w 3024845"/>
                  <a:gd name="connsiteY377" fmla="*/ 773917 h 1166887"/>
                  <a:gd name="connsiteX378" fmla="*/ 2667126 w 3024845"/>
                  <a:gd name="connsiteY378" fmla="*/ 773917 h 1166887"/>
                  <a:gd name="connsiteX379" fmla="*/ 2667126 w 3024845"/>
                  <a:gd name="connsiteY379" fmla="*/ 760946 h 1166887"/>
                  <a:gd name="connsiteX380" fmla="*/ 2695500 w 3024845"/>
                  <a:gd name="connsiteY380" fmla="*/ 760946 h 1166887"/>
                  <a:gd name="connsiteX381" fmla="*/ 2707660 w 3024845"/>
                  <a:gd name="connsiteY381" fmla="*/ 756622 h 1166887"/>
                  <a:gd name="connsiteX382" fmla="*/ 2727927 w 3024845"/>
                  <a:gd name="connsiteY382" fmla="*/ 760946 h 1166887"/>
                  <a:gd name="connsiteX383" fmla="*/ 2727927 w 3024845"/>
                  <a:gd name="connsiteY383" fmla="*/ 743652 h 1166887"/>
                  <a:gd name="connsiteX384" fmla="*/ 2736034 w 3024845"/>
                  <a:gd name="connsiteY384" fmla="*/ 743652 h 1166887"/>
                  <a:gd name="connsiteX385" fmla="*/ 2736034 w 3024845"/>
                  <a:gd name="connsiteY385" fmla="*/ 730681 h 1166887"/>
                  <a:gd name="connsiteX386" fmla="*/ 2792781 w 3024845"/>
                  <a:gd name="connsiteY386" fmla="*/ 730681 h 1166887"/>
                  <a:gd name="connsiteX387" fmla="*/ 2792781 w 3024845"/>
                  <a:gd name="connsiteY387" fmla="*/ 700416 h 1166887"/>
                  <a:gd name="connsiteX388" fmla="*/ 2811021 w 3024845"/>
                  <a:gd name="connsiteY388" fmla="*/ 700416 h 1166887"/>
                  <a:gd name="connsiteX389" fmla="*/ 2811021 w 3024845"/>
                  <a:gd name="connsiteY389" fmla="*/ 693931 h 1166887"/>
                  <a:gd name="connsiteX390" fmla="*/ 2823181 w 3024845"/>
                  <a:gd name="connsiteY390" fmla="*/ 693931 h 1166887"/>
                  <a:gd name="connsiteX391" fmla="*/ 2823181 w 3024845"/>
                  <a:gd name="connsiteY391" fmla="*/ 700416 h 1166887"/>
                  <a:gd name="connsiteX392" fmla="*/ 2839395 w 3024845"/>
                  <a:gd name="connsiteY392" fmla="*/ 700416 h 1166887"/>
                  <a:gd name="connsiteX393" fmla="*/ 2839395 w 3024845"/>
                  <a:gd name="connsiteY393" fmla="*/ 750137 h 1166887"/>
                  <a:gd name="connsiteX394" fmla="*/ 2871822 w 3024845"/>
                  <a:gd name="connsiteY394" fmla="*/ 750137 h 1166887"/>
                  <a:gd name="connsiteX395" fmla="*/ 2871822 w 3024845"/>
                  <a:gd name="connsiteY395" fmla="*/ 724196 h 1166887"/>
                  <a:gd name="connsiteX396" fmla="*/ 2910329 w 3024845"/>
                  <a:gd name="connsiteY396" fmla="*/ 724196 h 1166887"/>
                  <a:gd name="connsiteX397" fmla="*/ 2910329 w 3024845"/>
                  <a:gd name="connsiteY397" fmla="*/ 693931 h 1166887"/>
                  <a:gd name="connsiteX398" fmla="*/ 2958970 w 3024845"/>
                  <a:gd name="connsiteY398" fmla="*/ 693931 h 1166887"/>
                  <a:gd name="connsiteX399" fmla="*/ 2958970 w 3024845"/>
                  <a:gd name="connsiteY399" fmla="*/ 805087 h 1166887"/>
                  <a:gd name="connsiteX400" fmla="*/ 2958970 w 3024845"/>
                  <a:gd name="connsiteY400" fmla="*/ 818866 h 1166887"/>
                  <a:gd name="connsiteX401" fmla="*/ 3024845 w 3024845"/>
                  <a:gd name="connsiteY401" fmla="*/ 818866 h 1166887"/>
                  <a:gd name="connsiteX402" fmla="*/ 3024845 w 3024845"/>
                  <a:gd name="connsiteY402" fmla="*/ 1160647 h 1166887"/>
                  <a:gd name="connsiteX403" fmla="*/ 145862 w 3024845"/>
                  <a:gd name="connsiteY403" fmla="*/ 1160647 h 1166887"/>
                  <a:gd name="connsiteX404" fmla="*/ 2054 w 3024845"/>
                  <a:gd name="connsiteY404" fmla="*/ 1166887 h 1166887"/>
                  <a:gd name="connsiteX405" fmla="*/ 0 w 3024845"/>
                  <a:gd name="connsiteY405" fmla="*/ 724196 h 1166887"/>
                  <a:gd name="connsiteX406" fmla="*/ 20267 w 3024845"/>
                  <a:gd name="connsiteY406" fmla="*/ 724196 h 1166887"/>
                  <a:gd name="connsiteX407" fmla="*/ 20774 w 3024845"/>
                  <a:gd name="connsiteY407" fmla="*/ 723115 h 1166887"/>
                  <a:gd name="connsiteX408" fmla="*/ 24320 w 3024845"/>
                  <a:gd name="connsiteY408" fmla="*/ 715549 h 1166887"/>
                  <a:gd name="connsiteX409" fmla="*/ 26094 w 3024845"/>
                  <a:gd name="connsiteY409" fmla="*/ 715819 h 1166887"/>
                  <a:gd name="connsiteX410" fmla="*/ 38507 w 3024845"/>
                  <a:gd name="connsiteY410" fmla="*/ 717710 h 1166887"/>
                  <a:gd name="connsiteX411" fmla="*/ 39014 w 3024845"/>
                  <a:gd name="connsiteY411" fmla="*/ 719062 h 1166887"/>
                  <a:gd name="connsiteX412" fmla="*/ 42560 w 3024845"/>
                  <a:gd name="connsiteY412" fmla="*/ 728519 h 1166887"/>
                  <a:gd name="connsiteX413" fmla="*/ 68907 w 3024845"/>
                  <a:gd name="connsiteY413" fmla="*/ 730681 h 1166887"/>
                  <a:gd name="connsiteX414" fmla="*/ 68907 w 3024845"/>
                  <a:gd name="connsiteY414" fmla="*/ 607460 h 1166887"/>
                  <a:gd name="connsiteX415" fmla="*/ 70934 w 3024845"/>
                  <a:gd name="connsiteY415" fmla="*/ 607460 h 1166887"/>
                  <a:gd name="connsiteX416" fmla="*/ 85121 w 3024845"/>
                  <a:gd name="connsiteY416" fmla="*/ 607460 h 1166887"/>
                  <a:gd name="connsiteX417" fmla="*/ 85121 w 3024845"/>
                  <a:gd name="connsiteY417" fmla="*/ 471268 h 1166887"/>
                  <a:gd name="connsiteX418" fmla="*/ 86894 w 3024845"/>
                  <a:gd name="connsiteY418" fmla="*/ 471268 h 1166887"/>
                  <a:gd name="connsiteX419" fmla="*/ 99308 w 3024845"/>
                  <a:gd name="connsiteY419" fmla="*/ 471268 h 1166887"/>
                  <a:gd name="connsiteX420" fmla="*/ 99308 w 3024845"/>
                  <a:gd name="connsiteY420" fmla="*/ 356694 h 1166887"/>
                  <a:gd name="connsiteX421" fmla="*/ 103361 w 3024845"/>
                  <a:gd name="connsiteY421" fmla="*/ 328590 h 1166887"/>
                  <a:gd name="connsiteX422" fmla="*/ 105388 w 3024845"/>
                  <a:gd name="connsiteY422" fmla="*/ 328590 h 1166887"/>
                  <a:gd name="connsiteX423" fmla="*/ 119575 w 3024845"/>
                  <a:gd name="connsiteY423" fmla="*/ 328590 h 1166887"/>
                  <a:gd name="connsiteX424" fmla="*/ 156055 w 3024845"/>
                  <a:gd name="connsiteY424" fmla="*/ 246443 h 1166887"/>
                  <a:gd name="connsiteX425" fmla="*/ 160109 w 3024845"/>
                  <a:gd name="connsiteY425" fmla="*/ 0 h 116688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56055 w 3024845"/>
                  <a:gd name="connsiteY0" fmla="*/ 164295 h 1078499"/>
                  <a:gd name="connsiteX1" fmla="*/ 162135 w 3024845"/>
                  <a:gd name="connsiteY1" fmla="*/ 164295 h 1078499"/>
                  <a:gd name="connsiteX2" fmla="*/ 200642 w 3024845"/>
                  <a:gd name="connsiteY2" fmla="*/ 244281 h 1078499"/>
                  <a:gd name="connsiteX3" fmla="*/ 202669 w 3024845"/>
                  <a:gd name="connsiteY3" fmla="*/ 244281 h 1078499"/>
                  <a:gd name="connsiteX4" fmla="*/ 216856 w 3024845"/>
                  <a:gd name="connsiteY4" fmla="*/ 244281 h 1078499"/>
                  <a:gd name="connsiteX5" fmla="*/ 216856 w 3024845"/>
                  <a:gd name="connsiteY5" fmla="*/ 268060 h 1078499"/>
                  <a:gd name="connsiteX6" fmla="*/ 217363 w 3024845"/>
                  <a:gd name="connsiteY6" fmla="*/ 268871 h 1078499"/>
                  <a:gd name="connsiteX7" fmla="*/ 220909 w 3024845"/>
                  <a:gd name="connsiteY7" fmla="*/ 274546 h 1078499"/>
                  <a:gd name="connsiteX8" fmla="*/ 220909 w 3024845"/>
                  <a:gd name="connsiteY8" fmla="*/ 389120 h 1078499"/>
                  <a:gd name="connsiteX9" fmla="*/ 223189 w 3024845"/>
                  <a:gd name="connsiteY9" fmla="*/ 389120 h 1078499"/>
                  <a:gd name="connsiteX10" fmla="*/ 239150 w 3024845"/>
                  <a:gd name="connsiteY10" fmla="*/ 389120 h 1078499"/>
                  <a:gd name="connsiteX11" fmla="*/ 239150 w 3024845"/>
                  <a:gd name="connsiteY11" fmla="*/ 529635 h 1078499"/>
                  <a:gd name="connsiteX12" fmla="*/ 240670 w 3024845"/>
                  <a:gd name="connsiteY12" fmla="*/ 529365 h 1078499"/>
                  <a:gd name="connsiteX13" fmla="*/ 251310 w 3024845"/>
                  <a:gd name="connsiteY13" fmla="*/ 527474 h 1078499"/>
                  <a:gd name="connsiteX14" fmla="*/ 249283 w 3024845"/>
                  <a:gd name="connsiteY14" fmla="*/ 616106 h 1078499"/>
                  <a:gd name="connsiteX15" fmla="*/ 250803 w 3024845"/>
                  <a:gd name="connsiteY15" fmla="*/ 616377 h 1078499"/>
                  <a:gd name="connsiteX16" fmla="*/ 261443 w 3024845"/>
                  <a:gd name="connsiteY16" fmla="*/ 618268 h 1078499"/>
                  <a:gd name="connsiteX17" fmla="*/ 261696 w 3024845"/>
                  <a:gd name="connsiteY17" fmla="*/ 619079 h 1078499"/>
                  <a:gd name="connsiteX18" fmla="*/ 263470 w 3024845"/>
                  <a:gd name="connsiteY18" fmla="*/ 624754 h 1078499"/>
                  <a:gd name="connsiteX19" fmla="*/ 264230 w 3024845"/>
                  <a:gd name="connsiteY19" fmla="*/ 622322 h 1078499"/>
                  <a:gd name="connsiteX20" fmla="*/ 269550 w 3024845"/>
                  <a:gd name="connsiteY20" fmla="*/ 605298 h 1078499"/>
                  <a:gd name="connsiteX21" fmla="*/ 271323 w 3024845"/>
                  <a:gd name="connsiteY21" fmla="*/ 605298 h 1078499"/>
                  <a:gd name="connsiteX22" fmla="*/ 283737 w 3024845"/>
                  <a:gd name="connsiteY22" fmla="*/ 605298 h 1078499"/>
                  <a:gd name="connsiteX23" fmla="*/ 283737 w 3024845"/>
                  <a:gd name="connsiteY23" fmla="*/ 637724 h 1078499"/>
                  <a:gd name="connsiteX24" fmla="*/ 284750 w 3024845"/>
                  <a:gd name="connsiteY24" fmla="*/ 638265 h 1078499"/>
                  <a:gd name="connsiteX25" fmla="*/ 291844 w 3024845"/>
                  <a:gd name="connsiteY25" fmla="*/ 642048 h 1078499"/>
                  <a:gd name="connsiteX26" fmla="*/ 291844 w 3024845"/>
                  <a:gd name="connsiteY26" fmla="*/ 643399 h 1078499"/>
                  <a:gd name="connsiteX27" fmla="*/ 291844 w 3024845"/>
                  <a:gd name="connsiteY27" fmla="*/ 652857 h 1078499"/>
                  <a:gd name="connsiteX28" fmla="*/ 336431 w 3024845"/>
                  <a:gd name="connsiteY28" fmla="*/ 652857 h 1078499"/>
                  <a:gd name="connsiteX29" fmla="*/ 336431 w 3024845"/>
                  <a:gd name="connsiteY29" fmla="*/ 653938 h 1078499"/>
                  <a:gd name="connsiteX30" fmla="*/ 336431 w 3024845"/>
                  <a:gd name="connsiteY30" fmla="*/ 661504 h 1078499"/>
                  <a:gd name="connsiteX31" fmla="*/ 338457 w 3024845"/>
                  <a:gd name="connsiteY31" fmla="*/ 661504 h 1078499"/>
                  <a:gd name="connsiteX32" fmla="*/ 352644 w 3024845"/>
                  <a:gd name="connsiteY32" fmla="*/ 661504 h 1078499"/>
                  <a:gd name="connsiteX33" fmla="*/ 352644 w 3024845"/>
                  <a:gd name="connsiteY33" fmla="*/ 631239 h 1078499"/>
                  <a:gd name="connsiteX34" fmla="*/ 397231 w 3024845"/>
                  <a:gd name="connsiteY34" fmla="*/ 631239 h 1078499"/>
                  <a:gd name="connsiteX35" fmla="*/ 397231 w 3024845"/>
                  <a:gd name="connsiteY35" fmla="*/ 629888 h 1078499"/>
                  <a:gd name="connsiteX36" fmla="*/ 397231 w 3024845"/>
                  <a:gd name="connsiteY36" fmla="*/ 620430 h 1078499"/>
                  <a:gd name="connsiteX37" fmla="*/ 398245 w 3024845"/>
                  <a:gd name="connsiteY37" fmla="*/ 620430 h 1078499"/>
                  <a:gd name="connsiteX38" fmla="*/ 405338 w 3024845"/>
                  <a:gd name="connsiteY38" fmla="*/ 620430 h 1078499"/>
                  <a:gd name="connsiteX39" fmla="*/ 405338 w 3024845"/>
                  <a:gd name="connsiteY39" fmla="*/ 618539 h 1078499"/>
                  <a:gd name="connsiteX40" fmla="*/ 405338 w 3024845"/>
                  <a:gd name="connsiteY40" fmla="*/ 605298 h 1078499"/>
                  <a:gd name="connsiteX41" fmla="*/ 406098 w 3024845"/>
                  <a:gd name="connsiteY41" fmla="*/ 605298 h 1078499"/>
                  <a:gd name="connsiteX42" fmla="*/ 411418 w 3024845"/>
                  <a:gd name="connsiteY42" fmla="*/ 605298 h 1078499"/>
                  <a:gd name="connsiteX43" fmla="*/ 411418 w 3024845"/>
                  <a:gd name="connsiteY43" fmla="*/ 604217 h 1078499"/>
                  <a:gd name="connsiteX44" fmla="*/ 411418 w 3024845"/>
                  <a:gd name="connsiteY44" fmla="*/ 596650 h 1078499"/>
                  <a:gd name="connsiteX45" fmla="*/ 413445 w 3024845"/>
                  <a:gd name="connsiteY45" fmla="*/ 596650 h 1078499"/>
                  <a:gd name="connsiteX46" fmla="*/ 427632 w 3024845"/>
                  <a:gd name="connsiteY46" fmla="*/ 596650 h 1078499"/>
                  <a:gd name="connsiteX47" fmla="*/ 427632 w 3024845"/>
                  <a:gd name="connsiteY47" fmla="*/ 597731 h 1078499"/>
                  <a:gd name="connsiteX48" fmla="*/ 427632 w 3024845"/>
                  <a:gd name="connsiteY48" fmla="*/ 605298 h 1078499"/>
                  <a:gd name="connsiteX49" fmla="*/ 449925 w 3024845"/>
                  <a:gd name="connsiteY49" fmla="*/ 605298 h 1078499"/>
                  <a:gd name="connsiteX50" fmla="*/ 449925 w 3024845"/>
                  <a:gd name="connsiteY50" fmla="*/ 603406 h 1078499"/>
                  <a:gd name="connsiteX51" fmla="*/ 449925 w 3024845"/>
                  <a:gd name="connsiteY51" fmla="*/ 590165 h 1078499"/>
                  <a:gd name="connsiteX52" fmla="*/ 451699 w 3024845"/>
                  <a:gd name="connsiteY52" fmla="*/ 590165 h 1078499"/>
                  <a:gd name="connsiteX53" fmla="*/ 464112 w 3024845"/>
                  <a:gd name="connsiteY53" fmla="*/ 590165 h 1078499"/>
                  <a:gd name="connsiteX54" fmla="*/ 464112 w 3024845"/>
                  <a:gd name="connsiteY54" fmla="*/ 613945 h 1078499"/>
                  <a:gd name="connsiteX55" fmla="*/ 465126 w 3024845"/>
                  <a:gd name="connsiteY55" fmla="*/ 613945 h 1078499"/>
                  <a:gd name="connsiteX56" fmla="*/ 472219 w 3024845"/>
                  <a:gd name="connsiteY56" fmla="*/ 613945 h 1078499"/>
                  <a:gd name="connsiteX57" fmla="*/ 472219 w 3024845"/>
                  <a:gd name="connsiteY57" fmla="*/ 612864 h 1078499"/>
                  <a:gd name="connsiteX58" fmla="*/ 472219 w 3024845"/>
                  <a:gd name="connsiteY58" fmla="*/ 605298 h 1078499"/>
                  <a:gd name="connsiteX59" fmla="*/ 473992 w 3024845"/>
                  <a:gd name="connsiteY59" fmla="*/ 605298 h 1078499"/>
                  <a:gd name="connsiteX60" fmla="*/ 486406 w 3024845"/>
                  <a:gd name="connsiteY60" fmla="*/ 605298 h 1078499"/>
                  <a:gd name="connsiteX61" fmla="*/ 486406 w 3024845"/>
                  <a:gd name="connsiteY61" fmla="*/ 631239 h 1078499"/>
                  <a:gd name="connsiteX62" fmla="*/ 488433 w 3024845"/>
                  <a:gd name="connsiteY62" fmla="*/ 631239 h 1078499"/>
                  <a:gd name="connsiteX63" fmla="*/ 502619 w 3024845"/>
                  <a:gd name="connsiteY63" fmla="*/ 631239 h 1078499"/>
                  <a:gd name="connsiteX64" fmla="*/ 502619 w 3024845"/>
                  <a:gd name="connsiteY64" fmla="*/ 632860 h 1078499"/>
                  <a:gd name="connsiteX65" fmla="*/ 502619 w 3024845"/>
                  <a:gd name="connsiteY65" fmla="*/ 644210 h 1078499"/>
                  <a:gd name="connsiteX66" fmla="*/ 503379 w 3024845"/>
                  <a:gd name="connsiteY66" fmla="*/ 644210 h 1078499"/>
                  <a:gd name="connsiteX67" fmla="*/ 508700 w 3024845"/>
                  <a:gd name="connsiteY67" fmla="*/ 644210 h 1078499"/>
                  <a:gd name="connsiteX68" fmla="*/ 508700 w 3024845"/>
                  <a:gd name="connsiteY68" fmla="*/ 643399 h 1078499"/>
                  <a:gd name="connsiteX69" fmla="*/ 508700 w 3024845"/>
                  <a:gd name="connsiteY69" fmla="*/ 637724 h 1078499"/>
                  <a:gd name="connsiteX70" fmla="*/ 539100 w 3024845"/>
                  <a:gd name="connsiteY70" fmla="*/ 637724 h 1078499"/>
                  <a:gd name="connsiteX71" fmla="*/ 539100 w 3024845"/>
                  <a:gd name="connsiteY71" fmla="*/ 661504 h 1078499"/>
                  <a:gd name="connsiteX72" fmla="*/ 540113 w 3024845"/>
                  <a:gd name="connsiteY72" fmla="*/ 661504 h 1078499"/>
                  <a:gd name="connsiteX73" fmla="*/ 547207 w 3024845"/>
                  <a:gd name="connsiteY73" fmla="*/ 661504 h 1078499"/>
                  <a:gd name="connsiteX74" fmla="*/ 547207 w 3024845"/>
                  <a:gd name="connsiteY74" fmla="*/ 662585 h 1078499"/>
                  <a:gd name="connsiteX75" fmla="*/ 547207 w 3024845"/>
                  <a:gd name="connsiteY75" fmla="*/ 670151 h 1078499"/>
                  <a:gd name="connsiteX76" fmla="*/ 547967 w 3024845"/>
                  <a:gd name="connsiteY76" fmla="*/ 670151 h 1078499"/>
                  <a:gd name="connsiteX77" fmla="*/ 553287 w 3024845"/>
                  <a:gd name="connsiteY77" fmla="*/ 670151 h 1078499"/>
                  <a:gd name="connsiteX78" fmla="*/ 553287 w 3024845"/>
                  <a:gd name="connsiteY78" fmla="*/ 667989 h 1078499"/>
                  <a:gd name="connsiteX79" fmla="*/ 553287 w 3024845"/>
                  <a:gd name="connsiteY79" fmla="*/ 652857 h 1078499"/>
                  <a:gd name="connsiteX80" fmla="*/ 554300 w 3024845"/>
                  <a:gd name="connsiteY80" fmla="*/ 652857 h 1078499"/>
                  <a:gd name="connsiteX81" fmla="*/ 561394 w 3024845"/>
                  <a:gd name="connsiteY81" fmla="*/ 652857 h 1078499"/>
                  <a:gd name="connsiteX82" fmla="*/ 561394 w 3024845"/>
                  <a:gd name="connsiteY82" fmla="*/ 653938 h 1078499"/>
                  <a:gd name="connsiteX83" fmla="*/ 561394 w 3024845"/>
                  <a:gd name="connsiteY83" fmla="*/ 661504 h 1078499"/>
                  <a:gd name="connsiteX84" fmla="*/ 566714 w 3024845"/>
                  <a:gd name="connsiteY84" fmla="*/ 659511 h 1078499"/>
                  <a:gd name="connsiteX85" fmla="*/ 567474 w 3024845"/>
                  <a:gd name="connsiteY85" fmla="*/ 658531 h 1078499"/>
                  <a:gd name="connsiteX86" fmla="*/ 567474 w 3024845"/>
                  <a:gd name="connsiteY86" fmla="*/ 652857 h 1078499"/>
                  <a:gd name="connsiteX87" fmla="*/ 605981 w 3024845"/>
                  <a:gd name="connsiteY87" fmla="*/ 652857 h 1078499"/>
                  <a:gd name="connsiteX88" fmla="*/ 605981 w 3024845"/>
                  <a:gd name="connsiteY88" fmla="*/ 676636 h 1078499"/>
                  <a:gd name="connsiteX89" fmla="*/ 608007 w 3024845"/>
                  <a:gd name="connsiteY89" fmla="*/ 676636 h 1078499"/>
                  <a:gd name="connsiteX90" fmla="*/ 622194 w 3024845"/>
                  <a:gd name="connsiteY90" fmla="*/ 676636 h 1078499"/>
                  <a:gd name="connsiteX91" fmla="*/ 622194 w 3024845"/>
                  <a:gd name="connsiteY91" fmla="*/ 677717 h 1078499"/>
                  <a:gd name="connsiteX92" fmla="*/ 622194 w 3024845"/>
                  <a:gd name="connsiteY92" fmla="*/ 685283 h 1078499"/>
                  <a:gd name="connsiteX93" fmla="*/ 623968 w 3024845"/>
                  <a:gd name="connsiteY93" fmla="*/ 685283 h 1078499"/>
                  <a:gd name="connsiteX94" fmla="*/ 636381 w 3024845"/>
                  <a:gd name="connsiteY94" fmla="*/ 685283 h 1078499"/>
                  <a:gd name="connsiteX95" fmla="*/ 636381 w 3024845"/>
                  <a:gd name="connsiteY95" fmla="*/ 661504 h 1078499"/>
                  <a:gd name="connsiteX96" fmla="*/ 637394 w 3024845"/>
                  <a:gd name="connsiteY96" fmla="*/ 661504 h 1078499"/>
                  <a:gd name="connsiteX97" fmla="*/ 644488 w 3024845"/>
                  <a:gd name="connsiteY97" fmla="*/ 661504 h 1078499"/>
                  <a:gd name="connsiteX98" fmla="*/ 644488 w 3024845"/>
                  <a:gd name="connsiteY98" fmla="*/ 629077 h 1078499"/>
                  <a:gd name="connsiteX99" fmla="*/ 645501 w 3024845"/>
                  <a:gd name="connsiteY99" fmla="*/ 629077 h 1078499"/>
                  <a:gd name="connsiteX100" fmla="*/ 652595 w 3024845"/>
                  <a:gd name="connsiteY100" fmla="*/ 629077 h 1078499"/>
                  <a:gd name="connsiteX101" fmla="*/ 652595 w 3024845"/>
                  <a:gd name="connsiteY101" fmla="*/ 627186 h 1078499"/>
                  <a:gd name="connsiteX102" fmla="*/ 652595 w 3024845"/>
                  <a:gd name="connsiteY102" fmla="*/ 613945 h 1078499"/>
                  <a:gd name="connsiteX103" fmla="*/ 651328 w 3024845"/>
                  <a:gd name="connsiteY103" fmla="*/ 612323 h 1078499"/>
                  <a:gd name="connsiteX104" fmla="*/ 656648 w 3024845"/>
                  <a:gd name="connsiteY104" fmla="*/ 600974 h 1078499"/>
                  <a:gd name="connsiteX105" fmla="*/ 664755 w 3024845"/>
                  <a:gd name="connsiteY105" fmla="*/ 629077 h 1078499"/>
                  <a:gd name="connsiteX106" fmla="*/ 665515 w 3024845"/>
                  <a:gd name="connsiteY106" fmla="*/ 629077 h 1078499"/>
                  <a:gd name="connsiteX107" fmla="*/ 670835 w 3024845"/>
                  <a:gd name="connsiteY107" fmla="*/ 629077 h 1078499"/>
                  <a:gd name="connsiteX108" fmla="*/ 670835 w 3024845"/>
                  <a:gd name="connsiteY108" fmla="*/ 523150 h 1078499"/>
                  <a:gd name="connsiteX109" fmla="*/ 672355 w 3024845"/>
                  <a:gd name="connsiteY109" fmla="*/ 523150 h 1078499"/>
                  <a:gd name="connsiteX110" fmla="*/ 682995 w 3024845"/>
                  <a:gd name="connsiteY110" fmla="*/ 523150 h 1078499"/>
                  <a:gd name="connsiteX111" fmla="*/ 682995 w 3024845"/>
                  <a:gd name="connsiteY111" fmla="*/ 475591 h 1078499"/>
                  <a:gd name="connsiteX112" fmla="*/ 709342 w 3024845"/>
                  <a:gd name="connsiteY112" fmla="*/ 475591 h 1078499"/>
                  <a:gd name="connsiteX113" fmla="*/ 709342 w 3024845"/>
                  <a:gd name="connsiteY113" fmla="*/ 453973 h 1078499"/>
                  <a:gd name="connsiteX114" fmla="*/ 743796 w 3024845"/>
                  <a:gd name="connsiteY114" fmla="*/ 453973 h 1078499"/>
                  <a:gd name="connsiteX115" fmla="*/ 743796 w 3024845"/>
                  <a:gd name="connsiteY115" fmla="*/ 456405 h 1078499"/>
                  <a:gd name="connsiteX116" fmla="*/ 743796 w 3024845"/>
                  <a:gd name="connsiteY116" fmla="*/ 473429 h 1078499"/>
                  <a:gd name="connsiteX117" fmla="*/ 746076 w 3024845"/>
                  <a:gd name="connsiteY117" fmla="*/ 473429 h 1078499"/>
                  <a:gd name="connsiteX118" fmla="*/ 762036 w 3024845"/>
                  <a:gd name="connsiteY118" fmla="*/ 473429 h 1078499"/>
                  <a:gd name="connsiteX119" fmla="*/ 762036 w 3024845"/>
                  <a:gd name="connsiteY119" fmla="*/ 520988 h 1078499"/>
                  <a:gd name="connsiteX120" fmla="*/ 763049 w 3024845"/>
                  <a:gd name="connsiteY120" fmla="*/ 520988 h 1078499"/>
                  <a:gd name="connsiteX121" fmla="*/ 770143 w 3024845"/>
                  <a:gd name="connsiteY121" fmla="*/ 520988 h 1078499"/>
                  <a:gd name="connsiteX122" fmla="*/ 784330 w 3024845"/>
                  <a:gd name="connsiteY122" fmla="*/ 525312 h 1078499"/>
                  <a:gd name="connsiteX123" fmla="*/ 784330 w 3024845"/>
                  <a:gd name="connsiteY123" fmla="*/ 564224 h 1078499"/>
                  <a:gd name="connsiteX124" fmla="*/ 785343 w 3024845"/>
                  <a:gd name="connsiteY124" fmla="*/ 564224 h 1078499"/>
                  <a:gd name="connsiteX125" fmla="*/ 792436 w 3024845"/>
                  <a:gd name="connsiteY125" fmla="*/ 564224 h 1078499"/>
                  <a:gd name="connsiteX126" fmla="*/ 792436 w 3024845"/>
                  <a:gd name="connsiteY126" fmla="*/ 565845 h 1078499"/>
                  <a:gd name="connsiteX127" fmla="*/ 792436 w 3024845"/>
                  <a:gd name="connsiteY127" fmla="*/ 577194 h 1078499"/>
                  <a:gd name="connsiteX128" fmla="*/ 794463 w 3024845"/>
                  <a:gd name="connsiteY128" fmla="*/ 577194 h 1078499"/>
                  <a:gd name="connsiteX129" fmla="*/ 808650 w 3024845"/>
                  <a:gd name="connsiteY129" fmla="*/ 577194 h 1078499"/>
                  <a:gd name="connsiteX130" fmla="*/ 814730 w 3024845"/>
                  <a:gd name="connsiteY130" fmla="*/ 583680 h 1078499"/>
                  <a:gd name="connsiteX131" fmla="*/ 814730 w 3024845"/>
                  <a:gd name="connsiteY131" fmla="*/ 605298 h 1078499"/>
                  <a:gd name="connsiteX132" fmla="*/ 817010 w 3024845"/>
                  <a:gd name="connsiteY132" fmla="*/ 605298 h 1078499"/>
                  <a:gd name="connsiteX133" fmla="*/ 832970 w 3024845"/>
                  <a:gd name="connsiteY133" fmla="*/ 605298 h 1078499"/>
                  <a:gd name="connsiteX134" fmla="*/ 832970 w 3024845"/>
                  <a:gd name="connsiteY134" fmla="*/ 606378 h 1078499"/>
                  <a:gd name="connsiteX135" fmla="*/ 832970 w 3024845"/>
                  <a:gd name="connsiteY135" fmla="*/ 613945 h 1078499"/>
                  <a:gd name="connsiteX136" fmla="*/ 834237 w 3024845"/>
                  <a:gd name="connsiteY136" fmla="*/ 613945 h 1078499"/>
                  <a:gd name="connsiteX137" fmla="*/ 843104 w 3024845"/>
                  <a:gd name="connsiteY137" fmla="*/ 613945 h 1078499"/>
                  <a:gd name="connsiteX138" fmla="*/ 843104 w 3024845"/>
                  <a:gd name="connsiteY138" fmla="*/ 616106 h 1078499"/>
                  <a:gd name="connsiteX139" fmla="*/ 843104 w 3024845"/>
                  <a:gd name="connsiteY139" fmla="*/ 631239 h 1078499"/>
                  <a:gd name="connsiteX140" fmla="*/ 847157 w 3024845"/>
                  <a:gd name="connsiteY140" fmla="*/ 629347 h 1078499"/>
                  <a:gd name="connsiteX141" fmla="*/ 847157 w 3024845"/>
                  <a:gd name="connsiteY141" fmla="*/ 616106 h 1078499"/>
                  <a:gd name="connsiteX142" fmla="*/ 848170 w 3024845"/>
                  <a:gd name="connsiteY142" fmla="*/ 616106 h 1078499"/>
                  <a:gd name="connsiteX143" fmla="*/ 855264 w 3024845"/>
                  <a:gd name="connsiteY143" fmla="*/ 616106 h 1078499"/>
                  <a:gd name="connsiteX144" fmla="*/ 855264 w 3024845"/>
                  <a:gd name="connsiteY144" fmla="*/ 617728 h 1078499"/>
                  <a:gd name="connsiteX145" fmla="*/ 855264 w 3024845"/>
                  <a:gd name="connsiteY145" fmla="*/ 629077 h 1078499"/>
                  <a:gd name="connsiteX146" fmla="*/ 856024 w 3024845"/>
                  <a:gd name="connsiteY146" fmla="*/ 629077 h 1078499"/>
                  <a:gd name="connsiteX147" fmla="*/ 861344 w 3024845"/>
                  <a:gd name="connsiteY147" fmla="*/ 629077 h 1078499"/>
                  <a:gd name="connsiteX148" fmla="*/ 909984 w 3024845"/>
                  <a:gd name="connsiteY148" fmla="*/ 624754 h 1078499"/>
                  <a:gd name="connsiteX149" fmla="*/ 909984 w 3024845"/>
                  <a:gd name="connsiteY149" fmla="*/ 626105 h 1078499"/>
                  <a:gd name="connsiteX150" fmla="*/ 909984 w 3024845"/>
                  <a:gd name="connsiteY150" fmla="*/ 635562 h 1078499"/>
                  <a:gd name="connsiteX151" fmla="*/ 910744 w 3024845"/>
                  <a:gd name="connsiteY151" fmla="*/ 635562 h 1078499"/>
                  <a:gd name="connsiteX152" fmla="*/ 916065 w 3024845"/>
                  <a:gd name="connsiteY152" fmla="*/ 635562 h 1078499"/>
                  <a:gd name="connsiteX153" fmla="*/ 916065 w 3024845"/>
                  <a:gd name="connsiteY153" fmla="*/ 637724 h 1078499"/>
                  <a:gd name="connsiteX154" fmla="*/ 916065 w 3024845"/>
                  <a:gd name="connsiteY154" fmla="*/ 652857 h 1078499"/>
                  <a:gd name="connsiteX155" fmla="*/ 918091 w 3024845"/>
                  <a:gd name="connsiteY155" fmla="*/ 651506 h 1078499"/>
                  <a:gd name="connsiteX156" fmla="*/ 932278 w 3024845"/>
                  <a:gd name="connsiteY156" fmla="*/ 642048 h 1078499"/>
                  <a:gd name="connsiteX157" fmla="*/ 938358 w 3024845"/>
                  <a:gd name="connsiteY157" fmla="*/ 600974 h 1078499"/>
                  <a:gd name="connsiteX158" fmla="*/ 939118 w 3024845"/>
                  <a:gd name="connsiteY158" fmla="*/ 600704 h 1078499"/>
                  <a:gd name="connsiteX159" fmla="*/ 944438 w 3024845"/>
                  <a:gd name="connsiteY159" fmla="*/ 598812 h 1078499"/>
                  <a:gd name="connsiteX160" fmla="*/ 946465 w 3024845"/>
                  <a:gd name="connsiteY160" fmla="*/ 529635 h 1078499"/>
                  <a:gd name="connsiteX161" fmla="*/ 948492 w 3024845"/>
                  <a:gd name="connsiteY161" fmla="*/ 598812 h 1078499"/>
                  <a:gd name="connsiteX162" fmla="*/ 949252 w 3024845"/>
                  <a:gd name="connsiteY162" fmla="*/ 599082 h 1078499"/>
                  <a:gd name="connsiteX163" fmla="*/ 954572 w 3024845"/>
                  <a:gd name="connsiteY163" fmla="*/ 600974 h 1078499"/>
                  <a:gd name="connsiteX164" fmla="*/ 954572 w 3024845"/>
                  <a:gd name="connsiteY164" fmla="*/ 514503 h 1078499"/>
                  <a:gd name="connsiteX165" fmla="*/ 958625 w 3024845"/>
                  <a:gd name="connsiteY165" fmla="*/ 482076 h 1078499"/>
                  <a:gd name="connsiteX166" fmla="*/ 997132 w 3024845"/>
                  <a:gd name="connsiteY166" fmla="*/ 482076 h 1078499"/>
                  <a:gd name="connsiteX167" fmla="*/ 997132 w 3024845"/>
                  <a:gd name="connsiteY167" fmla="*/ 514503 h 1078499"/>
                  <a:gd name="connsiteX168" fmla="*/ 997892 w 3024845"/>
                  <a:gd name="connsiteY168" fmla="*/ 514503 h 1078499"/>
                  <a:gd name="connsiteX169" fmla="*/ 1003212 w 3024845"/>
                  <a:gd name="connsiteY169" fmla="*/ 514503 h 1078499"/>
                  <a:gd name="connsiteX170" fmla="*/ 1003212 w 3024845"/>
                  <a:gd name="connsiteY170" fmla="*/ 432355 h 1078499"/>
                  <a:gd name="connsiteX171" fmla="*/ 1004986 w 3024845"/>
                  <a:gd name="connsiteY171" fmla="*/ 432355 h 1078499"/>
                  <a:gd name="connsiteX172" fmla="*/ 1017399 w 3024845"/>
                  <a:gd name="connsiteY172" fmla="*/ 432355 h 1078499"/>
                  <a:gd name="connsiteX173" fmla="*/ 1017399 w 3024845"/>
                  <a:gd name="connsiteY173" fmla="*/ 430464 h 1078499"/>
                  <a:gd name="connsiteX174" fmla="*/ 1017399 w 3024845"/>
                  <a:gd name="connsiteY174" fmla="*/ 417223 h 1078499"/>
                  <a:gd name="connsiteX175" fmla="*/ 1039693 w 3024845"/>
                  <a:gd name="connsiteY175" fmla="*/ 417223 h 1078499"/>
                  <a:gd name="connsiteX176" fmla="*/ 1039693 w 3024845"/>
                  <a:gd name="connsiteY176" fmla="*/ 416142 h 1078499"/>
                  <a:gd name="connsiteX177" fmla="*/ 1039693 w 3024845"/>
                  <a:gd name="connsiteY177" fmla="*/ 408576 h 1078499"/>
                  <a:gd name="connsiteX178" fmla="*/ 1041466 w 3024845"/>
                  <a:gd name="connsiteY178" fmla="*/ 408576 h 1078499"/>
                  <a:gd name="connsiteX179" fmla="*/ 1053880 w 3024845"/>
                  <a:gd name="connsiteY179" fmla="*/ 408576 h 1078499"/>
                  <a:gd name="connsiteX180" fmla="*/ 1053880 w 3024845"/>
                  <a:gd name="connsiteY180" fmla="*/ 409657 h 1078499"/>
                  <a:gd name="connsiteX181" fmla="*/ 1053880 w 3024845"/>
                  <a:gd name="connsiteY181" fmla="*/ 417223 h 1078499"/>
                  <a:gd name="connsiteX182" fmla="*/ 1054640 w 3024845"/>
                  <a:gd name="connsiteY182" fmla="*/ 417223 h 1078499"/>
                  <a:gd name="connsiteX183" fmla="*/ 1059960 w 3024845"/>
                  <a:gd name="connsiteY183" fmla="*/ 417223 h 1078499"/>
                  <a:gd name="connsiteX184" fmla="*/ 1070093 w 3024845"/>
                  <a:gd name="connsiteY184" fmla="*/ 412899 h 1078499"/>
                  <a:gd name="connsiteX185" fmla="*/ 1074146 w 3024845"/>
                  <a:gd name="connsiteY185" fmla="*/ 416142 h 1078499"/>
                  <a:gd name="connsiteX186" fmla="*/ 1074146 w 3024845"/>
                  <a:gd name="connsiteY186" fmla="*/ 408576 h 1078499"/>
                  <a:gd name="connsiteX187" fmla="*/ 1076426 w 3024845"/>
                  <a:gd name="connsiteY187" fmla="*/ 408576 h 1078499"/>
                  <a:gd name="connsiteX188" fmla="*/ 1092387 w 3024845"/>
                  <a:gd name="connsiteY188" fmla="*/ 408576 h 1078499"/>
                  <a:gd name="connsiteX189" fmla="*/ 1092387 w 3024845"/>
                  <a:gd name="connsiteY189" fmla="*/ 409657 h 1078499"/>
                  <a:gd name="connsiteX190" fmla="*/ 1092387 w 3024845"/>
                  <a:gd name="connsiteY190" fmla="*/ 417223 h 1078499"/>
                  <a:gd name="connsiteX191" fmla="*/ 1122787 w 3024845"/>
                  <a:gd name="connsiteY191" fmla="*/ 417223 h 1078499"/>
                  <a:gd name="connsiteX192" fmla="*/ 1122787 w 3024845"/>
                  <a:gd name="connsiteY192" fmla="*/ 418844 h 1078499"/>
                  <a:gd name="connsiteX193" fmla="*/ 1122787 w 3024845"/>
                  <a:gd name="connsiteY193" fmla="*/ 430194 h 1078499"/>
                  <a:gd name="connsiteX194" fmla="*/ 1149134 w 3024845"/>
                  <a:gd name="connsiteY194" fmla="*/ 430194 h 1078499"/>
                  <a:gd name="connsiteX195" fmla="*/ 1149134 w 3024845"/>
                  <a:gd name="connsiteY195" fmla="*/ 460458 h 1078499"/>
                  <a:gd name="connsiteX196" fmla="*/ 1149894 w 3024845"/>
                  <a:gd name="connsiteY196" fmla="*/ 460458 h 1078499"/>
                  <a:gd name="connsiteX197" fmla="*/ 1155214 w 3024845"/>
                  <a:gd name="connsiteY197" fmla="*/ 460458 h 1078499"/>
                  <a:gd name="connsiteX198" fmla="*/ 1155214 w 3024845"/>
                  <a:gd name="connsiteY198" fmla="*/ 461539 h 1078499"/>
                  <a:gd name="connsiteX199" fmla="*/ 1155214 w 3024845"/>
                  <a:gd name="connsiteY199" fmla="*/ 469106 h 1078499"/>
                  <a:gd name="connsiteX200" fmla="*/ 1159268 w 3024845"/>
                  <a:gd name="connsiteY200" fmla="*/ 499370 h 1078499"/>
                  <a:gd name="connsiteX201" fmla="*/ 1160028 w 3024845"/>
                  <a:gd name="connsiteY201" fmla="*/ 499370 h 1078499"/>
                  <a:gd name="connsiteX202" fmla="*/ 1165348 w 3024845"/>
                  <a:gd name="connsiteY202" fmla="*/ 499370 h 1078499"/>
                  <a:gd name="connsiteX203" fmla="*/ 1165348 w 3024845"/>
                  <a:gd name="connsiteY203" fmla="*/ 500181 h 1078499"/>
                  <a:gd name="connsiteX204" fmla="*/ 1165348 w 3024845"/>
                  <a:gd name="connsiteY204" fmla="*/ 505856 h 1078499"/>
                  <a:gd name="connsiteX205" fmla="*/ 1166361 w 3024845"/>
                  <a:gd name="connsiteY205" fmla="*/ 505856 h 1078499"/>
                  <a:gd name="connsiteX206" fmla="*/ 1173454 w 3024845"/>
                  <a:gd name="connsiteY206" fmla="*/ 505856 h 1078499"/>
                  <a:gd name="connsiteX207" fmla="*/ 1173454 w 3024845"/>
                  <a:gd name="connsiteY207" fmla="*/ 536121 h 1078499"/>
                  <a:gd name="connsiteX208" fmla="*/ 1175481 w 3024845"/>
                  <a:gd name="connsiteY208" fmla="*/ 536121 h 1078499"/>
                  <a:gd name="connsiteX209" fmla="*/ 1189668 w 3024845"/>
                  <a:gd name="connsiteY209" fmla="*/ 536121 h 1078499"/>
                  <a:gd name="connsiteX210" fmla="*/ 1189668 w 3024845"/>
                  <a:gd name="connsiteY210" fmla="*/ 559900 h 1078499"/>
                  <a:gd name="connsiteX211" fmla="*/ 1191695 w 3024845"/>
                  <a:gd name="connsiteY211" fmla="*/ 561521 h 1078499"/>
                  <a:gd name="connsiteX212" fmla="*/ 1191695 w 3024845"/>
                  <a:gd name="connsiteY212" fmla="*/ 572871 h 1078499"/>
                  <a:gd name="connsiteX213" fmla="*/ 1192455 w 3024845"/>
                  <a:gd name="connsiteY213" fmla="*/ 572871 h 1078499"/>
                  <a:gd name="connsiteX214" fmla="*/ 1197775 w 3024845"/>
                  <a:gd name="connsiteY214" fmla="*/ 572871 h 1078499"/>
                  <a:gd name="connsiteX215" fmla="*/ 1197775 w 3024845"/>
                  <a:gd name="connsiteY215" fmla="*/ 596650 h 1078499"/>
                  <a:gd name="connsiteX216" fmla="*/ 1199041 w 3024845"/>
                  <a:gd name="connsiteY216" fmla="*/ 596650 h 1078499"/>
                  <a:gd name="connsiteX217" fmla="*/ 1207908 w 3024845"/>
                  <a:gd name="connsiteY217" fmla="*/ 596650 h 1078499"/>
                  <a:gd name="connsiteX218" fmla="*/ 1209935 w 3024845"/>
                  <a:gd name="connsiteY218" fmla="*/ 600704 h 1078499"/>
                  <a:gd name="connsiteX219" fmla="*/ 1209935 w 3024845"/>
                  <a:gd name="connsiteY219" fmla="*/ 613945 h 1078499"/>
                  <a:gd name="connsiteX220" fmla="*/ 1211455 w 3024845"/>
                  <a:gd name="connsiteY220" fmla="*/ 612053 h 1078499"/>
                  <a:gd name="connsiteX221" fmla="*/ 1222095 w 3024845"/>
                  <a:gd name="connsiteY221" fmla="*/ 598812 h 1078499"/>
                  <a:gd name="connsiteX222" fmla="*/ 1250469 w 3024845"/>
                  <a:gd name="connsiteY222" fmla="*/ 598812 h 1078499"/>
                  <a:gd name="connsiteX223" fmla="*/ 1250469 w 3024845"/>
                  <a:gd name="connsiteY223" fmla="*/ 685283 h 1078499"/>
                  <a:gd name="connsiteX224" fmla="*/ 1251229 w 3024845"/>
                  <a:gd name="connsiteY224" fmla="*/ 685283 h 1078499"/>
                  <a:gd name="connsiteX225" fmla="*/ 1256549 w 3024845"/>
                  <a:gd name="connsiteY225" fmla="*/ 685283 h 1078499"/>
                  <a:gd name="connsiteX226" fmla="*/ 1257309 w 3024845"/>
                  <a:gd name="connsiteY226" fmla="*/ 683932 h 1078499"/>
                  <a:gd name="connsiteX227" fmla="*/ 1262629 w 3024845"/>
                  <a:gd name="connsiteY227" fmla="*/ 674474 h 1078499"/>
                  <a:gd name="connsiteX228" fmla="*/ 1262629 w 3024845"/>
                  <a:gd name="connsiteY228" fmla="*/ 676366 h 1078499"/>
                  <a:gd name="connsiteX229" fmla="*/ 1262629 w 3024845"/>
                  <a:gd name="connsiteY229" fmla="*/ 689607 h 1078499"/>
                  <a:gd name="connsiteX230" fmla="*/ 1266682 w 3024845"/>
                  <a:gd name="connsiteY230" fmla="*/ 644210 h 1078499"/>
                  <a:gd name="connsiteX231" fmla="*/ 1267442 w 3024845"/>
                  <a:gd name="connsiteY231" fmla="*/ 644210 h 1078499"/>
                  <a:gd name="connsiteX232" fmla="*/ 1272762 w 3024845"/>
                  <a:gd name="connsiteY232" fmla="*/ 644210 h 1078499"/>
                  <a:gd name="connsiteX233" fmla="*/ 1272762 w 3024845"/>
                  <a:gd name="connsiteY233" fmla="*/ 579356 h 1078499"/>
                  <a:gd name="connsiteX234" fmla="*/ 1273776 w 3024845"/>
                  <a:gd name="connsiteY234" fmla="*/ 579356 h 1078499"/>
                  <a:gd name="connsiteX235" fmla="*/ 1280869 w 3024845"/>
                  <a:gd name="connsiteY235" fmla="*/ 579356 h 1078499"/>
                  <a:gd name="connsiteX236" fmla="*/ 1293029 w 3024845"/>
                  <a:gd name="connsiteY236" fmla="*/ 536121 h 1078499"/>
                  <a:gd name="connsiteX237" fmla="*/ 1294296 w 3024845"/>
                  <a:gd name="connsiteY237" fmla="*/ 536121 h 1078499"/>
                  <a:gd name="connsiteX238" fmla="*/ 1303163 w 3024845"/>
                  <a:gd name="connsiteY238" fmla="*/ 536121 h 1078499"/>
                  <a:gd name="connsiteX239" fmla="*/ 1313296 w 3024845"/>
                  <a:gd name="connsiteY239" fmla="*/ 579356 h 1078499"/>
                  <a:gd name="connsiteX240" fmla="*/ 1314309 w 3024845"/>
                  <a:gd name="connsiteY240" fmla="*/ 579356 h 1078499"/>
                  <a:gd name="connsiteX241" fmla="*/ 1321403 w 3024845"/>
                  <a:gd name="connsiteY241" fmla="*/ 579356 h 1078499"/>
                  <a:gd name="connsiteX242" fmla="*/ 1321403 w 3024845"/>
                  <a:gd name="connsiteY242" fmla="*/ 618268 h 1078499"/>
                  <a:gd name="connsiteX243" fmla="*/ 1323176 w 3024845"/>
                  <a:gd name="connsiteY243" fmla="*/ 618268 h 1078499"/>
                  <a:gd name="connsiteX244" fmla="*/ 1335590 w 3024845"/>
                  <a:gd name="connsiteY244" fmla="*/ 618268 h 1078499"/>
                  <a:gd name="connsiteX245" fmla="*/ 1335590 w 3024845"/>
                  <a:gd name="connsiteY245" fmla="*/ 620430 h 1078499"/>
                  <a:gd name="connsiteX246" fmla="*/ 1335590 w 3024845"/>
                  <a:gd name="connsiteY246" fmla="*/ 635562 h 1078499"/>
                  <a:gd name="connsiteX247" fmla="*/ 1339643 w 3024845"/>
                  <a:gd name="connsiteY247" fmla="*/ 633401 h 1078499"/>
                  <a:gd name="connsiteX248" fmla="*/ 1339643 w 3024845"/>
                  <a:gd name="connsiteY248" fmla="*/ 618268 h 1078499"/>
                  <a:gd name="connsiteX249" fmla="*/ 1341163 w 3024845"/>
                  <a:gd name="connsiteY249" fmla="*/ 618268 h 1078499"/>
                  <a:gd name="connsiteX250" fmla="*/ 1351803 w 3024845"/>
                  <a:gd name="connsiteY250" fmla="*/ 618268 h 1078499"/>
                  <a:gd name="connsiteX251" fmla="*/ 1351803 w 3024845"/>
                  <a:gd name="connsiteY251" fmla="*/ 619889 h 1078499"/>
                  <a:gd name="connsiteX252" fmla="*/ 1351803 w 3024845"/>
                  <a:gd name="connsiteY252" fmla="*/ 631239 h 1078499"/>
                  <a:gd name="connsiteX253" fmla="*/ 1382204 w 3024845"/>
                  <a:gd name="connsiteY253" fmla="*/ 631239 h 1078499"/>
                  <a:gd name="connsiteX254" fmla="*/ 1382204 w 3024845"/>
                  <a:gd name="connsiteY254" fmla="*/ 594489 h 1078499"/>
                  <a:gd name="connsiteX255" fmla="*/ 1383470 w 3024845"/>
                  <a:gd name="connsiteY255" fmla="*/ 594489 h 1078499"/>
                  <a:gd name="connsiteX256" fmla="*/ 1392337 w 3024845"/>
                  <a:gd name="connsiteY256" fmla="*/ 594489 h 1078499"/>
                  <a:gd name="connsiteX257" fmla="*/ 1392337 w 3024845"/>
                  <a:gd name="connsiteY257" fmla="*/ 616106 h 1078499"/>
                  <a:gd name="connsiteX258" fmla="*/ 1394364 w 3024845"/>
                  <a:gd name="connsiteY258" fmla="*/ 583680 h 1078499"/>
                  <a:gd name="connsiteX259" fmla="*/ 1416657 w 3024845"/>
                  <a:gd name="connsiteY259" fmla="*/ 583680 h 1078499"/>
                  <a:gd name="connsiteX260" fmla="*/ 1416657 w 3024845"/>
                  <a:gd name="connsiteY260" fmla="*/ 582058 h 1078499"/>
                  <a:gd name="connsiteX261" fmla="*/ 1416657 w 3024845"/>
                  <a:gd name="connsiteY261" fmla="*/ 570709 h 1078499"/>
                  <a:gd name="connsiteX262" fmla="*/ 1417417 w 3024845"/>
                  <a:gd name="connsiteY262" fmla="*/ 570709 h 1078499"/>
                  <a:gd name="connsiteX263" fmla="*/ 1422737 w 3024845"/>
                  <a:gd name="connsiteY263" fmla="*/ 570709 h 1078499"/>
                  <a:gd name="connsiteX264" fmla="*/ 1422737 w 3024845"/>
                  <a:gd name="connsiteY264" fmla="*/ 568818 h 1078499"/>
                  <a:gd name="connsiteX265" fmla="*/ 1422737 w 3024845"/>
                  <a:gd name="connsiteY265" fmla="*/ 555577 h 1078499"/>
                  <a:gd name="connsiteX266" fmla="*/ 1426791 w 3024845"/>
                  <a:gd name="connsiteY266" fmla="*/ 562062 h 1078499"/>
                  <a:gd name="connsiteX267" fmla="*/ 1429071 w 3024845"/>
                  <a:gd name="connsiteY267" fmla="*/ 562062 h 1078499"/>
                  <a:gd name="connsiteX268" fmla="*/ 1445031 w 3024845"/>
                  <a:gd name="connsiteY268" fmla="*/ 562062 h 1078499"/>
                  <a:gd name="connsiteX269" fmla="*/ 1445031 w 3024845"/>
                  <a:gd name="connsiteY269" fmla="*/ 561251 h 1078499"/>
                  <a:gd name="connsiteX270" fmla="*/ 1445031 w 3024845"/>
                  <a:gd name="connsiteY270" fmla="*/ 555577 h 1078499"/>
                  <a:gd name="connsiteX271" fmla="*/ 1445791 w 3024845"/>
                  <a:gd name="connsiteY271" fmla="*/ 555577 h 1078499"/>
                  <a:gd name="connsiteX272" fmla="*/ 1451111 w 3024845"/>
                  <a:gd name="connsiteY272" fmla="*/ 555577 h 1078499"/>
                  <a:gd name="connsiteX273" fmla="*/ 1451111 w 3024845"/>
                  <a:gd name="connsiteY273" fmla="*/ 556928 h 1078499"/>
                  <a:gd name="connsiteX274" fmla="*/ 1451111 w 3024845"/>
                  <a:gd name="connsiteY274" fmla="*/ 566386 h 1078499"/>
                  <a:gd name="connsiteX275" fmla="*/ 1489618 w 3024845"/>
                  <a:gd name="connsiteY275" fmla="*/ 566386 h 1078499"/>
                  <a:gd name="connsiteX276" fmla="*/ 1489618 w 3024845"/>
                  <a:gd name="connsiteY276" fmla="*/ 704739 h 1078499"/>
                  <a:gd name="connsiteX277" fmla="*/ 1491138 w 3024845"/>
                  <a:gd name="connsiteY277" fmla="*/ 704739 h 1078499"/>
                  <a:gd name="connsiteX278" fmla="*/ 1501778 w 3024845"/>
                  <a:gd name="connsiteY278" fmla="*/ 704739 h 1078499"/>
                  <a:gd name="connsiteX279" fmla="*/ 1501778 w 3024845"/>
                  <a:gd name="connsiteY279" fmla="*/ 691769 h 1078499"/>
                  <a:gd name="connsiteX280" fmla="*/ 1505832 w 3024845"/>
                  <a:gd name="connsiteY280" fmla="*/ 691769 h 1078499"/>
                  <a:gd name="connsiteX281" fmla="*/ 1505832 w 3024845"/>
                  <a:gd name="connsiteY281" fmla="*/ 704739 h 1078499"/>
                  <a:gd name="connsiteX282" fmla="*/ 1536232 w 3024845"/>
                  <a:gd name="connsiteY282" fmla="*/ 704739 h 1078499"/>
                  <a:gd name="connsiteX283" fmla="*/ 1536232 w 3024845"/>
                  <a:gd name="connsiteY283" fmla="*/ 674474 h 1078499"/>
                  <a:gd name="connsiteX284" fmla="*/ 1548392 w 3024845"/>
                  <a:gd name="connsiteY284" fmla="*/ 674474 h 1078499"/>
                  <a:gd name="connsiteX285" fmla="*/ 1560552 w 3024845"/>
                  <a:gd name="connsiteY285" fmla="*/ 672313 h 1078499"/>
                  <a:gd name="connsiteX286" fmla="*/ 1564606 w 3024845"/>
                  <a:gd name="connsiteY286" fmla="*/ 674474 h 1078499"/>
                  <a:gd name="connsiteX287" fmla="*/ 1574739 w 3024845"/>
                  <a:gd name="connsiteY287" fmla="*/ 674474 h 1078499"/>
                  <a:gd name="connsiteX288" fmla="*/ 1574739 w 3024845"/>
                  <a:gd name="connsiteY288" fmla="*/ 704739 h 1078499"/>
                  <a:gd name="connsiteX289" fmla="*/ 1582846 w 3024845"/>
                  <a:gd name="connsiteY289" fmla="*/ 704739 h 1078499"/>
                  <a:gd name="connsiteX290" fmla="*/ 1582846 w 3024845"/>
                  <a:gd name="connsiteY290" fmla="*/ 722034 h 1078499"/>
                  <a:gd name="connsiteX291" fmla="*/ 1592182 w 3024845"/>
                  <a:gd name="connsiteY291" fmla="*/ 722939 h 1078499"/>
                  <a:gd name="connsiteX292" fmla="*/ 1605140 w 3024845"/>
                  <a:gd name="connsiteY292" fmla="*/ 722939 h 1078499"/>
                  <a:gd name="connsiteX293" fmla="*/ 1605140 w 3024845"/>
                  <a:gd name="connsiteY293" fmla="*/ 706901 h 1078499"/>
                  <a:gd name="connsiteX294" fmla="*/ 1673096 w 3024845"/>
                  <a:gd name="connsiteY294" fmla="*/ 706901 h 1078499"/>
                  <a:gd name="connsiteX295" fmla="*/ 1673096 w 3024845"/>
                  <a:gd name="connsiteY295" fmla="*/ 621648 h 1078499"/>
                  <a:gd name="connsiteX296" fmla="*/ 1745104 w 3024845"/>
                  <a:gd name="connsiteY296" fmla="*/ 621648 h 1078499"/>
                  <a:gd name="connsiteX297" fmla="*/ 1745104 w 3024845"/>
                  <a:gd name="connsiteY297" fmla="*/ 700416 h 1078499"/>
                  <a:gd name="connsiteX298" fmla="*/ 1747008 w 3024845"/>
                  <a:gd name="connsiteY298" fmla="*/ 700416 h 1078499"/>
                  <a:gd name="connsiteX299" fmla="*/ 1748250 w 3024845"/>
                  <a:gd name="connsiteY299" fmla="*/ 722939 h 1078499"/>
                  <a:gd name="connsiteX300" fmla="*/ 1757926 w 3024845"/>
                  <a:gd name="connsiteY300" fmla="*/ 722939 h 1078499"/>
                  <a:gd name="connsiteX301" fmla="*/ 1759168 w 3024845"/>
                  <a:gd name="connsiteY301" fmla="*/ 700416 h 1078499"/>
                  <a:gd name="connsiteX302" fmla="*/ 1765248 w 3024845"/>
                  <a:gd name="connsiteY302" fmla="*/ 700416 h 1078499"/>
                  <a:gd name="connsiteX303" fmla="*/ 1766490 w 3024845"/>
                  <a:gd name="connsiteY303" fmla="*/ 722939 h 1078499"/>
                  <a:gd name="connsiteX304" fmla="*/ 1817112 w 3024845"/>
                  <a:gd name="connsiteY304" fmla="*/ 722939 h 1078499"/>
                  <a:gd name="connsiteX305" fmla="*/ 1817112 w 3024845"/>
                  <a:gd name="connsiteY305" fmla="*/ 559911 h 1078499"/>
                  <a:gd name="connsiteX306" fmla="*/ 2014439 w 3024845"/>
                  <a:gd name="connsiteY306" fmla="*/ 559911 h 1078499"/>
                  <a:gd name="connsiteX307" fmla="*/ 2014439 w 3024845"/>
                  <a:gd name="connsiteY307" fmla="*/ 722939 h 1078499"/>
                  <a:gd name="connsiteX308" fmla="*/ 2033136 w 3024845"/>
                  <a:gd name="connsiteY308" fmla="*/ 722939 h 1078499"/>
                  <a:gd name="connsiteX309" fmla="*/ 2033136 w 3024845"/>
                  <a:gd name="connsiteY309" fmla="*/ 640246 h 1078499"/>
                  <a:gd name="connsiteX310" fmla="*/ 2128256 w 3024845"/>
                  <a:gd name="connsiteY310" fmla="*/ 640246 h 1078499"/>
                  <a:gd name="connsiteX311" fmla="*/ 2140186 w 3024845"/>
                  <a:gd name="connsiteY311" fmla="*/ 322105 h 1078499"/>
                  <a:gd name="connsiteX312" fmla="*/ 2128026 w 3024845"/>
                  <a:gd name="connsiteY312" fmla="*/ 300487 h 1078499"/>
                  <a:gd name="connsiteX313" fmla="*/ 2121946 w 3024845"/>
                  <a:gd name="connsiteY313" fmla="*/ 296163 h 1078499"/>
                  <a:gd name="connsiteX314" fmla="*/ 2130053 w 3024845"/>
                  <a:gd name="connsiteY314" fmla="*/ 272384 h 1078499"/>
                  <a:gd name="connsiteX315" fmla="*/ 2130053 w 3024845"/>
                  <a:gd name="connsiteY315" fmla="*/ 255090 h 1078499"/>
                  <a:gd name="connsiteX316" fmla="*/ 2144240 w 3024845"/>
                  <a:gd name="connsiteY316" fmla="*/ 255090 h 1078499"/>
                  <a:gd name="connsiteX317" fmla="*/ 2144240 w 3024845"/>
                  <a:gd name="connsiteY317" fmla="*/ 233472 h 1078499"/>
                  <a:gd name="connsiteX318" fmla="*/ 2146266 w 3024845"/>
                  <a:gd name="connsiteY318" fmla="*/ 229148 h 1078499"/>
                  <a:gd name="connsiteX319" fmla="*/ 2146266 w 3024845"/>
                  <a:gd name="connsiteY319" fmla="*/ 151324 h 1078499"/>
                  <a:gd name="connsiteX320" fmla="*/ 2144240 w 3024845"/>
                  <a:gd name="connsiteY320" fmla="*/ 144839 h 1078499"/>
                  <a:gd name="connsiteX321" fmla="*/ 2150320 w 3024845"/>
                  <a:gd name="connsiteY321" fmla="*/ 138353 h 1078499"/>
                  <a:gd name="connsiteX322" fmla="*/ 2150320 w 3024845"/>
                  <a:gd name="connsiteY322" fmla="*/ 79985 h 1078499"/>
                  <a:gd name="connsiteX323" fmla="*/ 2152346 w 3024845"/>
                  <a:gd name="connsiteY323" fmla="*/ 75662 h 1078499"/>
                  <a:gd name="connsiteX324" fmla="*/ 2152346 w 3024845"/>
                  <a:gd name="connsiteY324" fmla="*/ 19456 h 1078499"/>
                  <a:gd name="connsiteX325" fmla="*/ 2154373 w 3024845"/>
                  <a:gd name="connsiteY325" fmla="*/ 0 h 1078499"/>
                  <a:gd name="connsiteX326" fmla="*/ 2158427 w 3024845"/>
                  <a:gd name="connsiteY326" fmla="*/ 17294 h 1078499"/>
                  <a:gd name="connsiteX327" fmla="*/ 2160453 w 3024845"/>
                  <a:gd name="connsiteY327" fmla="*/ 75662 h 1078499"/>
                  <a:gd name="connsiteX328" fmla="*/ 2162480 w 3024845"/>
                  <a:gd name="connsiteY328" fmla="*/ 138353 h 1078499"/>
                  <a:gd name="connsiteX329" fmla="*/ 2168560 w 3024845"/>
                  <a:gd name="connsiteY329" fmla="*/ 144839 h 1078499"/>
                  <a:gd name="connsiteX330" fmla="*/ 2166533 w 3024845"/>
                  <a:gd name="connsiteY330" fmla="*/ 151324 h 1078499"/>
                  <a:gd name="connsiteX331" fmla="*/ 2166533 w 3024845"/>
                  <a:gd name="connsiteY331" fmla="*/ 229148 h 1078499"/>
                  <a:gd name="connsiteX332" fmla="*/ 2168560 w 3024845"/>
                  <a:gd name="connsiteY332" fmla="*/ 233472 h 1078499"/>
                  <a:gd name="connsiteX333" fmla="*/ 2168560 w 3024845"/>
                  <a:gd name="connsiteY333" fmla="*/ 255090 h 1078499"/>
                  <a:gd name="connsiteX334" fmla="*/ 2182747 w 3024845"/>
                  <a:gd name="connsiteY334" fmla="*/ 255090 h 1078499"/>
                  <a:gd name="connsiteX335" fmla="*/ 2182747 w 3024845"/>
                  <a:gd name="connsiteY335" fmla="*/ 272384 h 1078499"/>
                  <a:gd name="connsiteX336" fmla="*/ 2190854 w 3024845"/>
                  <a:gd name="connsiteY336" fmla="*/ 296163 h 1078499"/>
                  <a:gd name="connsiteX337" fmla="*/ 2184774 w 3024845"/>
                  <a:gd name="connsiteY337" fmla="*/ 300487 h 1078499"/>
                  <a:gd name="connsiteX338" fmla="*/ 2172613 w 3024845"/>
                  <a:gd name="connsiteY338" fmla="*/ 322105 h 1078499"/>
                  <a:gd name="connsiteX339" fmla="*/ 2180720 w 3024845"/>
                  <a:gd name="connsiteY339" fmla="*/ 575033 h 1078499"/>
                  <a:gd name="connsiteX340" fmla="*/ 2245574 w 3024845"/>
                  <a:gd name="connsiteY340" fmla="*/ 575033 h 1078499"/>
                  <a:gd name="connsiteX341" fmla="*/ 2245574 w 3024845"/>
                  <a:gd name="connsiteY341" fmla="*/ 650695 h 1078499"/>
                  <a:gd name="connsiteX342" fmla="*/ 2253681 w 3024845"/>
                  <a:gd name="connsiteY342" fmla="*/ 650695 h 1078499"/>
                  <a:gd name="connsiteX343" fmla="*/ 2255708 w 3024845"/>
                  <a:gd name="connsiteY343" fmla="*/ 644210 h 1078499"/>
                  <a:gd name="connsiteX344" fmla="*/ 2261788 w 3024845"/>
                  <a:gd name="connsiteY344" fmla="*/ 644210 h 1078499"/>
                  <a:gd name="connsiteX345" fmla="*/ 2263815 w 3024845"/>
                  <a:gd name="connsiteY345" fmla="*/ 652857 h 1078499"/>
                  <a:gd name="connsiteX346" fmla="*/ 2275975 w 3024845"/>
                  <a:gd name="connsiteY346" fmla="*/ 652857 h 1078499"/>
                  <a:gd name="connsiteX347" fmla="*/ 2275975 w 3024845"/>
                  <a:gd name="connsiteY347" fmla="*/ 646371 h 1078499"/>
                  <a:gd name="connsiteX348" fmla="*/ 2298268 w 3024845"/>
                  <a:gd name="connsiteY348" fmla="*/ 646371 h 1078499"/>
                  <a:gd name="connsiteX349" fmla="*/ 2298268 w 3024845"/>
                  <a:gd name="connsiteY349" fmla="*/ 652857 h 1078499"/>
                  <a:gd name="connsiteX350" fmla="*/ 2318535 w 3024845"/>
                  <a:gd name="connsiteY350" fmla="*/ 652857 h 1078499"/>
                  <a:gd name="connsiteX351" fmla="*/ 2318535 w 3024845"/>
                  <a:gd name="connsiteY351" fmla="*/ 698254 h 1078499"/>
                  <a:gd name="connsiteX352" fmla="*/ 2332722 w 3024845"/>
                  <a:gd name="connsiteY352" fmla="*/ 698254 h 1078499"/>
                  <a:gd name="connsiteX353" fmla="*/ 2332722 w 3024845"/>
                  <a:gd name="connsiteY353" fmla="*/ 685283 h 1078499"/>
                  <a:gd name="connsiteX354" fmla="*/ 2348936 w 3024845"/>
                  <a:gd name="connsiteY354" fmla="*/ 685283 h 1078499"/>
                  <a:gd name="connsiteX355" fmla="*/ 2348936 w 3024845"/>
                  <a:gd name="connsiteY355" fmla="*/ 505856 h 1078499"/>
                  <a:gd name="connsiteX356" fmla="*/ 2355016 w 3024845"/>
                  <a:gd name="connsiteY356" fmla="*/ 499370 h 1078499"/>
                  <a:gd name="connsiteX357" fmla="*/ 2427977 w 3024845"/>
                  <a:gd name="connsiteY357" fmla="*/ 499370 h 1078499"/>
                  <a:gd name="connsiteX358" fmla="*/ 2427977 w 3024845"/>
                  <a:gd name="connsiteY358" fmla="*/ 508018 h 1078499"/>
                  <a:gd name="connsiteX359" fmla="*/ 2438110 w 3024845"/>
                  <a:gd name="connsiteY359" fmla="*/ 508018 h 1078499"/>
                  <a:gd name="connsiteX360" fmla="*/ 2438110 w 3024845"/>
                  <a:gd name="connsiteY360" fmla="*/ 622592 h 1078499"/>
                  <a:gd name="connsiteX361" fmla="*/ 2460404 w 3024845"/>
                  <a:gd name="connsiteY361" fmla="*/ 622592 h 1078499"/>
                  <a:gd name="connsiteX362" fmla="*/ 2460404 w 3024845"/>
                  <a:gd name="connsiteY362" fmla="*/ 555577 h 1078499"/>
                  <a:gd name="connsiteX363" fmla="*/ 2486751 w 3024845"/>
                  <a:gd name="connsiteY363" fmla="*/ 555577 h 1078499"/>
                  <a:gd name="connsiteX364" fmla="*/ 2490804 w 3024845"/>
                  <a:gd name="connsiteY364" fmla="*/ 551253 h 1078499"/>
                  <a:gd name="connsiteX365" fmla="*/ 2498911 w 3024845"/>
                  <a:gd name="connsiteY365" fmla="*/ 551253 h 1078499"/>
                  <a:gd name="connsiteX366" fmla="*/ 2502964 w 3024845"/>
                  <a:gd name="connsiteY366" fmla="*/ 555577 h 1078499"/>
                  <a:gd name="connsiteX367" fmla="*/ 2525258 w 3024845"/>
                  <a:gd name="connsiteY367" fmla="*/ 555577 h 1078499"/>
                  <a:gd name="connsiteX368" fmla="*/ 2525258 w 3024845"/>
                  <a:gd name="connsiteY368" fmla="*/ 438841 h 1078499"/>
                  <a:gd name="connsiteX369" fmla="*/ 2582005 w 3024845"/>
                  <a:gd name="connsiteY369" fmla="*/ 428032 h 1078499"/>
                  <a:gd name="connsiteX370" fmla="*/ 2582005 w 3024845"/>
                  <a:gd name="connsiteY370" fmla="*/ 429113 h 1078499"/>
                  <a:gd name="connsiteX371" fmla="*/ 2582005 w 3024845"/>
                  <a:gd name="connsiteY371" fmla="*/ 436679 h 1078499"/>
                  <a:gd name="connsiteX372" fmla="*/ 2608352 w 3024845"/>
                  <a:gd name="connsiteY372" fmla="*/ 436679 h 1078499"/>
                  <a:gd name="connsiteX373" fmla="*/ 2608352 w 3024845"/>
                  <a:gd name="connsiteY373" fmla="*/ 691769 h 1078499"/>
                  <a:gd name="connsiteX374" fmla="*/ 2630646 w 3024845"/>
                  <a:gd name="connsiteY374" fmla="*/ 691769 h 1078499"/>
                  <a:gd name="connsiteX375" fmla="*/ 2630646 w 3024845"/>
                  <a:gd name="connsiteY375" fmla="*/ 687445 h 1078499"/>
                  <a:gd name="connsiteX376" fmla="*/ 2642806 w 3024845"/>
                  <a:gd name="connsiteY376" fmla="*/ 687445 h 1078499"/>
                  <a:gd name="connsiteX377" fmla="*/ 2642806 w 3024845"/>
                  <a:gd name="connsiteY377" fmla="*/ 691769 h 1078499"/>
                  <a:gd name="connsiteX378" fmla="*/ 2667126 w 3024845"/>
                  <a:gd name="connsiteY378" fmla="*/ 691769 h 1078499"/>
                  <a:gd name="connsiteX379" fmla="*/ 2667126 w 3024845"/>
                  <a:gd name="connsiteY379" fmla="*/ 678798 h 1078499"/>
                  <a:gd name="connsiteX380" fmla="*/ 2695500 w 3024845"/>
                  <a:gd name="connsiteY380" fmla="*/ 678798 h 1078499"/>
                  <a:gd name="connsiteX381" fmla="*/ 2707660 w 3024845"/>
                  <a:gd name="connsiteY381" fmla="*/ 674474 h 1078499"/>
                  <a:gd name="connsiteX382" fmla="*/ 2727927 w 3024845"/>
                  <a:gd name="connsiteY382" fmla="*/ 678798 h 1078499"/>
                  <a:gd name="connsiteX383" fmla="*/ 2727927 w 3024845"/>
                  <a:gd name="connsiteY383" fmla="*/ 661504 h 1078499"/>
                  <a:gd name="connsiteX384" fmla="*/ 2736034 w 3024845"/>
                  <a:gd name="connsiteY384" fmla="*/ 661504 h 1078499"/>
                  <a:gd name="connsiteX385" fmla="*/ 2736034 w 3024845"/>
                  <a:gd name="connsiteY385" fmla="*/ 648533 h 1078499"/>
                  <a:gd name="connsiteX386" fmla="*/ 2792781 w 3024845"/>
                  <a:gd name="connsiteY386" fmla="*/ 648533 h 1078499"/>
                  <a:gd name="connsiteX387" fmla="*/ 2792781 w 3024845"/>
                  <a:gd name="connsiteY387" fmla="*/ 618268 h 1078499"/>
                  <a:gd name="connsiteX388" fmla="*/ 2811021 w 3024845"/>
                  <a:gd name="connsiteY388" fmla="*/ 618268 h 1078499"/>
                  <a:gd name="connsiteX389" fmla="*/ 2811021 w 3024845"/>
                  <a:gd name="connsiteY389" fmla="*/ 611783 h 1078499"/>
                  <a:gd name="connsiteX390" fmla="*/ 2823181 w 3024845"/>
                  <a:gd name="connsiteY390" fmla="*/ 611783 h 1078499"/>
                  <a:gd name="connsiteX391" fmla="*/ 2823181 w 3024845"/>
                  <a:gd name="connsiteY391" fmla="*/ 618268 h 1078499"/>
                  <a:gd name="connsiteX392" fmla="*/ 2839395 w 3024845"/>
                  <a:gd name="connsiteY392" fmla="*/ 618268 h 1078499"/>
                  <a:gd name="connsiteX393" fmla="*/ 2839395 w 3024845"/>
                  <a:gd name="connsiteY393" fmla="*/ 667989 h 1078499"/>
                  <a:gd name="connsiteX394" fmla="*/ 2871822 w 3024845"/>
                  <a:gd name="connsiteY394" fmla="*/ 667989 h 1078499"/>
                  <a:gd name="connsiteX395" fmla="*/ 2871822 w 3024845"/>
                  <a:gd name="connsiteY395" fmla="*/ 642048 h 1078499"/>
                  <a:gd name="connsiteX396" fmla="*/ 2910329 w 3024845"/>
                  <a:gd name="connsiteY396" fmla="*/ 642048 h 1078499"/>
                  <a:gd name="connsiteX397" fmla="*/ 2910329 w 3024845"/>
                  <a:gd name="connsiteY397" fmla="*/ 611783 h 1078499"/>
                  <a:gd name="connsiteX398" fmla="*/ 2958970 w 3024845"/>
                  <a:gd name="connsiteY398" fmla="*/ 611783 h 1078499"/>
                  <a:gd name="connsiteX399" fmla="*/ 2958970 w 3024845"/>
                  <a:gd name="connsiteY399" fmla="*/ 722939 h 1078499"/>
                  <a:gd name="connsiteX400" fmla="*/ 2958970 w 3024845"/>
                  <a:gd name="connsiteY400" fmla="*/ 736718 h 1078499"/>
                  <a:gd name="connsiteX401" fmla="*/ 3024845 w 3024845"/>
                  <a:gd name="connsiteY401" fmla="*/ 736718 h 1078499"/>
                  <a:gd name="connsiteX402" fmla="*/ 3024845 w 3024845"/>
                  <a:gd name="connsiteY402" fmla="*/ 1078499 h 1078499"/>
                  <a:gd name="connsiteX403" fmla="*/ 2054 w 3024845"/>
                  <a:gd name="connsiteY403" fmla="*/ 1076166 h 1078499"/>
                  <a:gd name="connsiteX404" fmla="*/ 0 w 3024845"/>
                  <a:gd name="connsiteY404" fmla="*/ 642048 h 1078499"/>
                  <a:gd name="connsiteX405" fmla="*/ 20267 w 3024845"/>
                  <a:gd name="connsiteY405" fmla="*/ 642048 h 1078499"/>
                  <a:gd name="connsiteX406" fmla="*/ 20774 w 3024845"/>
                  <a:gd name="connsiteY406" fmla="*/ 640967 h 1078499"/>
                  <a:gd name="connsiteX407" fmla="*/ 24320 w 3024845"/>
                  <a:gd name="connsiteY407" fmla="*/ 633401 h 1078499"/>
                  <a:gd name="connsiteX408" fmla="*/ 26094 w 3024845"/>
                  <a:gd name="connsiteY408" fmla="*/ 633671 h 1078499"/>
                  <a:gd name="connsiteX409" fmla="*/ 38507 w 3024845"/>
                  <a:gd name="connsiteY409" fmla="*/ 635562 h 1078499"/>
                  <a:gd name="connsiteX410" fmla="*/ 39014 w 3024845"/>
                  <a:gd name="connsiteY410" fmla="*/ 636914 h 1078499"/>
                  <a:gd name="connsiteX411" fmla="*/ 42560 w 3024845"/>
                  <a:gd name="connsiteY411" fmla="*/ 646371 h 1078499"/>
                  <a:gd name="connsiteX412" fmla="*/ 68907 w 3024845"/>
                  <a:gd name="connsiteY412" fmla="*/ 648533 h 1078499"/>
                  <a:gd name="connsiteX413" fmla="*/ 68907 w 3024845"/>
                  <a:gd name="connsiteY413" fmla="*/ 525312 h 1078499"/>
                  <a:gd name="connsiteX414" fmla="*/ 70934 w 3024845"/>
                  <a:gd name="connsiteY414" fmla="*/ 525312 h 1078499"/>
                  <a:gd name="connsiteX415" fmla="*/ 85121 w 3024845"/>
                  <a:gd name="connsiteY415" fmla="*/ 525312 h 1078499"/>
                  <a:gd name="connsiteX416" fmla="*/ 85121 w 3024845"/>
                  <a:gd name="connsiteY416" fmla="*/ 389120 h 1078499"/>
                  <a:gd name="connsiteX417" fmla="*/ 86894 w 3024845"/>
                  <a:gd name="connsiteY417" fmla="*/ 389120 h 1078499"/>
                  <a:gd name="connsiteX418" fmla="*/ 99308 w 3024845"/>
                  <a:gd name="connsiteY418" fmla="*/ 389120 h 1078499"/>
                  <a:gd name="connsiteX419" fmla="*/ 99308 w 3024845"/>
                  <a:gd name="connsiteY419" fmla="*/ 274546 h 1078499"/>
                  <a:gd name="connsiteX420" fmla="*/ 103361 w 3024845"/>
                  <a:gd name="connsiteY420" fmla="*/ 246442 h 1078499"/>
                  <a:gd name="connsiteX421" fmla="*/ 105388 w 3024845"/>
                  <a:gd name="connsiteY421" fmla="*/ 246442 h 1078499"/>
                  <a:gd name="connsiteX422" fmla="*/ 119575 w 3024845"/>
                  <a:gd name="connsiteY422" fmla="*/ 246442 h 1078499"/>
                  <a:gd name="connsiteX423" fmla="*/ 156055 w 3024845"/>
                  <a:gd name="connsiteY423" fmla="*/ 164295 h 1078499"/>
                  <a:gd name="connsiteX0" fmla="*/ 119575 w 3024845"/>
                  <a:gd name="connsiteY0" fmla="*/ 246442 h 1078499"/>
                  <a:gd name="connsiteX1" fmla="*/ 162135 w 3024845"/>
                  <a:gd name="connsiteY1" fmla="*/ 164295 h 1078499"/>
                  <a:gd name="connsiteX2" fmla="*/ 200642 w 3024845"/>
                  <a:gd name="connsiteY2" fmla="*/ 244281 h 1078499"/>
                  <a:gd name="connsiteX3" fmla="*/ 202669 w 3024845"/>
                  <a:gd name="connsiteY3" fmla="*/ 244281 h 1078499"/>
                  <a:gd name="connsiteX4" fmla="*/ 216856 w 3024845"/>
                  <a:gd name="connsiteY4" fmla="*/ 244281 h 1078499"/>
                  <a:gd name="connsiteX5" fmla="*/ 216856 w 3024845"/>
                  <a:gd name="connsiteY5" fmla="*/ 268060 h 1078499"/>
                  <a:gd name="connsiteX6" fmla="*/ 217363 w 3024845"/>
                  <a:gd name="connsiteY6" fmla="*/ 268871 h 1078499"/>
                  <a:gd name="connsiteX7" fmla="*/ 220909 w 3024845"/>
                  <a:gd name="connsiteY7" fmla="*/ 274546 h 1078499"/>
                  <a:gd name="connsiteX8" fmla="*/ 220909 w 3024845"/>
                  <a:gd name="connsiteY8" fmla="*/ 389120 h 1078499"/>
                  <a:gd name="connsiteX9" fmla="*/ 223189 w 3024845"/>
                  <a:gd name="connsiteY9" fmla="*/ 389120 h 1078499"/>
                  <a:gd name="connsiteX10" fmla="*/ 239150 w 3024845"/>
                  <a:gd name="connsiteY10" fmla="*/ 389120 h 1078499"/>
                  <a:gd name="connsiteX11" fmla="*/ 239150 w 3024845"/>
                  <a:gd name="connsiteY11" fmla="*/ 529635 h 1078499"/>
                  <a:gd name="connsiteX12" fmla="*/ 240670 w 3024845"/>
                  <a:gd name="connsiteY12" fmla="*/ 529365 h 1078499"/>
                  <a:gd name="connsiteX13" fmla="*/ 251310 w 3024845"/>
                  <a:gd name="connsiteY13" fmla="*/ 527474 h 1078499"/>
                  <a:gd name="connsiteX14" fmla="*/ 249283 w 3024845"/>
                  <a:gd name="connsiteY14" fmla="*/ 616106 h 1078499"/>
                  <a:gd name="connsiteX15" fmla="*/ 250803 w 3024845"/>
                  <a:gd name="connsiteY15" fmla="*/ 616377 h 1078499"/>
                  <a:gd name="connsiteX16" fmla="*/ 261443 w 3024845"/>
                  <a:gd name="connsiteY16" fmla="*/ 618268 h 1078499"/>
                  <a:gd name="connsiteX17" fmla="*/ 261696 w 3024845"/>
                  <a:gd name="connsiteY17" fmla="*/ 619079 h 1078499"/>
                  <a:gd name="connsiteX18" fmla="*/ 263470 w 3024845"/>
                  <a:gd name="connsiteY18" fmla="*/ 624754 h 1078499"/>
                  <a:gd name="connsiteX19" fmla="*/ 264230 w 3024845"/>
                  <a:gd name="connsiteY19" fmla="*/ 622322 h 1078499"/>
                  <a:gd name="connsiteX20" fmla="*/ 269550 w 3024845"/>
                  <a:gd name="connsiteY20" fmla="*/ 605298 h 1078499"/>
                  <a:gd name="connsiteX21" fmla="*/ 271323 w 3024845"/>
                  <a:gd name="connsiteY21" fmla="*/ 605298 h 1078499"/>
                  <a:gd name="connsiteX22" fmla="*/ 283737 w 3024845"/>
                  <a:gd name="connsiteY22" fmla="*/ 605298 h 1078499"/>
                  <a:gd name="connsiteX23" fmla="*/ 283737 w 3024845"/>
                  <a:gd name="connsiteY23" fmla="*/ 637724 h 1078499"/>
                  <a:gd name="connsiteX24" fmla="*/ 284750 w 3024845"/>
                  <a:gd name="connsiteY24" fmla="*/ 638265 h 1078499"/>
                  <a:gd name="connsiteX25" fmla="*/ 291844 w 3024845"/>
                  <a:gd name="connsiteY25" fmla="*/ 642048 h 1078499"/>
                  <a:gd name="connsiteX26" fmla="*/ 291844 w 3024845"/>
                  <a:gd name="connsiteY26" fmla="*/ 643399 h 1078499"/>
                  <a:gd name="connsiteX27" fmla="*/ 291844 w 3024845"/>
                  <a:gd name="connsiteY27" fmla="*/ 652857 h 1078499"/>
                  <a:gd name="connsiteX28" fmla="*/ 336431 w 3024845"/>
                  <a:gd name="connsiteY28" fmla="*/ 652857 h 1078499"/>
                  <a:gd name="connsiteX29" fmla="*/ 336431 w 3024845"/>
                  <a:gd name="connsiteY29" fmla="*/ 653938 h 1078499"/>
                  <a:gd name="connsiteX30" fmla="*/ 336431 w 3024845"/>
                  <a:gd name="connsiteY30" fmla="*/ 661504 h 1078499"/>
                  <a:gd name="connsiteX31" fmla="*/ 338457 w 3024845"/>
                  <a:gd name="connsiteY31" fmla="*/ 661504 h 1078499"/>
                  <a:gd name="connsiteX32" fmla="*/ 352644 w 3024845"/>
                  <a:gd name="connsiteY32" fmla="*/ 661504 h 1078499"/>
                  <a:gd name="connsiteX33" fmla="*/ 352644 w 3024845"/>
                  <a:gd name="connsiteY33" fmla="*/ 631239 h 1078499"/>
                  <a:gd name="connsiteX34" fmla="*/ 397231 w 3024845"/>
                  <a:gd name="connsiteY34" fmla="*/ 631239 h 1078499"/>
                  <a:gd name="connsiteX35" fmla="*/ 397231 w 3024845"/>
                  <a:gd name="connsiteY35" fmla="*/ 629888 h 1078499"/>
                  <a:gd name="connsiteX36" fmla="*/ 397231 w 3024845"/>
                  <a:gd name="connsiteY36" fmla="*/ 620430 h 1078499"/>
                  <a:gd name="connsiteX37" fmla="*/ 398245 w 3024845"/>
                  <a:gd name="connsiteY37" fmla="*/ 620430 h 1078499"/>
                  <a:gd name="connsiteX38" fmla="*/ 405338 w 3024845"/>
                  <a:gd name="connsiteY38" fmla="*/ 620430 h 1078499"/>
                  <a:gd name="connsiteX39" fmla="*/ 405338 w 3024845"/>
                  <a:gd name="connsiteY39" fmla="*/ 618539 h 1078499"/>
                  <a:gd name="connsiteX40" fmla="*/ 405338 w 3024845"/>
                  <a:gd name="connsiteY40" fmla="*/ 605298 h 1078499"/>
                  <a:gd name="connsiteX41" fmla="*/ 406098 w 3024845"/>
                  <a:gd name="connsiteY41" fmla="*/ 605298 h 1078499"/>
                  <a:gd name="connsiteX42" fmla="*/ 411418 w 3024845"/>
                  <a:gd name="connsiteY42" fmla="*/ 605298 h 1078499"/>
                  <a:gd name="connsiteX43" fmla="*/ 411418 w 3024845"/>
                  <a:gd name="connsiteY43" fmla="*/ 604217 h 1078499"/>
                  <a:gd name="connsiteX44" fmla="*/ 411418 w 3024845"/>
                  <a:gd name="connsiteY44" fmla="*/ 596650 h 1078499"/>
                  <a:gd name="connsiteX45" fmla="*/ 413445 w 3024845"/>
                  <a:gd name="connsiteY45" fmla="*/ 596650 h 1078499"/>
                  <a:gd name="connsiteX46" fmla="*/ 427632 w 3024845"/>
                  <a:gd name="connsiteY46" fmla="*/ 596650 h 1078499"/>
                  <a:gd name="connsiteX47" fmla="*/ 427632 w 3024845"/>
                  <a:gd name="connsiteY47" fmla="*/ 597731 h 1078499"/>
                  <a:gd name="connsiteX48" fmla="*/ 427632 w 3024845"/>
                  <a:gd name="connsiteY48" fmla="*/ 605298 h 1078499"/>
                  <a:gd name="connsiteX49" fmla="*/ 449925 w 3024845"/>
                  <a:gd name="connsiteY49" fmla="*/ 605298 h 1078499"/>
                  <a:gd name="connsiteX50" fmla="*/ 449925 w 3024845"/>
                  <a:gd name="connsiteY50" fmla="*/ 603406 h 1078499"/>
                  <a:gd name="connsiteX51" fmla="*/ 449925 w 3024845"/>
                  <a:gd name="connsiteY51" fmla="*/ 590165 h 1078499"/>
                  <a:gd name="connsiteX52" fmla="*/ 451699 w 3024845"/>
                  <a:gd name="connsiteY52" fmla="*/ 590165 h 1078499"/>
                  <a:gd name="connsiteX53" fmla="*/ 464112 w 3024845"/>
                  <a:gd name="connsiteY53" fmla="*/ 590165 h 1078499"/>
                  <a:gd name="connsiteX54" fmla="*/ 464112 w 3024845"/>
                  <a:gd name="connsiteY54" fmla="*/ 613945 h 1078499"/>
                  <a:gd name="connsiteX55" fmla="*/ 465126 w 3024845"/>
                  <a:gd name="connsiteY55" fmla="*/ 613945 h 1078499"/>
                  <a:gd name="connsiteX56" fmla="*/ 472219 w 3024845"/>
                  <a:gd name="connsiteY56" fmla="*/ 613945 h 1078499"/>
                  <a:gd name="connsiteX57" fmla="*/ 472219 w 3024845"/>
                  <a:gd name="connsiteY57" fmla="*/ 612864 h 1078499"/>
                  <a:gd name="connsiteX58" fmla="*/ 472219 w 3024845"/>
                  <a:gd name="connsiteY58" fmla="*/ 605298 h 1078499"/>
                  <a:gd name="connsiteX59" fmla="*/ 473992 w 3024845"/>
                  <a:gd name="connsiteY59" fmla="*/ 605298 h 1078499"/>
                  <a:gd name="connsiteX60" fmla="*/ 486406 w 3024845"/>
                  <a:gd name="connsiteY60" fmla="*/ 605298 h 1078499"/>
                  <a:gd name="connsiteX61" fmla="*/ 486406 w 3024845"/>
                  <a:gd name="connsiteY61" fmla="*/ 631239 h 1078499"/>
                  <a:gd name="connsiteX62" fmla="*/ 488433 w 3024845"/>
                  <a:gd name="connsiteY62" fmla="*/ 631239 h 1078499"/>
                  <a:gd name="connsiteX63" fmla="*/ 502619 w 3024845"/>
                  <a:gd name="connsiteY63" fmla="*/ 631239 h 1078499"/>
                  <a:gd name="connsiteX64" fmla="*/ 502619 w 3024845"/>
                  <a:gd name="connsiteY64" fmla="*/ 632860 h 1078499"/>
                  <a:gd name="connsiteX65" fmla="*/ 502619 w 3024845"/>
                  <a:gd name="connsiteY65" fmla="*/ 644210 h 1078499"/>
                  <a:gd name="connsiteX66" fmla="*/ 503379 w 3024845"/>
                  <a:gd name="connsiteY66" fmla="*/ 644210 h 1078499"/>
                  <a:gd name="connsiteX67" fmla="*/ 508700 w 3024845"/>
                  <a:gd name="connsiteY67" fmla="*/ 644210 h 1078499"/>
                  <a:gd name="connsiteX68" fmla="*/ 508700 w 3024845"/>
                  <a:gd name="connsiteY68" fmla="*/ 643399 h 1078499"/>
                  <a:gd name="connsiteX69" fmla="*/ 508700 w 3024845"/>
                  <a:gd name="connsiteY69" fmla="*/ 637724 h 1078499"/>
                  <a:gd name="connsiteX70" fmla="*/ 539100 w 3024845"/>
                  <a:gd name="connsiteY70" fmla="*/ 637724 h 1078499"/>
                  <a:gd name="connsiteX71" fmla="*/ 539100 w 3024845"/>
                  <a:gd name="connsiteY71" fmla="*/ 661504 h 1078499"/>
                  <a:gd name="connsiteX72" fmla="*/ 540113 w 3024845"/>
                  <a:gd name="connsiteY72" fmla="*/ 661504 h 1078499"/>
                  <a:gd name="connsiteX73" fmla="*/ 547207 w 3024845"/>
                  <a:gd name="connsiteY73" fmla="*/ 661504 h 1078499"/>
                  <a:gd name="connsiteX74" fmla="*/ 547207 w 3024845"/>
                  <a:gd name="connsiteY74" fmla="*/ 662585 h 1078499"/>
                  <a:gd name="connsiteX75" fmla="*/ 547207 w 3024845"/>
                  <a:gd name="connsiteY75" fmla="*/ 670151 h 1078499"/>
                  <a:gd name="connsiteX76" fmla="*/ 547967 w 3024845"/>
                  <a:gd name="connsiteY76" fmla="*/ 670151 h 1078499"/>
                  <a:gd name="connsiteX77" fmla="*/ 553287 w 3024845"/>
                  <a:gd name="connsiteY77" fmla="*/ 670151 h 1078499"/>
                  <a:gd name="connsiteX78" fmla="*/ 553287 w 3024845"/>
                  <a:gd name="connsiteY78" fmla="*/ 667989 h 1078499"/>
                  <a:gd name="connsiteX79" fmla="*/ 553287 w 3024845"/>
                  <a:gd name="connsiteY79" fmla="*/ 652857 h 1078499"/>
                  <a:gd name="connsiteX80" fmla="*/ 554300 w 3024845"/>
                  <a:gd name="connsiteY80" fmla="*/ 652857 h 1078499"/>
                  <a:gd name="connsiteX81" fmla="*/ 561394 w 3024845"/>
                  <a:gd name="connsiteY81" fmla="*/ 652857 h 1078499"/>
                  <a:gd name="connsiteX82" fmla="*/ 561394 w 3024845"/>
                  <a:gd name="connsiteY82" fmla="*/ 653938 h 1078499"/>
                  <a:gd name="connsiteX83" fmla="*/ 561394 w 3024845"/>
                  <a:gd name="connsiteY83" fmla="*/ 661504 h 1078499"/>
                  <a:gd name="connsiteX84" fmla="*/ 566714 w 3024845"/>
                  <a:gd name="connsiteY84" fmla="*/ 659511 h 1078499"/>
                  <a:gd name="connsiteX85" fmla="*/ 567474 w 3024845"/>
                  <a:gd name="connsiteY85" fmla="*/ 658531 h 1078499"/>
                  <a:gd name="connsiteX86" fmla="*/ 567474 w 3024845"/>
                  <a:gd name="connsiteY86" fmla="*/ 652857 h 1078499"/>
                  <a:gd name="connsiteX87" fmla="*/ 605981 w 3024845"/>
                  <a:gd name="connsiteY87" fmla="*/ 652857 h 1078499"/>
                  <a:gd name="connsiteX88" fmla="*/ 605981 w 3024845"/>
                  <a:gd name="connsiteY88" fmla="*/ 676636 h 1078499"/>
                  <a:gd name="connsiteX89" fmla="*/ 608007 w 3024845"/>
                  <a:gd name="connsiteY89" fmla="*/ 676636 h 1078499"/>
                  <a:gd name="connsiteX90" fmla="*/ 622194 w 3024845"/>
                  <a:gd name="connsiteY90" fmla="*/ 676636 h 1078499"/>
                  <a:gd name="connsiteX91" fmla="*/ 622194 w 3024845"/>
                  <a:gd name="connsiteY91" fmla="*/ 677717 h 1078499"/>
                  <a:gd name="connsiteX92" fmla="*/ 622194 w 3024845"/>
                  <a:gd name="connsiteY92" fmla="*/ 685283 h 1078499"/>
                  <a:gd name="connsiteX93" fmla="*/ 623968 w 3024845"/>
                  <a:gd name="connsiteY93" fmla="*/ 685283 h 1078499"/>
                  <a:gd name="connsiteX94" fmla="*/ 636381 w 3024845"/>
                  <a:gd name="connsiteY94" fmla="*/ 685283 h 1078499"/>
                  <a:gd name="connsiteX95" fmla="*/ 636381 w 3024845"/>
                  <a:gd name="connsiteY95" fmla="*/ 661504 h 1078499"/>
                  <a:gd name="connsiteX96" fmla="*/ 637394 w 3024845"/>
                  <a:gd name="connsiteY96" fmla="*/ 661504 h 1078499"/>
                  <a:gd name="connsiteX97" fmla="*/ 644488 w 3024845"/>
                  <a:gd name="connsiteY97" fmla="*/ 661504 h 1078499"/>
                  <a:gd name="connsiteX98" fmla="*/ 644488 w 3024845"/>
                  <a:gd name="connsiteY98" fmla="*/ 629077 h 1078499"/>
                  <a:gd name="connsiteX99" fmla="*/ 645501 w 3024845"/>
                  <a:gd name="connsiteY99" fmla="*/ 629077 h 1078499"/>
                  <a:gd name="connsiteX100" fmla="*/ 652595 w 3024845"/>
                  <a:gd name="connsiteY100" fmla="*/ 629077 h 1078499"/>
                  <a:gd name="connsiteX101" fmla="*/ 652595 w 3024845"/>
                  <a:gd name="connsiteY101" fmla="*/ 627186 h 1078499"/>
                  <a:gd name="connsiteX102" fmla="*/ 652595 w 3024845"/>
                  <a:gd name="connsiteY102" fmla="*/ 613945 h 1078499"/>
                  <a:gd name="connsiteX103" fmla="*/ 651328 w 3024845"/>
                  <a:gd name="connsiteY103" fmla="*/ 612323 h 1078499"/>
                  <a:gd name="connsiteX104" fmla="*/ 656648 w 3024845"/>
                  <a:gd name="connsiteY104" fmla="*/ 600974 h 1078499"/>
                  <a:gd name="connsiteX105" fmla="*/ 664755 w 3024845"/>
                  <a:gd name="connsiteY105" fmla="*/ 629077 h 1078499"/>
                  <a:gd name="connsiteX106" fmla="*/ 665515 w 3024845"/>
                  <a:gd name="connsiteY106" fmla="*/ 629077 h 1078499"/>
                  <a:gd name="connsiteX107" fmla="*/ 670835 w 3024845"/>
                  <a:gd name="connsiteY107" fmla="*/ 629077 h 1078499"/>
                  <a:gd name="connsiteX108" fmla="*/ 670835 w 3024845"/>
                  <a:gd name="connsiteY108" fmla="*/ 523150 h 1078499"/>
                  <a:gd name="connsiteX109" fmla="*/ 672355 w 3024845"/>
                  <a:gd name="connsiteY109" fmla="*/ 523150 h 1078499"/>
                  <a:gd name="connsiteX110" fmla="*/ 682995 w 3024845"/>
                  <a:gd name="connsiteY110" fmla="*/ 523150 h 1078499"/>
                  <a:gd name="connsiteX111" fmla="*/ 682995 w 3024845"/>
                  <a:gd name="connsiteY111" fmla="*/ 475591 h 1078499"/>
                  <a:gd name="connsiteX112" fmla="*/ 709342 w 3024845"/>
                  <a:gd name="connsiteY112" fmla="*/ 475591 h 1078499"/>
                  <a:gd name="connsiteX113" fmla="*/ 709342 w 3024845"/>
                  <a:gd name="connsiteY113" fmla="*/ 453973 h 1078499"/>
                  <a:gd name="connsiteX114" fmla="*/ 743796 w 3024845"/>
                  <a:gd name="connsiteY114" fmla="*/ 453973 h 1078499"/>
                  <a:gd name="connsiteX115" fmla="*/ 743796 w 3024845"/>
                  <a:gd name="connsiteY115" fmla="*/ 456405 h 1078499"/>
                  <a:gd name="connsiteX116" fmla="*/ 743796 w 3024845"/>
                  <a:gd name="connsiteY116" fmla="*/ 473429 h 1078499"/>
                  <a:gd name="connsiteX117" fmla="*/ 746076 w 3024845"/>
                  <a:gd name="connsiteY117" fmla="*/ 473429 h 1078499"/>
                  <a:gd name="connsiteX118" fmla="*/ 762036 w 3024845"/>
                  <a:gd name="connsiteY118" fmla="*/ 473429 h 1078499"/>
                  <a:gd name="connsiteX119" fmla="*/ 762036 w 3024845"/>
                  <a:gd name="connsiteY119" fmla="*/ 520988 h 1078499"/>
                  <a:gd name="connsiteX120" fmla="*/ 763049 w 3024845"/>
                  <a:gd name="connsiteY120" fmla="*/ 520988 h 1078499"/>
                  <a:gd name="connsiteX121" fmla="*/ 770143 w 3024845"/>
                  <a:gd name="connsiteY121" fmla="*/ 520988 h 1078499"/>
                  <a:gd name="connsiteX122" fmla="*/ 784330 w 3024845"/>
                  <a:gd name="connsiteY122" fmla="*/ 525312 h 1078499"/>
                  <a:gd name="connsiteX123" fmla="*/ 784330 w 3024845"/>
                  <a:gd name="connsiteY123" fmla="*/ 564224 h 1078499"/>
                  <a:gd name="connsiteX124" fmla="*/ 785343 w 3024845"/>
                  <a:gd name="connsiteY124" fmla="*/ 564224 h 1078499"/>
                  <a:gd name="connsiteX125" fmla="*/ 792436 w 3024845"/>
                  <a:gd name="connsiteY125" fmla="*/ 564224 h 1078499"/>
                  <a:gd name="connsiteX126" fmla="*/ 792436 w 3024845"/>
                  <a:gd name="connsiteY126" fmla="*/ 565845 h 1078499"/>
                  <a:gd name="connsiteX127" fmla="*/ 792436 w 3024845"/>
                  <a:gd name="connsiteY127" fmla="*/ 577194 h 1078499"/>
                  <a:gd name="connsiteX128" fmla="*/ 794463 w 3024845"/>
                  <a:gd name="connsiteY128" fmla="*/ 577194 h 1078499"/>
                  <a:gd name="connsiteX129" fmla="*/ 808650 w 3024845"/>
                  <a:gd name="connsiteY129" fmla="*/ 577194 h 1078499"/>
                  <a:gd name="connsiteX130" fmla="*/ 814730 w 3024845"/>
                  <a:gd name="connsiteY130" fmla="*/ 583680 h 1078499"/>
                  <a:gd name="connsiteX131" fmla="*/ 814730 w 3024845"/>
                  <a:gd name="connsiteY131" fmla="*/ 605298 h 1078499"/>
                  <a:gd name="connsiteX132" fmla="*/ 817010 w 3024845"/>
                  <a:gd name="connsiteY132" fmla="*/ 605298 h 1078499"/>
                  <a:gd name="connsiteX133" fmla="*/ 832970 w 3024845"/>
                  <a:gd name="connsiteY133" fmla="*/ 605298 h 1078499"/>
                  <a:gd name="connsiteX134" fmla="*/ 832970 w 3024845"/>
                  <a:gd name="connsiteY134" fmla="*/ 606378 h 1078499"/>
                  <a:gd name="connsiteX135" fmla="*/ 832970 w 3024845"/>
                  <a:gd name="connsiteY135" fmla="*/ 613945 h 1078499"/>
                  <a:gd name="connsiteX136" fmla="*/ 834237 w 3024845"/>
                  <a:gd name="connsiteY136" fmla="*/ 613945 h 1078499"/>
                  <a:gd name="connsiteX137" fmla="*/ 843104 w 3024845"/>
                  <a:gd name="connsiteY137" fmla="*/ 613945 h 1078499"/>
                  <a:gd name="connsiteX138" fmla="*/ 843104 w 3024845"/>
                  <a:gd name="connsiteY138" fmla="*/ 616106 h 1078499"/>
                  <a:gd name="connsiteX139" fmla="*/ 843104 w 3024845"/>
                  <a:gd name="connsiteY139" fmla="*/ 631239 h 1078499"/>
                  <a:gd name="connsiteX140" fmla="*/ 847157 w 3024845"/>
                  <a:gd name="connsiteY140" fmla="*/ 629347 h 1078499"/>
                  <a:gd name="connsiteX141" fmla="*/ 847157 w 3024845"/>
                  <a:gd name="connsiteY141" fmla="*/ 616106 h 1078499"/>
                  <a:gd name="connsiteX142" fmla="*/ 848170 w 3024845"/>
                  <a:gd name="connsiteY142" fmla="*/ 616106 h 1078499"/>
                  <a:gd name="connsiteX143" fmla="*/ 855264 w 3024845"/>
                  <a:gd name="connsiteY143" fmla="*/ 616106 h 1078499"/>
                  <a:gd name="connsiteX144" fmla="*/ 855264 w 3024845"/>
                  <a:gd name="connsiteY144" fmla="*/ 617728 h 1078499"/>
                  <a:gd name="connsiteX145" fmla="*/ 855264 w 3024845"/>
                  <a:gd name="connsiteY145" fmla="*/ 629077 h 1078499"/>
                  <a:gd name="connsiteX146" fmla="*/ 856024 w 3024845"/>
                  <a:gd name="connsiteY146" fmla="*/ 629077 h 1078499"/>
                  <a:gd name="connsiteX147" fmla="*/ 861344 w 3024845"/>
                  <a:gd name="connsiteY147" fmla="*/ 629077 h 1078499"/>
                  <a:gd name="connsiteX148" fmla="*/ 909984 w 3024845"/>
                  <a:gd name="connsiteY148" fmla="*/ 624754 h 1078499"/>
                  <a:gd name="connsiteX149" fmla="*/ 909984 w 3024845"/>
                  <a:gd name="connsiteY149" fmla="*/ 626105 h 1078499"/>
                  <a:gd name="connsiteX150" fmla="*/ 909984 w 3024845"/>
                  <a:gd name="connsiteY150" fmla="*/ 635562 h 1078499"/>
                  <a:gd name="connsiteX151" fmla="*/ 910744 w 3024845"/>
                  <a:gd name="connsiteY151" fmla="*/ 635562 h 1078499"/>
                  <a:gd name="connsiteX152" fmla="*/ 916065 w 3024845"/>
                  <a:gd name="connsiteY152" fmla="*/ 635562 h 1078499"/>
                  <a:gd name="connsiteX153" fmla="*/ 916065 w 3024845"/>
                  <a:gd name="connsiteY153" fmla="*/ 637724 h 1078499"/>
                  <a:gd name="connsiteX154" fmla="*/ 916065 w 3024845"/>
                  <a:gd name="connsiteY154" fmla="*/ 652857 h 1078499"/>
                  <a:gd name="connsiteX155" fmla="*/ 918091 w 3024845"/>
                  <a:gd name="connsiteY155" fmla="*/ 651506 h 1078499"/>
                  <a:gd name="connsiteX156" fmla="*/ 932278 w 3024845"/>
                  <a:gd name="connsiteY156" fmla="*/ 642048 h 1078499"/>
                  <a:gd name="connsiteX157" fmla="*/ 938358 w 3024845"/>
                  <a:gd name="connsiteY157" fmla="*/ 600974 h 1078499"/>
                  <a:gd name="connsiteX158" fmla="*/ 939118 w 3024845"/>
                  <a:gd name="connsiteY158" fmla="*/ 600704 h 1078499"/>
                  <a:gd name="connsiteX159" fmla="*/ 944438 w 3024845"/>
                  <a:gd name="connsiteY159" fmla="*/ 598812 h 1078499"/>
                  <a:gd name="connsiteX160" fmla="*/ 946465 w 3024845"/>
                  <a:gd name="connsiteY160" fmla="*/ 529635 h 1078499"/>
                  <a:gd name="connsiteX161" fmla="*/ 948492 w 3024845"/>
                  <a:gd name="connsiteY161" fmla="*/ 598812 h 1078499"/>
                  <a:gd name="connsiteX162" fmla="*/ 949252 w 3024845"/>
                  <a:gd name="connsiteY162" fmla="*/ 599082 h 1078499"/>
                  <a:gd name="connsiteX163" fmla="*/ 954572 w 3024845"/>
                  <a:gd name="connsiteY163" fmla="*/ 600974 h 1078499"/>
                  <a:gd name="connsiteX164" fmla="*/ 954572 w 3024845"/>
                  <a:gd name="connsiteY164" fmla="*/ 514503 h 1078499"/>
                  <a:gd name="connsiteX165" fmla="*/ 958625 w 3024845"/>
                  <a:gd name="connsiteY165" fmla="*/ 482076 h 1078499"/>
                  <a:gd name="connsiteX166" fmla="*/ 997132 w 3024845"/>
                  <a:gd name="connsiteY166" fmla="*/ 482076 h 1078499"/>
                  <a:gd name="connsiteX167" fmla="*/ 997132 w 3024845"/>
                  <a:gd name="connsiteY167" fmla="*/ 514503 h 1078499"/>
                  <a:gd name="connsiteX168" fmla="*/ 997892 w 3024845"/>
                  <a:gd name="connsiteY168" fmla="*/ 514503 h 1078499"/>
                  <a:gd name="connsiteX169" fmla="*/ 1003212 w 3024845"/>
                  <a:gd name="connsiteY169" fmla="*/ 514503 h 1078499"/>
                  <a:gd name="connsiteX170" fmla="*/ 1003212 w 3024845"/>
                  <a:gd name="connsiteY170" fmla="*/ 432355 h 1078499"/>
                  <a:gd name="connsiteX171" fmla="*/ 1004986 w 3024845"/>
                  <a:gd name="connsiteY171" fmla="*/ 432355 h 1078499"/>
                  <a:gd name="connsiteX172" fmla="*/ 1017399 w 3024845"/>
                  <a:gd name="connsiteY172" fmla="*/ 432355 h 1078499"/>
                  <a:gd name="connsiteX173" fmla="*/ 1017399 w 3024845"/>
                  <a:gd name="connsiteY173" fmla="*/ 430464 h 1078499"/>
                  <a:gd name="connsiteX174" fmla="*/ 1017399 w 3024845"/>
                  <a:gd name="connsiteY174" fmla="*/ 417223 h 1078499"/>
                  <a:gd name="connsiteX175" fmla="*/ 1039693 w 3024845"/>
                  <a:gd name="connsiteY175" fmla="*/ 417223 h 1078499"/>
                  <a:gd name="connsiteX176" fmla="*/ 1039693 w 3024845"/>
                  <a:gd name="connsiteY176" fmla="*/ 416142 h 1078499"/>
                  <a:gd name="connsiteX177" fmla="*/ 1039693 w 3024845"/>
                  <a:gd name="connsiteY177" fmla="*/ 408576 h 1078499"/>
                  <a:gd name="connsiteX178" fmla="*/ 1041466 w 3024845"/>
                  <a:gd name="connsiteY178" fmla="*/ 408576 h 1078499"/>
                  <a:gd name="connsiteX179" fmla="*/ 1053880 w 3024845"/>
                  <a:gd name="connsiteY179" fmla="*/ 408576 h 1078499"/>
                  <a:gd name="connsiteX180" fmla="*/ 1053880 w 3024845"/>
                  <a:gd name="connsiteY180" fmla="*/ 409657 h 1078499"/>
                  <a:gd name="connsiteX181" fmla="*/ 1053880 w 3024845"/>
                  <a:gd name="connsiteY181" fmla="*/ 417223 h 1078499"/>
                  <a:gd name="connsiteX182" fmla="*/ 1054640 w 3024845"/>
                  <a:gd name="connsiteY182" fmla="*/ 417223 h 1078499"/>
                  <a:gd name="connsiteX183" fmla="*/ 1059960 w 3024845"/>
                  <a:gd name="connsiteY183" fmla="*/ 417223 h 1078499"/>
                  <a:gd name="connsiteX184" fmla="*/ 1070093 w 3024845"/>
                  <a:gd name="connsiteY184" fmla="*/ 412899 h 1078499"/>
                  <a:gd name="connsiteX185" fmla="*/ 1074146 w 3024845"/>
                  <a:gd name="connsiteY185" fmla="*/ 416142 h 1078499"/>
                  <a:gd name="connsiteX186" fmla="*/ 1074146 w 3024845"/>
                  <a:gd name="connsiteY186" fmla="*/ 408576 h 1078499"/>
                  <a:gd name="connsiteX187" fmla="*/ 1076426 w 3024845"/>
                  <a:gd name="connsiteY187" fmla="*/ 408576 h 1078499"/>
                  <a:gd name="connsiteX188" fmla="*/ 1092387 w 3024845"/>
                  <a:gd name="connsiteY188" fmla="*/ 408576 h 1078499"/>
                  <a:gd name="connsiteX189" fmla="*/ 1092387 w 3024845"/>
                  <a:gd name="connsiteY189" fmla="*/ 409657 h 1078499"/>
                  <a:gd name="connsiteX190" fmla="*/ 1092387 w 3024845"/>
                  <a:gd name="connsiteY190" fmla="*/ 417223 h 1078499"/>
                  <a:gd name="connsiteX191" fmla="*/ 1122787 w 3024845"/>
                  <a:gd name="connsiteY191" fmla="*/ 417223 h 1078499"/>
                  <a:gd name="connsiteX192" fmla="*/ 1122787 w 3024845"/>
                  <a:gd name="connsiteY192" fmla="*/ 418844 h 1078499"/>
                  <a:gd name="connsiteX193" fmla="*/ 1122787 w 3024845"/>
                  <a:gd name="connsiteY193" fmla="*/ 430194 h 1078499"/>
                  <a:gd name="connsiteX194" fmla="*/ 1149134 w 3024845"/>
                  <a:gd name="connsiteY194" fmla="*/ 430194 h 1078499"/>
                  <a:gd name="connsiteX195" fmla="*/ 1149134 w 3024845"/>
                  <a:gd name="connsiteY195" fmla="*/ 460458 h 1078499"/>
                  <a:gd name="connsiteX196" fmla="*/ 1149894 w 3024845"/>
                  <a:gd name="connsiteY196" fmla="*/ 460458 h 1078499"/>
                  <a:gd name="connsiteX197" fmla="*/ 1155214 w 3024845"/>
                  <a:gd name="connsiteY197" fmla="*/ 460458 h 1078499"/>
                  <a:gd name="connsiteX198" fmla="*/ 1155214 w 3024845"/>
                  <a:gd name="connsiteY198" fmla="*/ 461539 h 1078499"/>
                  <a:gd name="connsiteX199" fmla="*/ 1155214 w 3024845"/>
                  <a:gd name="connsiteY199" fmla="*/ 469106 h 1078499"/>
                  <a:gd name="connsiteX200" fmla="*/ 1159268 w 3024845"/>
                  <a:gd name="connsiteY200" fmla="*/ 499370 h 1078499"/>
                  <a:gd name="connsiteX201" fmla="*/ 1160028 w 3024845"/>
                  <a:gd name="connsiteY201" fmla="*/ 499370 h 1078499"/>
                  <a:gd name="connsiteX202" fmla="*/ 1165348 w 3024845"/>
                  <a:gd name="connsiteY202" fmla="*/ 499370 h 1078499"/>
                  <a:gd name="connsiteX203" fmla="*/ 1165348 w 3024845"/>
                  <a:gd name="connsiteY203" fmla="*/ 500181 h 1078499"/>
                  <a:gd name="connsiteX204" fmla="*/ 1165348 w 3024845"/>
                  <a:gd name="connsiteY204" fmla="*/ 505856 h 1078499"/>
                  <a:gd name="connsiteX205" fmla="*/ 1166361 w 3024845"/>
                  <a:gd name="connsiteY205" fmla="*/ 505856 h 1078499"/>
                  <a:gd name="connsiteX206" fmla="*/ 1173454 w 3024845"/>
                  <a:gd name="connsiteY206" fmla="*/ 505856 h 1078499"/>
                  <a:gd name="connsiteX207" fmla="*/ 1173454 w 3024845"/>
                  <a:gd name="connsiteY207" fmla="*/ 536121 h 1078499"/>
                  <a:gd name="connsiteX208" fmla="*/ 1175481 w 3024845"/>
                  <a:gd name="connsiteY208" fmla="*/ 536121 h 1078499"/>
                  <a:gd name="connsiteX209" fmla="*/ 1189668 w 3024845"/>
                  <a:gd name="connsiteY209" fmla="*/ 536121 h 1078499"/>
                  <a:gd name="connsiteX210" fmla="*/ 1189668 w 3024845"/>
                  <a:gd name="connsiteY210" fmla="*/ 559900 h 1078499"/>
                  <a:gd name="connsiteX211" fmla="*/ 1191695 w 3024845"/>
                  <a:gd name="connsiteY211" fmla="*/ 561521 h 1078499"/>
                  <a:gd name="connsiteX212" fmla="*/ 1191695 w 3024845"/>
                  <a:gd name="connsiteY212" fmla="*/ 572871 h 1078499"/>
                  <a:gd name="connsiteX213" fmla="*/ 1192455 w 3024845"/>
                  <a:gd name="connsiteY213" fmla="*/ 572871 h 1078499"/>
                  <a:gd name="connsiteX214" fmla="*/ 1197775 w 3024845"/>
                  <a:gd name="connsiteY214" fmla="*/ 572871 h 1078499"/>
                  <a:gd name="connsiteX215" fmla="*/ 1197775 w 3024845"/>
                  <a:gd name="connsiteY215" fmla="*/ 596650 h 1078499"/>
                  <a:gd name="connsiteX216" fmla="*/ 1199041 w 3024845"/>
                  <a:gd name="connsiteY216" fmla="*/ 596650 h 1078499"/>
                  <a:gd name="connsiteX217" fmla="*/ 1207908 w 3024845"/>
                  <a:gd name="connsiteY217" fmla="*/ 596650 h 1078499"/>
                  <a:gd name="connsiteX218" fmla="*/ 1209935 w 3024845"/>
                  <a:gd name="connsiteY218" fmla="*/ 600704 h 1078499"/>
                  <a:gd name="connsiteX219" fmla="*/ 1209935 w 3024845"/>
                  <a:gd name="connsiteY219" fmla="*/ 613945 h 1078499"/>
                  <a:gd name="connsiteX220" fmla="*/ 1211455 w 3024845"/>
                  <a:gd name="connsiteY220" fmla="*/ 612053 h 1078499"/>
                  <a:gd name="connsiteX221" fmla="*/ 1222095 w 3024845"/>
                  <a:gd name="connsiteY221" fmla="*/ 598812 h 1078499"/>
                  <a:gd name="connsiteX222" fmla="*/ 1250469 w 3024845"/>
                  <a:gd name="connsiteY222" fmla="*/ 598812 h 1078499"/>
                  <a:gd name="connsiteX223" fmla="*/ 1250469 w 3024845"/>
                  <a:gd name="connsiteY223" fmla="*/ 685283 h 1078499"/>
                  <a:gd name="connsiteX224" fmla="*/ 1251229 w 3024845"/>
                  <a:gd name="connsiteY224" fmla="*/ 685283 h 1078499"/>
                  <a:gd name="connsiteX225" fmla="*/ 1256549 w 3024845"/>
                  <a:gd name="connsiteY225" fmla="*/ 685283 h 1078499"/>
                  <a:gd name="connsiteX226" fmla="*/ 1257309 w 3024845"/>
                  <a:gd name="connsiteY226" fmla="*/ 683932 h 1078499"/>
                  <a:gd name="connsiteX227" fmla="*/ 1262629 w 3024845"/>
                  <a:gd name="connsiteY227" fmla="*/ 674474 h 1078499"/>
                  <a:gd name="connsiteX228" fmla="*/ 1262629 w 3024845"/>
                  <a:gd name="connsiteY228" fmla="*/ 676366 h 1078499"/>
                  <a:gd name="connsiteX229" fmla="*/ 1262629 w 3024845"/>
                  <a:gd name="connsiteY229" fmla="*/ 689607 h 1078499"/>
                  <a:gd name="connsiteX230" fmla="*/ 1266682 w 3024845"/>
                  <a:gd name="connsiteY230" fmla="*/ 644210 h 1078499"/>
                  <a:gd name="connsiteX231" fmla="*/ 1267442 w 3024845"/>
                  <a:gd name="connsiteY231" fmla="*/ 644210 h 1078499"/>
                  <a:gd name="connsiteX232" fmla="*/ 1272762 w 3024845"/>
                  <a:gd name="connsiteY232" fmla="*/ 644210 h 1078499"/>
                  <a:gd name="connsiteX233" fmla="*/ 1272762 w 3024845"/>
                  <a:gd name="connsiteY233" fmla="*/ 579356 h 1078499"/>
                  <a:gd name="connsiteX234" fmla="*/ 1273776 w 3024845"/>
                  <a:gd name="connsiteY234" fmla="*/ 579356 h 1078499"/>
                  <a:gd name="connsiteX235" fmla="*/ 1280869 w 3024845"/>
                  <a:gd name="connsiteY235" fmla="*/ 579356 h 1078499"/>
                  <a:gd name="connsiteX236" fmla="*/ 1293029 w 3024845"/>
                  <a:gd name="connsiteY236" fmla="*/ 536121 h 1078499"/>
                  <a:gd name="connsiteX237" fmla="*/ 1294296 w 3024845"/>
                  <a:gd name="connsiteY237" fmla="*/ 536121 h 1078499"/>
                  <a:gd name="connsiteX238" fmla="*/ 1303163 w 3024845"/>
                  <a:gd name="connsiteY238" fmla="*/ 536121 h 1078499"/>
                  <a:gd name="connsiteX239" fmla="*/ 1313296 w 3024845"/>
                  <a:gd name="connsiteY239" fmla="*/ 579356 h 1078499"/>
                  <a:gd name="connsiteX240" fmla="*/ 1314309 w 3024845"/>
                  <a:gd name="connsiteY240" fmla="*/ 579356 h 1078499"/>
                  <a:gd name="connsiteX241" fmla="*/ 1321403 w 3024845"/>
                  <a:gd name="connsiteY241" fmla="*/ 579356 h 1078499"/>
                  <a:gd name="connsiteX242" fmla="*/ 1321403 w 3024845"/>
                  <a:gd name="connsiteY242" fmla="*/ 618268 h 1078499"/>
                  <a:gd name="connsiteX243" fmla="*/ 1323176 w 3024845"/>
                  <a:gd name="connsiteY243" fmla="*/ 618268 h 1078499"/>
                  <a:gd name="connsiteX244" fmla="*/ 1335590 w 3024845"/>
                  <a:gd name="connsiteY244" fmla="*/ 618268 h 1078499"/>
                  <a:gd name="connsiteX245" fmla="*/ 1335590 w 3024845"/>
                  <a:gd name="connsiteY245" fmla="*/ 620430 h 1078499"/>
                  <a:gd name="connsiteX246" fmla="*/ 1335590 w 3024845"/>
                  <a:gd name="connsiteY246" fmla="*/ 635562 h 1078499"/>
                  <a:gd name="connsiteX247" fmla="*/ 1339643 w 3024845"/>
                  <a:gd name="connsiteY247" fmla="*/ 633401 h 1078499"/>
                  <a:gd name="connsiteX248" fmla="*/ 1339643 w 3024845"/>
                  <a:gd name="connsiteY248" fmla="*/ 618268 h 1078499"/>
                  <a:gd name="connsiteX249" fmla="*/ 1341163 w 3024845"/>
                  <a:gd name="connsiteY249" fmla="*/ 618268 h 1078499"/>
                  <a:gd name="connsiteX250" fmla="*/ 1351803 w 3024845"/>
                  <a:gd name="connsiteY250" fmla="*/ 618268 h 1078499"/>
                  <a:gd name="connsiteX251" fmla="*/ 1351803 w 3024845"/>
                  <a:gd name="connsiteY251" fmla="*/ 619889 h 1078499"/>
                  <a:gd name="connsiteX252" fmla="*/ 1351803 w 3024845"/>
                  <a:gd name="connsiteY252" fmla="*/ 631239 h 1078499"/>
                  <a:gd name="connsiteX253" fmla="*/ 1382204 w 3024845"/>
                  <a:gd name="connsiteY253" fmla="*/ 631239 h 1078499"/>
                  <a:gd name="connsiteX254" fmla="*/ 1382204 w 3024845"/>
                  <a:gd name="connsiteY254" fmla="*/ 594489 h 1078499"/>
                  <a:gd name="connsiteX255" fmla="*/ 1383470 w 3024845"/>
                  <a:gd name="connsiteY255" fmla="*/ 594489 h 1078499"/>
                  <a:gd name="connsiteX256" fmla="*/ 1392337 w 3024845"/>
                  <a:gd name="connsiteY256" fmla="*/ 594489 h 1078499"/>
                  <a:gd name="connsiteX257" fmla="*/ 1392337 w 3024845"/>
                  <a:gd name="connsiteY257" fmla="*/ 616106 h 1078499"/>
                  <a:gd name="connsiteX258" fmla="*/ 1394364 w 3024845"/>
                  <a:gd name="connsiteY258" fmla="*/ 583680 h 1078499"/>
                  <a:gd name="connsiteX259" fmla="*/ 1416657 w 3024845"/>
                  <a:gd name="connsiteY259" fmla="*/ 583680 h 1078499"/>
                  <a:gd name="connsiteX260" fmla="*/ 1416657 w 3024845"/>
                  <a:gd name="connsiteY260" fmla="*/ 582058 h 1078499"/>
                  <a:gd name="connsiteX261" fmla="*/ 1416657 w 3024845"/>
                  <a:gd name="connsiteY261" fmla="*/ 570709 h 1078499"/>
                  <a:gd name="connsiteX262" fmla="*/ 1417417 w 3024845"/>
                  <a:gd name="connsiteY262" fmla="*/ 570709 h 1078499"/>
                  <a:gd name="connsiteX263" fmla="*/ 1422737 w 3024845"/>
                  <a:gd name="connsiteY263" fmla="*/ 570709 h 1078499"/>
                  <a:gd name="connsiteX264" fmla="*/ 1422737 w 3024845"/>
                  <a:gd name="connsiteY264" fmla="*/ 568818 h 1078499"/>
                  <a:gd name="connsiteX265" fmla="*/ 1422737 w 3024845"/>
                  <a:gd name="connsiteY265" fmla="*/ 555577 h 1078499"/>
                  <a:gd name="connsiteX266" fmla="*/ 1426791 w 3024845"/>
                  <a:gd name="connsiteY266" fmla="*/ 562062 h 1078499"/>
                  <a:gd name="connsiteX267" fmla="*/ 1429071 w 3024845"/>
                  <a:gd name="connsiteY267" fmla="*/ 562062 h 1078499"/>
                  <a:gd name="connsiteX268" fmla="*/ 1445031 w 3024845"/>
                  <a:gd name="connsiteY268" fmla="*/ 562062 h 1078499"/>
                  <a:gd name="connsiteX269" fmla="*/ 1445031 w 3024845"/>
                  <a:gd name="connsiteY269" fmla="*/ 561251 h 1078499"/>
                  <a:gd name="connsiteX270" fmla="*/ 1445031 w 3024845"/>
                  <a:gd name="connsiteY270" fmla="*/ 555577 h 1078499"/>
                  <a:gd name="connsiteX271" fmla="*/ 1445791 w 3024845"/>
                  <a:gd name="connsiteY271" fmla="*/ 555577 h 1078499"/>
                  <a:gd name="connsiteX272" fmla="*/ 1451111 w 3024845"/>
                  <a:gd name="connsiteY272" fmla="*/ 555577 h 1078499"/>
                  <a:gd name="connsiteX273" fmla="*/ 1451111 w 3024845"/>
                  <a:gd name="connsiteY273" fmla="*/ 556928 h 1078499"/>
                  <a:gd name="connsiteX274" fmla="*/ 1451111 w 3024845"/>
                  <a:gd name="connsiteY274" fmla="*/ 566386 h 1078499"/>
                  <a:gd name="connsiteX275" fmla="*/ 1489618 w 3024845"/>
                  <a:gd name="connsiteY275" fmla="*/ 566386 h 1078499"/>
                  <a:gd name="connsiteX276" fmla="*/ 1489618 w 3024845"/>
                  <a:gd name="connsiteY276" fmla="*/ 704739 h 1078499"/>
                  <a:gd name="connsiteX277" fmla="*/ 1491138 w 3024845"/>
                  <a:gd name="connsiteY277" fmla="*/ 704739 h 1078499"/>
                  <a:gd name="connsiteX278" fmla="*/ 1501778 w 3024845"/>
                  <a:gd name="connsiteY278" fmla="*/ 704739 h 1078499"/>
                  <a:gd name="connsiteX279" fmla="*/ 1501778 w 3024845"/>
                  <a:gd name="connsiteY279" fmla="*/ 691769 h 1078499"/>
                  <a:gd name="connsiteX280" fmla="*/ 1505832 w 3024845"/>
                  <a:gd name="connsiteY280" fmla="*/ 691769 h 1078499"/>
                  <a:gd name="connsiteX281" fmla="*/ 1505832 w 3024845"/>
                  <a:gd name="connsiteY281" fmla="*/ 704739 h 1078499"/>
                  <a:gd name="connsiteX282" fmla="*/ 1536232 w 3024845"/>
                  <a:gd name="connsiteY282" fmla="*/ 704739 h 1078499"/>
                  <a:gd name="connsiteX283" fmla="*/ 1536232 w 3024845"/>
                  <a:gd name="connsiteY283" fmla="*/ 674474 h 1078499"/>
                  <a:gd name="connsiteX284" fmla="*/ 1548392 w 3024845"/>
                  <a:gd name="connsiteY284" fmla="*/ 674474 h 1078499"/>
                  <a:gd name="connsiteX285" fmla="*/ 1560552 w 3024845"/>
                  <a:gd name="connsiteY285" fmla="*/ 672313 h 1078499"/>
                  <a:gd name="connsiteX286" fmla="*/ 1564606 w 3024845"/>
                  <a:gd name="connsiteY286" fmla="*/ 674474 h 1078499"/>
                  <a:gd name="connsiteX287" fmla="*/ 1574739 w 3024845"/>
                  <a:gd name="connsiteY287" fmla="*/ 674474 h 1078499"/>
                  <a:gd name="connsiteX288" fmla="*/ 1574739 w 3024845"/>
                  <a:gd name="connsiteY288" fmla="*/ 704739 h 1078499"/>
                  <a:gd name="connsiteX289" fmla="*/ 1582846 w 3024845"/>
                  <a:gd name="connsiteY289" fmla="*/ 704739 h 1078499"/>
                  <a:gd name="connsiteX290" fmla="*/ 1582846 w 3024845"/>
                  <a:gd name="connsiteY290" fmla="*/ 722034 h 1078499"/>
                  <a:gd name="connsiteX291" fmla="*/ 1592182 w 3024845"/>
                  <a:gd name="connsiteY291" fmla="*/ 722939 h 1078499"/>
                  <a:gd name="connsiteX292" fmla="*/ 1605140 w 3024845"/>
                  <a:gd name="connsiteY292" fmla="*/ 722939 h 1078499"/>
                  <a:gd name="connsiteX293" fmla="*/ 1605140 w 3024845"/>
                  <a:gd name="connsiteY293" fmla="*/ 706901 h 1078499"/>
                  <a:gd name="connsiteX294" fmla="*/ 1673096 w 3024845"/>
                  <a:gd name="connsiteY294" fmla="*/ 706901 h 1078499"/>
                  <a:gd name="connsiteX295" fmla="*/ 1673096 w 3024845"/>
                  <a:gd name="connsiteY295" fmla="*/ 621648 h 1078499"/>
                  <a:gd name="connsiteX296" fmla="*/ 1745104 w 3024845"/>
                  <a:gd name="connsiteY296" fmla="*/ 621648 h 1078499"/>
                  <a:gd name="connsiteX297" fmla="*/ 1745104 w 3024845"/>
                  <a:gd name="connsiteY297" fmla="*/ 700416 h 1078499"/>
                  <a:gd name="connsiteX298" fmla="*/ 1747008 w 3024845"/>
                  <a:gd name="connsiteY298" fmla="*/ 700416 h 1078499"/>
                  <a:gd name="connsiteX299" fmla="*/ 1748250 w 3024845"/>
                  <a:gd name="connsiteY299" fmla="*/ 722939 h 1078499"/>
                  <a:gd name="connsiteX300" fmla="*/ 1757926 w 3024845"/>
                  <a:gd name="connsiteY300" fmla="*/ 722939 h 1078499"/>
                  <a:gd name="connsiteX301" fmla="*/ 1759168 w 3024845"/>
                  <a:gd name="connsiteY301" fmla="*/ 700416 h 1078499"/>
                  <a:gd name="connsiteX302" fmla="*/ 1765248 w 3024845"/>
                  <a:gd name="connsiteY302" fmla="*/ 700416 h 1078499"/>
                  <a:gd name="connsiteX303" fmla="*/ 1766490 w 3024845"/>
                  <a:gd name="connsiteY303" fmla="*/ 722939 h 1078499"/>
                  <a:gd name="connsiteX304" fmla="*/ 1817112 w 3024845"/>
                  <a:gd name="connsiteY304" fmla="*/ 722939 h 1078499"/>
                  <a:gd name="connsiteX305" fmla="*/ 1817112 w 3024845"/>
                  <a:gd name="connsiteY305" fmla="*/ 559911 h 1078499"/>
                  <a:gd name="connsiteX306" fmla="*/ 2014439 w 3024845"/>
                  <a:gd name="connsiteY306" fmla="*/ 559911 h 1078499"/>
                  <a:gd name="connsiteX307" fmla="*/ 2014439 w 3024845"/>
                  <a:gd name="connsiteY307" fmla="*/ 722939 h 1078499"/>
                  <a:gd name="connsiteX308" fmla="*/ 2033136 w 3024845"/>
                  <a:gd name="connsiteY308" fmla="*/ 722939 h 1078499"/>
                  <a:gd name="connsiteX309" fmla="*/ 2033136 w 3024845"/>
                  <a:gd name="connsiteY309" fmla="*/ 640246 h 1078499"/>
                  <a:gd name="connsiteX310" fmla="*/ 2128256 w 3024845"/>
                  <a:gd name="connsiteY310" fmla="*/ 640246 h 1078499"/>
                  <a:gd name="connsiteX311" fmla="*/ 2140186 w 3024845"/>
                  <a:gd name="connsiteY311" fmla="*/ 322105 h 1078499"/>
                  <a:gd name="connsiteX312" fmla="*/ 2128026 w 3024845"/>
                  <a:gd name="connsiteY312" fmla="*/ 300487 h 1078499"/>
                  <a:gd name="connsiteX313" fmla="*/ 2121946 w 3024845"/>
                  <a:gd name="connsiteY313" fmla="*/ 296163 h 1078499"/>
                  <a:gd name="connsiteX314" fmla="*/ 2130053 w 3024845"/>
                  <a:gd name="connsiteY314" fmla="*/ 272384 h 1078499"/>
                  <a:gd name="connsiteX315" fmla="*/ 2130053 w 3024845"/>
                  <a:gd name="connsiteY315" fmla="*/ 255090 h 1078499"/>
                  <a:gd name="connsiteX316" fmla="*/ 2144240 w 3024845"/>
                  <a:gd name="connsiteY316" fmla="*/ 255090 h 1078499"/>
                  <a:gd name="connsiteX317" fmla="*/ 2144240 w 3024845"/>
                  <a:gd name="connsiteY317" fmla="*/ 233472 h 1078499"/>
                  <a:gd name="connsiteX318" fmla="*/ 2146266 w 3024845"/>
                  <a:gd name="connsiteY318" fmla="*/ 229148 h 1078499"/>
                  <a:gd name="connsiteX319" fmla="*/ 2146266 w 3024845"/>
                  <a:gd name="connsiteY319" fmla="*/ 151324 h 1078499"/>
                  <a:gd name="connsiteX320" fmla="*/ 2144240 w 3024845"/>
                  <a:gd name="connsiteY320" fmla="*/ 144839 h 1078499"/>
                  <a:gd name="connsiteX321" fmla="*/ 2150320 w 3024845"/>
                  <a:gd name="connsiteY321" fmla="*/ 138353 h 1078499"/>
                  <a:gd name="connsiteX322" fmla="*/ 2150320 w 3024845"/>
                  <a:gd name="connsiteY322" fmla="*/ 79985 h 1078499"/>
                  <a:gd name="connsiteX323" fmla="*/ 2152346 w 3024845"/>
                  <a:gd name="connsiteY323" fmla="*/ 75662 h 1078499"/>
                  <a:gd name="connsiteX324" fmla="*/ 2152346 w 3024845"/>
                  <a:gd name="connsiteY324" fmla="*/ 19456 h 1078499"/>
                  <a:gd name="connsiteX325" fmla="*/ 2154373 w 3024845"/>
                  <a:gd name="connsiteY325" fmla="*/ 0 h 1078499"/>
                  <a:gd name="connsiteX326" fmla="*/ 2158427 w 3024845"/>
                  <a:gd name="connsiteY326" fmla="*/ 17294 h 1078499"/>
                  <a:gd name="connsiteX327" fmla="*/ 2160453 w 3024845"/>
                  <a:gd name="connsiteY327" fmla="*/ 75662 h 1078499"/>
                  <a:gd name="connsiteX328" fmla="*/ 2162480 w 3024845"/>
                  <a:gd name="connsiteY328" fmla="*/ 138353 h 1078499"/>
                  <a:gd name="connsiteX329" fmla="*/ 2168560 w 3024845"/>
                  <a:gd name="connsiteY329" fmla="*/ 144839 h 1078499"/>
                  <a:gd name="connsiteX330" fmla="*/ 2166533 w 3024845"/>
                  <a:gd name="connsiteY330" fmla="*/ 151324 h 1078499"/>
                  <a:gd name="connsiteX331" fmla="*/ 2166533 w 3024845"/>
                  <a:gd name="connsiteY331" fmla="*/ 229148 h 1078499"/>
                  <a:gd name="connsiteX332" fmla="*/ 2168560 w 3024845"/>
                  <a:gd name="connsiteY332" fmla="*/ 233472 h 1078499"/>
                  <a:gd name="connsiteX333" fmla="*/ 2168560 w 3024845"/>
                  <a:gd name="connsiteY333" fmla="*/ 255090 h 1078499"/>
                  <a:gd name="connsiteX334" fmla="*/ 2182747 w 3024845"/>
                  <a:gd name="connsiteY334" fmla="*/ 255090 h 1078499"/>
                  <a:gd name="connsiteX335" fmla="*/ 2182747 w 3024845"/>
                  <a:gd name="connsiteY335" fmla="*/ 272384 h 1078499"/>
                  <a:gd name="connsiteX336" fmla="*/ 2190854 w 3024845"/>
                  <a:gd name="connsiteY336" fmla="*/ 296163 h 1078499"/>
                  <a:gd name="connsiteX337" fmla="*/ 2184774 w 3024845"/>
                  <a:gd name="connsiteY337" fmla="*/ 300487 h 1078499"/>
                  <a:gd name="connsiteX338" fmla="*/ 2172613 w 3024845"/>
                  <a:gd name="connsiteY338" fmla="*/ 322105 h 1078499"/>
                  <a:gd name="connsiteX339" fmla="*/ 2180720 w 3024845"/>
                  <a:gd name="connsiteY339" fmla="*/ 575033 h 1078499"/>
                  <a:gd name="connsiteX340" fmla="*/ 2245574 w 3024845"/>
                  <a:gd name="connsiteY340" fmla="*/ 575033 h 1078499"/>
                  <a:gd name="connsiteX341" fmla="*/ 2245574 w 3024845"/>
                  <a:gd name="connsiteY341" fmla="*/ 650695 h 1078499"/>
                  <a:gd name="connsiteX342" fmla="*/ 2253681 w 3024845"/>
                  <a:gd name="connsiteY342" fmla="*/ 650695 h 1078499"/>
                  <a:gd name="connsiteX343" fmla="*/ 2255708 w 3024845"/>
                  <a:gd name="connsiteY343" fmla="*/ 644210 h 1078499"/>
                  <a:gd name="connsiteX344" fmla="*/ 2261788 w 3024845"/>
                  <a:gd name="connsiteY344" fmla="*/ 644210 h 1078499"/>
                  <a:gd name="connsiteX345" fmla="*/ 2263815 w 3024845"/>
                  <a:gd name="connsiteY345" fmla="*/ 652857 h 1078499"/>
                  <a:gd name="connsiteX346" fmla="*/ 2275975 w 3024845"/>
                  <a:gd name="connsiteY346" fmla="*/ 652857 h 1078499"/>
                  <a:gd name="connsiteX347" fmla="*/ 2275975 w 3024845"/>
                  <a:gd name="connsiteY347" fmla="*/ 646371 h 1078499"/>
                  <a:gd name="connsiteX348" fmla="*/ 2298268 w 3024845"/>
                  <a:gd name="connsiteY348" fmla="*/ 646371 h 1078499"/>
                  <a:gd name="connsiteX349" fmla="*/ 2298268 w 3024845"/>
                  <a:gd name="connsiteY349" fmla="*/ 652857 h 1078499"/>
                  <a:gd name="connsiteX350" fmla="*/ 2318535 w 3024845"/>
                  <a:gd name="connsiteY350" fmla="*/ 652857 h 1078499"/>
                  <a:gd name="connsiteX351" fmla="*/ 2318535 w 3024845"/>
                  <a:gd name="connsiteY351" fmla="*/ 698254 h 1078499"/>
                  <a:gd name="connsiteX352" fmla="*/ 2332722 w 3024845"/>
                  <a:gd name="connsiteY352" fmla="*/ 698254 h 1078499"/>
                  <a:gd name="connsiteX353" fmla="*/ 2332722 w 3024845"/>
                  <a:gd name="connsiteY353" fmla="*/ 685283 h 1078499"/>
                  <a:gd name="connsiteX354" fmla="*/ 2348936 w 3024845"/>
                  <a:gd name="connsiteY354" fmla="*/ 685283 h 1078499"/>
                  <a:gd name="connsiteX355" fmla="*/ 2348936 w 3024845"/>
                  <a:gd name="connsiteY355" fmla="*/ 505856 h 1078499"/>
                  <a:gd name="connsiteX356" fmla="*/ 2355016 w 3024845"/>
                  <a:gd name="connsiteY356" fmla="*/ 499370 h 1078499"/>
                  <a:gd name="connsiteX357" fmla="*/ 2427977 w 3024845"/>
                  <a:gd name="connsiteY357" fmla="*/ 499370 h 1078499"/>
                  <a:gd name="connsiteX358" fmla="*/ 2427977 w 3024845"/>
                  <a:gd name="connsiteY358" fmla="*/ 508018 h 1078499"/>
                  <a:gd name="connsiteX359" fmla="*/ 2438110 w 3024845"/>
                  <a:gd name="connsiteY359" fmla="*/ 508018 h 1078499"/>
                  <a:gd name="connsiteX360" fmla="*/ 2438110 w 3024845"/>
                  <a:gd name="connsiteY360" fmla="*/ 622592 h 1078499"/>
                  <a:gd name="connsiteX361" fmla="*/ 2460404 w 3024845"/>
                  <a:gd name="connsiteY361" fmla="*/ 622592 h 1078499"/>
                  <a:gd name="connsiteX362" fmla="*/ 2460404 w 3024845"/>
                  <a:gd name="connsiteY362" fmla="*/ 555577 h 1078499"/>
                  <a:gd name="connsiteX363" fmla="*/ 2486751 w 3024845"/>
                  <a:gd name="connsiteY363" fmla="*/ 555577 h 1078499"/>
                  <a:gd name="connsiteX364" fmla="*/ 2490804 w 3024845"/>
                  <a:gd name="connsiteY364" fmla="*/ 551253 h 1078499"/>
                  <a:gd name="connsiteX365" fmla="*/ 2498911 w 3024845"/>
                  <a:gd name="connsiteY365" fmla="*/ 551253 h 1078499"/>
                  <a:gd name="connsiteX366" fmla="*/ 2502964 w 3024845"/>
                  <a:gd name="connsiteY366" fmla="*/ 555577 h 1078499"/>
                  <a:gd name="connsiteX367" fmla="*/ 2525258 w 3024845"/>
                  <a:gd name="connsiteY367" fmla="*/ 555577 h 1078499"/>
                  <a:gd name="connsiteX368" fmla="*/ 2525258 w 3024845"/>
                  <a:gd name="connsiteY368" fmla="*/ 438841 h 1078499"/>
                  <a:gd name="connsiteX369" fmla="*/ 2582005 w 3024845"/>
                  <a:gd name="connsiteY369" fmla="*/ 428032 h 1078499"/>
                  <a:gd name="connsiteX370" fmla="*/ 2582005 w 3024845"/>
                  <a:gd name="connsiteY370" fmla="*/ 429113 h 1078499"/>
                  <a:gd name="connsiteX371" fmla="*/ 2582005 w 3024845"/>
                  <a:gd name="connsiteY371" fmla="*/ 436679 h 1078499"/>
                  <a:gd name="connsiteX372" fmla="*/ 2608352 w 3024845"/>
                  <a:gd name="connsiteY372" fmla="*/ 436679 h 1078499"/>
                  <a:gd name="connsiteX373" fmla="*/ 2608352 w 3024845"/>
                  <a:gd name="connsiteY373" fmla="*/ 691769 h 1078499"/>
                  <a:gd name="connsiteX374" fmla="*/ 2630646 w 3024845"/>
                  <a:gd name="connsiteY374" fmla="*/ 691769 h 1078499"/>
                  <a:gd name="connsiteX375" fmla="*/ 2630646 w 3024845"/>
                  <a:gd name="connsiteY375" fmla="*/ 687445 h 1078499"/>
                  <a:gd name="connsiteX376" fmla="*/ 2642806 w 3024845"/>
                  <a:gd name="connsiteY376" fmla="*/ 687445 h 1078499"/>
                  <a:gd name="connsiteX377" fmla="*/ 2642806 w 3024845"/>
                  <a:gd name="connsiteY377" fmla="*/ 691769 h 1078499"/>
                  <a:gd name="connsiteX378" fmla="*/ 2667126 w 3024845"/>
                  <a:gd name="connsiteY378" fmla="*/ 691769 h 1078499"/>
                  <a:gd name="connsiteX379" fmla="*/ 2667126 w 3024845"/>
                  <a:gd name="connsiteY379" fmla="*/ 678798 h 1078499"/>
                  <a:gd name="connsiteX380" fmla="*/ 2695500 w 3024845"/>
                  <a:gd name="connsiteY380" fmla="*/ 678798 h 1078499"/>
                  <a:gd name="connsiteX381" fmla="*/ 2707660 w 3024845"/>
                  <a:gd name="connsiteY381" fmla="*/ 674474 h 1078499"/>
                  <a:gd name="connsiteX382" fmla="*/ 2727927 w 3024845"/>
                  <a:gd name="connsiteY382" fmla="*/ 678798 h 1078499"/>
                  <a:gd name="connsiteX383" fmla="*/ 2727927 w 3024845"/>
                  <a:gd name="connsiteY383" fmla="*/ 661504 h 1078499"/>
                  <a:gd name="connsiteX384" fmla="*/ 2736034 w 3024845"/>
                  <a:gd name="connsiteY384" fmla="*/ 661504 h 1078499"/>
                  <a:gd name="connsiteX385" fmla="*/ 2736034 w 3024845"/>
                  <a:gd name="connsiteY385" fmla="*/ 648533 h 1078499"/>
                  <a:gd name="connsiteX386" fmla="*/ 2792781 w 3024845"/>
                  <a:gd name="connsiteY386" fmla="*/ 648533 h 1078499"/>
                  <a:gd name="connsiteX387" fmla="*/ 2792781 w 3024845"/>
                  <a:gd name="connsiteY387" fmla="*/ 618268 h 1078499"/>
                  <a:gd name="connsiteX388" fmla="*/ 2811021 w 3024845"/>
                  <a:gd name="connsiteY388" fmla="*/ 618268 h 1078499"/>
                  <a:gd name="connsiteX389" fmla="*/ 2811021 w 3024845"/>
                  <a:gd name="connsiteY389" fmla="*/ 611783 h 1078499"/>
                  <a:gd name="connsiteX390" fmla="*/ 2823181 w 3024845"/>
                  <a:gd name="connsiteY390" fmla="*/ 611783 h 1078499"/>
                  <a:gd name="connsiteX391" fmla="*/ 2823181 w 3024845"/>
                  <a:gd name="connsiteY391" fmla="*/ 618268 h 1078499"/>
                  <a:gd name="connsiteX392" fmla="*/ 2839395 w 3024845"/>
                  <a:gd name="connsiteY392" fmla="*/ 618268 h 1078499"/>
                  <a:gd name="connsiteX393" fmla="*/ 2839395 w 3024845"/>
                  <a:gd name="connsiteY393" fmla="*/ 667989 h 1078499"/>
                  <a:gd name="connsiteX394" fmla="*/ 2871822 w 3024845"/>
                  <a:gd name="connsiteY394" fmla="*/ 667989 h 1078499"/>
                  <a:gd name="connsiteX395" fmla="*/ 2871822 w 3024845"/>
                  <a:gd name="connsiteY395" fmla="*/ 642048 h 1078499"/>
                  <a:gd name="connsiteX396" fmla="*/ 2910329 w 3024845"/>
                  <a:gd name="connsiteY396" fmla="*/ 642048 h 1078499"/>
                  <a:gd name="connsiteX397" fmla="*/ 2910329 w 3024845"/>
                  <a:gd name="connsiteY397" fmla="*/ 611783 h 1078499"/>
                  <a:gd name="connsiteX398" fmla="*/ 2958970 w 3024845"/>
                  <a:gd name="connsiteY398" fmla="*/ 611783 h 1078499"/>
                  <a:gd name="connsiteX399" fmla="*/ 2958970 w 3024845"/>
                  <a:gd name="connsiteY399" fmla="*/ 722939 h 1078499"/>
                  <a:gd name="connsiteX400" fmla="*/ 2958970 w 3024845"/>
                  <a:gd name="connsiteY400" fmla="*/ 736718 h 1078499"/>
                  <a:gd name="connsiteX401" fmla="*/ 3024845 w 3024845"/>
                  <a:gd name="connsiteY401" fmla="*/ 736718 h 1078499"/>
                  <a:gd name="connsiteX402" fmla="*/ 3024845 w 3024845"/>
                  <a:gd name="connsiteY402" fmla="*/ 1078499 h 1078499"/>
                  <a:gd name="connsiteX403" fmla="*/ 2054 w 3024845"/>
                  <a:gd name="connsiteY403" fmla="*/ 1076166 h 1078499"/>
                  <a:gd name="connsiteX404" fmla="*/ 0 w 3024845"/>
                  <a:gd name="connsiteY404" fmla="*/ 642048 h 1078499"/>
                  <a:gd name="connsiteX405" fmla="*/ 20267 w 3024845"/>
                  <a:gd name="connsiteY405" fmla="*/ 642048 h 1078499"/>
                  <a:gd name="connsiteX406" fmla="*/ 20774 w 3024845"/>
                  <a:gd name="connsiteY406" fmla="*/ 640967 h 1078499"/>
                  <a:gd name="connsiteX407" fmla="*/ 24320 w 3024845"/>
                  <a:gd name="connsiteY407" fmla="*/ 633401 h 1078499"/>
                  <a:gd name="connsiteX408" fmla="*/ 26094 w 3024845"/>
                  <a:gd name="connsiteY408" fmla="*/ 633671 h 1078499"/>
                  <a:gd name="connsiteX409" fmla="*/ 38507 w 3024845"/>
                  <a:gd name="connsiteY409" fmla="*/ 635562 h 1078499"/>
                  <a:gd name="connsiteX410" fmla="*/ 39014 w 3024845"/>
                  <a:gd name="connsiteY410" fmla="*/ 636914 h 1078499"/>
                  <a:gd name="connsiteX411" fmla="*/ 42560 w 3024845"/>
                  <a:gd name="connsiteY411" fmla="*/ 646371 h 1078499"/>
                  <a:gd name="connsiteX412" fmla="*/ 68907 w 3024845"/>
                  <a:gd name="connsiteY412" fmla="*/ 648533 h 1078499"/>
                  <a:gd name="connsiteX413" fmla="*/ 68907 w 3024845"/>
                  <a:gd name="connsiteY413" fmla="*/ 525312 h 1078499"/>
                  <a:gd name="connsiteX414" fmla="*/ 70934 w 3024845"/>
                  <a:gd name="connsiteY414" fmla="*/ 525312 h 1078499"/>
                  <a:gd name="connsiteX415" fmla="*/ 85121 w 3024845"/>
                  <a:gd name="connsiteY415" fmla="*/ 525312 h 1078499"/>
                  <a:gd name="connsiteX416" fmla="*/ 85121 w 3024845"/>
                  <a:gd name="connsiteY416" fmla="*/ 389120 h 1078499"/>
                  <a:gd name="connsiteX417" fmla="*/ 86894 w 3024845"/>
                  <a:gd name="connsiteY417" fmla="*/ 389120 h 1078499"/>
                  <a:gd name="connsiteX418" fmla="*/ 99308 w 3024845"/>
                  <a:gd name="connsiteY418" fmla="*/ 389120 h 1078499"/>
                  <a:gd name="connsiteX419" fmla="*/ 99308 w 3024845"/>
                  <a:gd name="connsiteY419" fmla="*/ 274546 h 1078499"/>
                  <a:gd name="connsiteX420" fmla="*/ 103361 w 3024845"/>
                  <a:gd name="connsiteY420" fmla="*/ 246442 h 1078499"/>
                  <a:gd name="connsiteX421" fmla="*/ 105388 w 3024845"/>
                  <a:gd name="connsiteY421" fmla="*/ 246442 h 1078499"/>
                  <a:gd name="connsiteX422" fmla="*/ 119575 w 3024845"/>
                  <a:gd name="connsiteY422"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58427 w 3024845"/>
                  <a:gd name="connsiteY325" fmla="*/ 17294 h 1078499"/>
                  <a:gd name="connsiteX326" fmla="*/ 2160453 w 3024845"/>
                  <a:gd name="connsiteY326" fmla="*/ 75662 h 1078499"/>
                  <a:gd name="connsiteX327" fmla="*/ 2162480 w 3024845"/>
                  <a:gd name="connsiteY327" fmla="*/ 138353 h 1078499"/>
                  <a:gd name="connsiteX328" fmla="*/ 2168560 w 3024845"/>
                  <a:gd name="connsiteY328" fmla="*/ 144839 h 1078499"/>
                  <a:gd name="connsiteX329" fmla="*/ 2166533 w 3024845"/>
                  <a:gd name="connsiteY329" fmla="*/ 151324 h 1078499"/>
                  <a:gd name="connsiteX330" fmla="*/ 2166533 w 3024845"/>
                  <a:gd name="connsiteY330" fmla="*/ 229148 h 1078499"/>
                  <a:gd name="connsiteX331" fmla="*/ 2168560 w 3024845"/>
                  <a:gd name="connsiteY331" fmla="*/ 233472 h 1078499"/>
                  <a:gd name="connsiteX332" fmla="*/ 2168560 w 3024845"/>
                  <a:gd name="connsiteY332" fmla="*/ 255090 h 1078499"/>
                  <a:gd name="connsiteX333" fmla="*/ 2182747 w 3024845"/>
                  <a:gd name="connsiteY333" fmla="*/ 255090 h 1078499"/>
                  <a:gd name="connsiteX334" fmla="*/ 2182747 w 3024845"/>
                  <a:gd name="connsiteY334" fmla="*/ 272384 h 1078499"/>
                  <a:gd name="connsiteX335" fmla="*/ 2190854 w 3024845"/>
                  <a:gd name="connsiteY335" fmla="*/ 296163 h 1078499"/>
                  <a:gd name="connsiteX336" fmla="*/ 2184774 w 3024845"/>
                  <a:gd name="connsiteY336" fmla="*/ 300487 h 1078499"/>
                  <a:gd name="connsiteX337" fmla="*/ 2172613 w 3024845"/>
                  <a:gd name="connsiteY337" fmla="*/ 322105 h 1078499"/>
                  <a:gd name="connsiteX338" fmla="*/ 2180720 w 3024845"/>
                  <a:gd name="connsiteY338" fmla="*/ 575033 h 1078499"/>
                  <a:gd name="connsiteX339" fmla="*/ 2245574 w 3024845"/>
                  <a:gd name="connsiteY339" fmla="*/ 575033 h 1078499"/>
                  <a:gd name="connsiteX340" fmla="*/ 2245574 w 3024845"/>
                  <a:gd name="connsiteY340" fmla="*/ 650695 h 1078499"/>
                  <a:gd name="connsiteX341" fmla="*/ 2253681 w 3024845"/>
                  <a:gd name="connsiteY341" fmla="*/ 650695 h 1078499"/>
                  <a:gd name="connsiteX342" fmla="*/ 2255708 w 3024845"/>
                  <a:gd name="connsiteY342" fmla="*/ 644210 h 1078499"/>
                  <a:gd name="connsiteX343" fmla="*/ 2261788 w 3024845"/>
                  <a:gd name="connsiteY343" fmla="*/ 644210 h 1078499"/>
                  <a:gd name="connsiteX344" fmla="*/ 2263815 w 3024845"/>
                  <a:gd name="connsiteY344" fmla="*/ 652857 h 1078499"/>
                  <a:gd name="connsiteX345" fmla="*/ 2275975 w 3024845"/>
                  <a:gd name="connsiteY345" fmla="*/ 652857 h 1078499"/>
                  <a:gd name="connsiteX346" fmla="*/ 2275975 w 3024845"/>
                  <a:gd name="connsiteY346" fmla="*/ 646371 h 1078499"/>
                  <a:gd name="connsiteX347" fmla="*/ 2298268 w 3024845"/>
                  <a:gd name="connsiteY347" fmla="*/ 646371 h 1078499"/>
                  <a:gd name="connsiteX348" fmla="*/ 2298268 w 3024845"/>
                  <a:gd name="connsiteY348" fmla="*/ 652857 h 1078499"/>
                  <a:gd name="connsiteX349" fmla="*/ 2318535 w 3024845"/>
                  <a:gd name="connsiteY349" fmla="*/ 652857 h 1078499"/>
                  <a:gd name="connsiteX350" fmla="*/ 2318535 w 3024845"/>
                  <a:gd name="connsiteY350" fmla="*/ 698254 h 1078499"/>
                  <a:gd name="connsiteX351" fmla="*/ 2332722 w 3024845"/>
                  <a:gd name="connsiteY351" fmla="*/ 698254 h 1078499"/>
                  <a:gd name="connsiteX352" fmla="*/ 2332722 w 3024845"/>
                  <a:gd name="connsiteY352" fmla="*/ 685283 h 1078499"/>
                  <a:gd name="connsiteX353" fmla="*/ 2348936 w 3024845"/>
                  <a:gd name="connsiteY353" fmla="*/ 685283 h 1078499"/>
                  <a:gd name="connsiteX354" fmla="*/ 2348936 w 3024845"/>
                  <a:gd name="connsiteY354" fmla="*/ 505856 h 1078499"/>
                  <a:gd name="connsiteX355" fmla="*/ 2355016 w 3024845"/>
                  <a:gd name="connsiteY355" fmla="*/ 499370 h 1078499"/>
                  <a:gd name="connsiteX356" fmla="*/ 2427977 w 3024845"/>
                  <a:gd name="connsiteY356" fmla="*/ 499370 h 1078499"/>
                  <a:gd name="connsiteX357" fmla="*/ 2427977 w 3024845"/>
                  <a:gd name="connsiteY357" fmla="*/ 508018 h 1078499"/>
                  <a:gd name="connsiteX358" fmla="*/ 2438110 w 3024845"/>
                  <a:gd name="connsiteY358" fmla="*/ 508018 h 1078499"/>
                  <a:gd name="connsiteX359" fmla="*/ 2438110 w 3024845"/>
                  <a:gd name="connsiteY359" fmla="*/ 622592 h 1078499"/>
                  <a:gd name="connsiteX360" fmla="*/ 2460404 w 3024845"/>
                  <a:gd name="connsiteY360" fmla="*/ 622592 h 1078499"/>
                  <a:gd name="connsiteX361" fmla="*/ 2460404 w 3024845"/>
                  <a:gd name="connsiteY361" fmla="*/ 555577 h 1078499"/>
                  <a:gd name="connsiteX362" fmla="*/ 2486751 w 3024845"/>
                  <a:gd name="connsiteY362" fmla="*/ 555577 h 1078499"/>
                  <a:gd name="connsiteX363" fmla="*/ 2490804 w 3024845"/>
                  <a:gd name="connsiteY363" fmla="*/ 551253 h 1078499"/>
                  <a:gd name="connsiteX364" fmla="*/ 2498911 w 3024845"/>
                  <a:gd name="connsiteY364" fmla="*/ 551253 h 1078499"/>
                  <a:gd name="connsiteX365" fmla="*/ 2502964 w 3024845"/>
                  <a:gd name="connsiteY365" fmla="*/ 555577 h 1078499"/>
                  <a:gd name="connsiteX366" fmla="*/ 2525258 w 3024845"/>
                  <a:gd name="connsiteY366" fmla="*/ 555577 h 1078499"/>
                  <a:gd name="connsiteX367" fmla="*/ 2525258 w 3024845"/>
                  <a:gd name="connsiteY367" fmla="*/ 438841 h 1078499"/>
                  <a:gd name="connsiteX368" fmla="*/ 2582005 w 3024845"/>
                  <a:gd name="connsiteY368" fmla="*/ 428032 h 1078499"/>
                  <a:gd name="connsiteX369" fmla="*/ 2582005 w 3024845"/>
                  <a:gd name="connsiteY369" fmla="*/ 429113 h 1078499"/>
                  <a:gd name="connsiteX370" fmla="*/ 2582005 w 3024845"/>
                  <a:gd name="connsiteY370" fmla="*/ 436679 h 1078499"/>
                  <a:gd name="connsiteX371" fmla="*/ 2608352 w 3024845"/>
                  <a:gd name="connsiteY371" fmla="*/ 436679 h 1078499"/>
                  <a:gd name="connsiteX372" fmla="*/ 2608352 w 3024845"/>
                  <a:gd name="connsiteY372" fmla="*/ 691769 h 1078499"/>
                  <a:gd name="connsiteX373" fmla="*/ 2630646 w 3024845"/>
                  <a:gd name="connsiteY373" fmla="*/ 691769 h 1078499"/>
                  <a:gd name="connsiteX374" fmla="*/ 2630646 w 3024845"/>
                  <a:gd name="connsiteY374" fmla="*/ 687445 h 1078499"/>
                  <a:gd name="connsiteX375" fmla="*/ 2642806 w 3024845"/>
                  <a:gd name="connsiteY375" fmla="*/ 687445 h 1078499"/>
                  <a:gd name="connsiteX376" fmla="*/ 2642806 w 3024845"/>
                  <a:gd name="connsiteY376" fmla="*/ 691769 h 1078499"/>
                  <a:gd name="connsiteX377" fmla="*/ 2667126 w 3024845"/>
                  <a:gd name="connsiteY377" fmla="*/ 691769 h 1078499"/>
                  <a:gd name="connsiteX378" fmla="*/ 2667126 w 3024845"/>
                  <a:gd name="connsiteY378" fmla="*/ 678798 h 1078499"/>
                  <a:gd name="connsiteX379" fmla="*/ 2695500 w 3024845"/>
                  <a:gd name="connsiteY379" fmla="*/ 678798 h 1078499"/>
                  <a:gd name="connsiteX380" fmla="*/ 2707660 w 3024845"/>
                  <a:gd name="connsiteY380" fmla="*/ 674474 h 1078499"/>
                  <a:gd name="connsiteX381" fmla="*/ 2727927 w 3024845"/>
                  <a:gd name="connsiteY381" fmla="*/ 678798 h 1078499"/>
                  <a:gd name="connsiteX382" fmla="*/ 2727927 w 3024845"/>
                  <a:gd name="connsiteY382" fmla="*/ 661504 h 1078499"/>
                  <a:gd name="connsiteX383" fmla="*/ 2736034 w 3024845"/>
                  <a:gd name="connsiteY383" fmla="*/ 661504 h 1078499"/>
                  <a:gd name="connsiteX384" fmla="*/ 2736034 w 3024845"/>
                  <a:gd name="connsiteY384" fmla="*/ 648533 h 1078499"/>
                  <a:gd name="connsiteX385" fmla="*/ 2792781 w 3024845"/>
                  <a:gd name="connsiteY385" fmla="*/ 648533 h 1078499"/>
                  <a:gd name="connsiteX386" fmla="*/ 2792781 w 3024845"/>
                  <a:gd name="connsiteY386" fmla="*/ 618268 h 1078499"/>
                  <a:gd name="connsiteX387" fmla="*/ 2811021 w 3024845"/>
                  <a:gd name="connsiteY387" fmla="*/ 618268 h 1078499"/>
                  <a:gd name="connsiteX388" fmla="*/ 2811021 w 3024845"/>
                  <a:gd name="connsiteY388" fmla="*/ 611783 h 1078499"/>
                  <a:gd name="connsiteX389" fmla="*/ 2823181 w 3024845"/>
                  <a:gd name="connsiteY389" fmla="*/ 611783 h 1078499"/>
                  <a:gd name="connsiteX390" fmla="*/ 2823181 w 3024845"/>
                  <a:gd name="connsiteY390" fmla="*/ 618268 h 1078499"/>
                  <a:gd name="connsiteX391" fmla="*/ 2839395 w 3024845"/>
                  <a:gd name="connsiteY391" fmla="*/ 618268 h 1078499"/>
                  <a:gd name="connsiteX392" fmla="*/ 2839395 w 3024845"/>
                  <a:gd name="connsiteY392" fmla="*/ 667989 h 1078499"/>
                  <a:gd name="connsiteX393" fmla="*/ 2871822 w 3024845"/>
                  <a:gd name="connsiteY393" fmla="*/ 667989 h 1078499"/>
                  <a:gd name="connsiteX394" fmla="*/ 2871822 w 3024845"/>
                  <a:gd name="connsiteY394" fmla="*/ 642048 h 1078499"/>
                  <a:gd name="connsiteX395" fmla="*/ 2910329 w 3024845"/>
                  <a:gd name="connsiteY395" fmla="*/ 642048 h 1078499"/>
                  <a:gd name="connsiteX396" fmla="*/ 2910329 w 3024845"/>
                  <a:gd name="connsiteY396" fmla="*/ 611783 h 1078499"/>
                  <a:gd name="connsiteX397" fmla="*/ 2958970 w 3024845"/>
                  <a:gd name="connsiteY397" fmla="*/ 611783 h 1078499"/>
                  <a:gd name="connsiteX398" fmla="*/ 2958970 w 3024845"/>
                  <a:gd name="connsiteY398" fmla="*/ 722939 h 1078499"/>
                  <a:gd name="connsiteX399" fmla="*/ 2958970 w 3024845"/>
                  <a:gd name="connsiteY399" fmla="*/ 736718 h 1078499"/>
                  <a:gd name="connsiteX400" fmla="*/ 3024845 w 3024845"/>
                  <a:gd name="connsiteY400" fmla="*/ 736718 h 1078499"/>
                  <a:gd name="connsiteX401" fmla="*/ 3024845 w 3024845"/>
                  <a:gd name="connsiteY401" fmla="*/ 1078499 h 1078499"/>
                  <a:gd name="connsiteX402" fmla="*/ 2054 w 3024845"/>
                  <a:gd name="connsiteY402" fmla="*/ 1076166 h 1078499"/>
                  <a:gd name="connsiteX403" fmla="*/ 0 w 3024845"/>
                  <a:gd name="connsiteY403" fmla="*/ 642048 h 1078499"/>
                  <a:gd name="connsiteX404" fmla="*/ 20267 w 3024845"/>
                  <a:gd name="connsiteY404" fmla="*/ 642048 h 1078499"/>
                  <a:gd name="connsiteX405" fmla="*/ 20774 w 3024845"/>
                  <a:gd name="connsiteY405" fmla="*/ 640967 h 1078499"/>
                  <a:gd name="connsiteX406" fmla="*/ 24320 w 3024845"/>
                  <a:gd name="connsiteY406" fmla="*/ 633401 h 1078499"/>
                  <a:gd name="connsiteX407" fmla="*/ 26094 w 3024845"/>
                  <a:gd name="connsiteY407" fmla="*/ 633671 h 1078499"/>
                  <a:gd name="connsiteX408" fmla="*/ 38507 w 3024845"/>
                  <a:gd name="connsiteY408" fmla="*/ 635562 h 1078499"/>
                  <a:gd name="connsiteX409" fmla="*/ 39014 w 3024845"/>
                  <a:gd name="connsiteY409" fmla="*/ 636914 h 1078499"/>
                  <a:gd name="connsiteX410" fmla="*/ 42560 w 3024845"/>
                  <a:gd name="connsiteY410" fmla="*/ 646371 h 1078499"/>
                  <a:gd name="connsiteX411" fmla="*/ 68907 w 3024845"/>
                  <a:gd name="connsiteY411" fmla="*/ 648533 h 1078499"/>
                  <a:gd name="connsiteX412" fmla="*/ 68907 w 3024845"/>
                  <a:gd name="connsiteY412" fmla="*/ 525312 h 1078499"/>
                  <a:gd name="connsiteX413" fmla="*/ 70934 w 3024845"/>
                  <a:gd name="connsiteY413" fmla="*/ 525312 h 1078499"/>
                  <a:gd name="connsiteX414" fmla="*/ 85121 w 3024845"/>
                  <a:gd name="connsiteY414" fmla="*/ 525312 h 1078499"/>
                  <a:gd name="connsiteX415" fmla="*/ 85121 w 3024845"/>
                  <a:gd name="connsiteY415" fmla="*/ 389120 h 1078499"/>
                  <a:gd name="connsiteX416" fmla="*/ 86894 w 3024845"/>
                  <a:gd name="connsiteY416" fmla="*/ 389120 h 1078499"/>
                  <a:gd name="connsiteX417" fmla="*/ 99308 w 3024845"/>
                  <a:gd name="connsiteY417" fmla="*/ 389120 h 1078499"/>
                  <a:gd name="connsiteX418" fmla="*/ 99308 w 3024845"/>
                  <a:gd name="connsiteY418" fmla="*/ 274546 h 1078499"/>
                  <a:gd name="connsiteX419" fmla="*/ 103361 w 3024845"/>
                  <a:gd name="connsiteY419" fmla="*/ 246442 h 1078499"/>
                  <a:gd name="connsiteX420" fmla="*/ 105388 w 3024845"/>
                  <a:gd name="connsiteY420" fmla="*/ 246442 h 1078499"/>
                  <a:gd name="connsiteX421" fmla="*/ 119575 w 3024845"/>
                  <a:gd name="connsiteY421"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60453 w 3024845"/>
                  <a:gd name="connsiteY325" fmla="*/ 75662 h 1078499"/>
                  <a:gd name="connsiteX326" fmla="*/ 2162480 w 3024845"/>
                  <a:gd name="connsiteY326" fmla="*/ 138353 h 1078499"/>
                  <a:gd name="connsiteX327" fmla="*/ 2168560 w 3024845"/>
                  <a:gd name="connsiteY327" fmla="*/ 144839 h 1078499"/>
                  <a:gd name="connsiteX328" fmla="*/ 2166533 w 3024845"/>
                  <a:gd name="connsiteY328" fmla="*/ 151324 h 1078499"/>
                  <a:gd name="connsiteX329" fmla="*/ 2166533 w 3024845"/>
                  <a:gd name="connsiteY329" fmla="*/ 229148 h 1078499"/>
                  <a:gd name="connsiteX330" fmla="*/ 2168560 w 3024845"/>
                  <a:gd name="connsiteY330" fmla="*/ 233472 h 1078499"/>
                  <a:gd name="connsiteX331" fmla="*/ 2168560 w 3024845"/>
                  <a:gd name="connsiteY331" fmla="*/ 255090 h 1078499"/>
                  <a:gd name="connsiteX332" fmla="*/ 2182747 w 3024845"/>
                  <a:gd name="connsiteY332" fmla="*/ 255090 h 1078499"/>
                  <a:gd name="connsiteX333" fmla="*/ 2182747 w 3024845"/>
                  <a:gd name="connsiteY333" fmla="*/ 272384 h 1078499"/>
                  <a:gd name="connsiteX334" fmla="*/ 2190854 w 3024845"/>
                  <a:gd name="connsiteY334" fmla="*/ 296163 h 1078499"/>
                  <a:gd name="connsiteX335" fmla="*/ 2184774 w 3024845"/>
                  <a:gd name="connsiteY335" fmla="*/ 300487 h 1078499"/>
                  <a:gd name="connsiteX336" fmla="*/ 2172613 w 3024845"/>
                  <a:gd name="connsiteY336" fmla="*/ 322105 h 1078499"/>
                  <a:gd name="connsiteX337" fmla="*/ 2180720 w 3024845"/>
                  <a:gd name="connsiteY337" fmla="*/ 575033 h 1078499"/>
                  <a:gd name="connsiteX338" fmla="*/ 2245574 w 3024845"/>
                  <a:gd name="connsiteY338" fmla="*/ 575033 h 1078499"/>
                  <a:gd name="connsiteX339" fmla="*/ 2245574 w 3024845"/>
                  <a:gd name="connsiteY339" fmla="*/ 650695 h 1078499"/>
                  <a:gd name="connsiteX340" fmla="*/ 2253681 w 3024845"/>
                  <a:gd name="connsiteY340" fmla="*/ 650695 h 1078499"/>
                  <a:gd name="connsiteX341" fmla="*/ 2255708 w 3024845"/>
                  <a:gd name="connsiteY341" fmla="*/ 644210 h 1078499"/>
                  <a:gd name="connsiteX342" fmla="*/ 2261788 w 3024845"/>
                  <a:gd name="connsiteY342" fmla="*/ 644210 h 1078499"/>
                  <a:gd name="connsiteX343" fmla="*/ 2263815 w 3024845"/>
                  <a:gd name="connsiteY343" fmla="*/ 652857 h 1078499"/>
                  <a:gd name="connsiteX344" fmla="*/ 2275975 w 3024845"/>
                  <a:gd name="connsiteY344" fmla="*/ 652857 h 1078499"/>
                  <a:gd name="connsiteX345" fmla="*/ 2275975 w 3024845"/>
                  <a:gd name="connsiteY345" fmla="*/ 646371 h 1078499"/>
                  <a:gd name="connsiteX346" fmla="*/ 2298268 w 3024845"/>
                  <a:gd name="connsiteY346" fmla="*/ 646371 h 1078499"/>
                  <a:gd name="connsiteX347" fmla="*/ 2298268 w 3024845"/>
                  <a:gd name="connsiteY347" fmla="*/ 652857 h 1078499"/>
                  <a:gd name="connsiteX348" fmla="*/ 2318535 w 3024845"/>
                  <a:gd name="connsiteY348" fmla="*/ 652857 h 1078499"/>
                  <a:gd name="connsiteX349" fmla="*/ 2318535 w 3024845"/>
                  <a:gd name="connsiteY349" fmla="*/ 698254 h 1078499"/>
                  <a:gd name="connsiteX350" fmla="*/ 2332722 w 3024845"/>
                  <a:gd name="connsiteY350" fmla="*/ 698254 h 1078499"/>
                  <a:gd name="connsiteX351" fmla="*/ 2332722 w 3024845"/>
                  <a:gd name="connsiteY351" fmla="*/ 685283 h 1078499"/>
                  <a:gd name="connsiteX352" fmla="*/ 2348936 w 3024845"/>
                  <a:gd name="connsiteY352" fmla="*/ 685283 h 1078499"/>
                  <a:gd name="connsiteX353" fmla="*/ 2348936 w 3024845"/>
                  <a:gd name="connsiteY353" fmla="*/ 505856 h 1078499"/>
                  <a:gd name="connsiteX354" fmla="*/ 2355016 w 3024845"/>
                  <a:gd name="connsiteY354" fmla="*/ 499370 h 1078499"/>
                  <a:gd name="connsiteX355" fmla="*/ 2427977 w 3024845"/>
                  <a:gd name="connsiteY355" fmla="*/ 499370 h 1078499"/>
                  <a:gd name="connsiteX356" fmla="*/ 2427977 w 3024845"/>
                  <a:gd name="connsiteY356" fmla="*/ 508018 h 1078499"/>
                  <a:gd name="connsiteX357" fmla="*/ 2438110 w 3024845"/>
                  <a:gd name="connsiteY357" fmla="*/ 508018 h 1078499"/>
                  <a:gd name="connsiteX358" fmla="*/ 2438110 w 3024845"/>
                  <a:gd name="connsiteY358" fmla="*/ 622592 h 1078499"/>
                  <a:gd name="connsiteX359" fmla="*/ 2460404 w 3024845"/>
                  <a:gd name="connsiteY359" fmla="*/ 622592 h 1078499"/>
                  <a:gd name="connsiteX360" fmla="*/ 2460404 w 3024845"/>
                  <a:gd name="connsiteY360" fmla="*/ 555577 h 1078499"/>
                  <a:gd name="connsiteX361" fmla="*/ 2486751 w 3024845"/>
                  <a:gd name="connsiteY361" fmla="*/ 555577 h 1078499"/>
                  <a:gd name="connsiteX362" fmla="*/ 2490804 w 3024845"/>
                  <a:gd name="connsiteY362" fmla="*/ 551253 h 1078499"/>
                  <a:gd name="connsiteX363" fmla="*/ 2498911 w 3024845"/>
                  <a:gd name="connsiteY363" fmla="*/ 551253 h 1078499"/>
                  <a:gd name="connsiteX364" fmla="*/ 2502964 w 3024845"/>
                  <a:gd name="connsiteY364" fmla="*/ 555577 h 1078499"/>
                  <a:gd name="connsiteX365" fmla="*/ 2525258 w 3024845"/>
                  <a:gd name="connsiteY365" fmla="*/ 555577 h 1078499"/>
                  <a:gd name="connsiteX366" fmla="*/ 2525258 w 3024845"/>
                  <a:gd name="connsiteY366" fmla="*/ 438841 h 1078499"/>
                  <a:gd name="connsiteX367" fmla="*/ 2582005 w 3024845"/>
                  <a:gd name="connsiteY367" fmla="*/ 428032 h 1078499"/>
                  <a:gd name="connsiteX368" fmla="*/ 2582005 w 3024845"/>
                  <a:gd name="connsiteY368" fmla="*/ 429113 h 1078499"/>
                  <a:gd name="connsiteX369" fmla="*/ 2582005 w 3024845"/>
                  <a:gd name="connsiteY369" fmla="*/ 436679 h 1078499"/>
                  <a:gd name="connsiteX370" fmla="*/ 2608352 w 3024845"/>
                  <a:gd name="connsiteY370" fmla="*/ 436679 h 1078499"/>
                  <a:gd name="connsiteX371" fmla="*/ 2608352 w 3024845"/>
                  <a:gd name="connsiteY371" fmla="*/ 691769 h 1078499"/>
                  <a:gd name="connsiteX372" fmla="*/ 2630646 w 3024845"/>
                  <a:gd name="connsiteY372" fmla="*/ 691769 h 1078499"/>
                  <a:gd name="connsiteX373" fmla="*/ 2630646 w 3024845"/>
                  <a:gd name="connsiteY373" fmla="*/ 687445 h 1078499"/>
                  <a:gd name="connsiteX374" fmla="*/ 2642806 w 3024845"/>
                  <a:gd name="connsiteY374" fmla="*/ 687445 h 1078499"/>
                  <a:gd name="connsiteX375" fmla="*/ 2642806 w 3024845"/>
                  <a:gd name="connsiteY375" fmla="*/ 691769 h 1078499"/>
                  <a:gd name="connsiteX376" fmla="*/ 2667126 w 3024845"/>
                  <a:gd name="connsiteY376" fmla="*/ 691769 h 1078499"/>
                  <a:gd name="connsiteX377" fmla="*/ 2667126 w 3024845"/>
                  <a:gd name="connsiteY377" fmla="*/ 678798 h 1078499"/>
                  <a:gd name="connsiteX378" fmla="*/ 2695500 w 3024845"/>
                  <a:gd name="connsiteY378" fmla="*/ 678798 h 1078499"/>
                  <a:gd name="connsiteX379" fmla="*/ 2707660 w 3024845"/>
                  <a:gd name="connsiteY379" fmla="*/ 674474 h 1078499"/>
                  <a:gd name="connsiteX380" fmla="*/ 2727927 w 3024845"/>
                  <a:gd name="connsiteY380" fmla="*/ 678798 h 1078499"/>
                  <a:gd name="connsiteX381" fmla="*/ 2727927 w 3024845"/>
                  <a:gd name="connsiteY381" fmla="*/ 661504 h 1078499"/>
                  <a:gd name="connsiteX382" fmla="*/ 2736034 w 3024845"/>
                  <a:gd name="connsiteY382" fmla="*/ 661504 h 1078499"/>
                  <a:gd name="connsiteX383" fmla="*/ 2736034 w 3024845"/>
                  <a:gd name="connsiteY383" fmla="*/ 648533 h 1078499"/>
                  <a:gd name="connsiteX384" fmla="*/ 2792781 w 3024845"/>
                  <a:gd name="connsiteY384" fmla="*/ 648533 h 1078499"/>
                  <a:gd name="connsiteX385" fmla="*/ 2792781 w 3024845"/>
                  <a:gd name="connsiteY385" fmla="*/ 618268 h 1078499"/>
                  <a:gd name="connsiteX386" fmla="*/ 2811021 w 3024845"/>
                  <a:gd name="connsiteY386" fmla="*/ 618268 h 1078499"/>
                  <a:gd name="connsiteX387" fmla="*/ 2811021 w 3024845"/>
                  <a:gd name="connsiteY387" fmla="*/ 611783 h 1078499"/>
                  <a:gd name="connsiteX388" fmla="*/ 2823181 w 3024845"/>
                  <a:gd name="connsiteY388" fmla="*/ 611783 h 1078499"/>
                  <a:gd name="connsiteX389" fmla="*/ 2823181 w 3024845"/>
                  <a:gd name="connsiteY389" fmla="*/ 618268 h 1078499"/>
                  <a:gd name="connsiteX390" fmla="*/ 2839395 w 3024845"/>
                  <a:gd name="connsiteY390" fmla="*/ 618268 h 1078499"/>
                  <a:gd name="connsiteX391" fmla="*/ 2839395 w 3024845"/>
                  <a:gd name="connsiteY391" fmla="*/ 667989 h 1078499"/>
                  <a:gd name="connsiteX392" fmla="*/ 2871822 w 3024845"/>
                  <a:gd name="connsiteY392" fmla="*/ 667989 h 1078499"/>
                  <a:gd name="connsiteX393" fmla="*/ 2871822 w 3024845"/>
                  <a:gd name="connsiteY393" fmla="*/ 642048 h 1078499"/>
                  <a:gd name="connsiteX394" fmla="*/ 2910329 w 3024845"/>
                  <a:gd name="connsiteY394" fmla="*/ 642048 h 1078499"/>
                  <a:gd name="connsiteX395" fmla="*/ 2910329 w 3024845"/>
                  <a:gd name="connsiteY395" fmla="*/ 611783 h 1078499"/>
                  <a:gd name="connsiteX396" fmla="*/ 2958970 w 3024845"/>
                  <a:gd name="connsiteY396" fmla="*/ 611783 h 1078499"/>
                  <a:gd name="connsiteX397" fmla="*/ 2958970 w 3024845"/>
                  <a:gd name="connsiteY397" fmla="*/ 722939 h 1078499"/>
                  <a:gd name="connsiteX398" fmla="*/ 2958970 w 3024845"/>
                  <a:gd name="connsiteY398" fmla="*/ 736718 h 1078499"/>
                  <a:gd name="connsiteX399" fmla="*/ 3024845 w 3024845"/>
                  <a:gd name="connsiteY399" fmla="*/ 736718 h 1078499"/>
                  <a:gd name="connsiteX400" fmla="*/ 3024845 w 3024845"/>
                  <a:gd name="connsiteY400" fmla="*/ 1078499 h 1078499"/>
                  <a:gd name="connsiteX401" fmla="*/ 2054 w 3024845"/>
                  <a:gd name="connsiteY401" fmla="*/ 1076166 h 1078499"/>
                  <a:gd name="connsiteX402" fmla="*/ 0 w 3024845"/>
                  <a:gd name="connsiteY402" fmla="*/ 642048 h 1078499"/>
                  <a:gd name="connsiteX403" fmla="*/ 20267 w 3024845"/>
                  <a:gd name="connsiteY403" fmla="*/ 642048 h 1078499"/>
                  <a:gd name="connsiteX404" fmla="*/ 20774 w 3024845"/>
                  <a:gd name="connsiteY404" fmla="*/ 640967 h 1078499"/>
                  <a:gd name="connsiteX405" fmla="*/ 24320 w 3024845"/>
                  <a:gd name="connsiteY405" fmla="*/ 633401 h 1078499"/>
                  <a:gd name="connsiteX406" fmla="*/ 26094 w 3024845"/>
                  <a:gd name="connsiteY406" fmla="*/ 633671 h 1078499"/>
                  <a:gd name="connsiteX407" fmla="*/ 38507 w 3024845"/>
                  <a:gd name="connsiteY407" fmla="*/ 635562 h 1078499"/>
                  <a:gd name="connsiteX408" fmla="*/ 39014 w 3024845"/>
                  <a:gd name="connsiteY408" fmla="*/ 636914 h 1078499"/>
                  <a:gd name="connsiteX409" fmla="*/ 42560 w 3024845"/>
                  <a:gd name="connsiteY409" fmla="*/ 646371 h 1078499"/>
                  <a:gd name="connsiteX410" fmla="*/ 68907 w 3024845"/>
                  <a:gd name="connsiteY410" fmla="*/ 648533 h 1078499"/>
                  <a:gd name="connsiteX411" fmla="*/ 68907 w 3024845"/>
                  <a:gd name="connsiteY411" fmla="*/ 525312 h 1078499"/>
                  <a:gd name="connsiteX412" fmla="*/ 70934 w 3024845"/>
                  <a:gd name="connsiteY412" fmla="*/ 525312 h 1078499"/>
                  <a:gd name="connsiteX413" fmla="*/ 85121 w 3024845"/>
                  <a:gd name="connsiteY413" fmla="*/ 525312 h 1078499"/>
                  <a:gd name="connsiteX414" fmla="*/ 85121 w 3024845"/>
                  <a:gd name="connsiteY414" fmla="*/ 389120 h 1078499"/>
                  <a:gd name="connsiteX415" fmla="*/ 86894 w 3024845"/>
                  <a:gd name="connsiteY415" fmla="*/ 389120 h 1078499"/>
                  <a:gd name="connsiteX416" fmla="*/ 99308 w 3024845"/>
                  <a:gd name="connsiteY416" fmla="*/ 389120 h 1078499"/>
                  <a:gd name="connsiteX417" fmla="*/ 99308 w 3024845"/>
                  <a:gd name="connsiteY417" fmla="*/ 274546 h 1078499"/>
                  <a:gd name="connsiteX418" fmla="*/ 103361 w 3024845"/>
                  <a:gd name="connsiteY418" fmla="*/ 246442 h 1078499"/>
                  <a:gd name="connsiteX419" fmla="*/ 105388 w 3024845"/>
                  <a:gd name="connsiteY419" fmla="*/ 246442 h 1078499"/>
                  <a:gd name="connsiteX420" fmla="*/ 119575 w 3024845"/>
                  <a:gd name="connsiteY420"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62480 w 3024845"/>
                  <a:gd name="connsiteY325" fmla="*/ 138353 h 1078499"/>
                  <a:gd name="connsiteX326" fmla="*/ 2168560 w 3024845"/>
                  <a:gd name="connsiteY326" fmla="*/ 144839 h 1078499"/>
                  <a:gd name="connsiteX327" fmla="*/ 2166533 w 3024845"/>
                  <a:gd name="connsiteY327" fmla="*/ 151324 h 1078499"/>
                  <a:gd name="connsiteX328" fmla="*/ 2166533 w 3024845"/>
                  <a:gd name="connsiteY328" fmla="*/ 229148 h 1078499"/>
                  <a:gd name="connsiteX329" fmla="*/ 2168560 w 3024845"/>
                  <a:gd name="connsiteY329" fmla="*/ 233472 h 1078499"/>
                  <a:gd name="connsiteX330" fmla="*/ 2168560 w 3024845"/>
                  <a:gd name="connsiteY330" fmla="*/ 255090 h 1078499"/>
                  <a:gd name="connsiteX331" fmla="*/ 2182747 w 3024845"/>
                  <a:gd name="connsiteY331" fmla="*/ 255090 h 1078499"/>
                  <a:gd name="connsiteX332" fmla="*/ 2182747 w 3024845"/>
                  <a:gd name="connsiteY332" fmla="*/ 272384 h 1078499"/>
                  <a:gd name="connsiteX333" fmla="*/ 2190854 w 3024845"/>
                  <a:gd name="connsiteY333" fmla="*/ 296163 h 1078499"/>
                  <a:gd name="connsiteX334" fmla="*/ 2184774 w 3024845"/>
                  <a:gd name="connsiteY334" fmla="*/ 300487 h 1078499"/>
                  <a:gd name="connsiteX335" fmla="*/ 2172613 w 3024845"/>
                  <a:gd name="connsiteY335" fmla="*/ 322105 h 1078499"/>
                  <a:gd name="connsiteX336" fmla="*/ 2180720 w 3024845"/>
                  <a:gd name="connsiteY336" fmla="*/ 575033 h 1078499"/>
                  <a:gd name="connsiteX337" fmla="*/ 2245574 w 3024845"/>
                  <a:gd name="connsiteY337" fmla="*/ 575033 h 1078499"/>
                  <a:gd name="connsiteX338" fmla="*/ 2245574 w 3024845"/>
                  <a:gd name="connsiteY338" fmla="*/ 650695 h 1078499"/>
                  <a:gd name="connsiteX339" fmla="*/ 2253681 w 3024845"/>
                  <a:gd name="connsiteY339" fmla="*/ 650695 h 1078499"/>
                  <a:gd name="connsiteX340" fmla="*/ 2255708 w 3024845"/>
                  <a:gd name="connsiteY340" fmla="*/ 644210 h 1078499"/>
                  <a:gd name="connsiteX341" fmla="*/ 2261788 w 3024845"/>
                  <a:gd name="connsiteY341" fmla="*/ 644210 h 1078499"/>
                  <a:gd name="connsiteX342" fmla="*/ 2263815 w 3024845"/>
                  <a:gd name="connsiteY342" fmla="*/ 652857 h 1078499"/>
                  <a:gd name="connsiteX343" fmla="*/ 2275975 w 3024845"/>
                  <a:gd name="connsiteY343" fmla="*/ 652857 h 1078499"/>
                  <a:gd name="connsiteX344" fmla="*/ 2275975 w 3024845"/>
                  <a:gd name="connsiteY344" fmla="*/ 646371 h 1078499"/>
                  <a:gd name="connsiteX345" fmla="*/ 2298268 w 3024845"/>
                  <a:gd name="connsiteY345" fmla="*/ 646371 h 1078499"/>
                  <a:gd name="connsiteX346" fmla="*/ 2298268 w 3024845"/>
                  <a:gd name="connsiteY346" fmla="*/ 652857 h 1078499"/>
                  <a:gd name="connsiteX347" fmla="*/ 2318535 w 3024845"/>
                  <a:gd name="connsiteY347" fmla="*/ 652857 h 1078499"/>
                  <a:gd name="connsiteX348" fmla="*/ 2318535 w 3024845"/>
                  <a:gd name="connsiteY348" fmla="*/ 698254 h 1078499"/>
                  <a:gd name="connsiteX349" fmla="*/ 2332722 w 3024845"/>
                  <a:gd name="connsiteY349" fmla="*/ 698254 h 1078499"/>
                  <a:gd name="connsiteX350" fmla="*/ 2332722 w 3024845"/>
                  <a:gd name="connsiteY350" fmla="*/ 685283 h 1078499"/>
                  <a:gd name="connsiteX351" fmla="*/ 2348936 w 3024845"/>
                  <a:gd name="connsiteY351" fmla="*/ 685283 h 1078499"/>
                  <a:gd name="connsiteX352" fmla="*/ 2348936 w 3024845"/>
                  <a:gd name="connsiteY352" fmla="*/ 505856 h 1078499"/>
                  <a:gd name="connsiteX353" fmla="*/ 2355016 w 3024845"/>
                  <a:gd name="connsiteY353" fmla="*/ 499370 h 1078499"/>
                  <a:gd name="connsiteX354" fmla="*/ 2427977 w 3024845"/>
                  <a:gd name="connsiteY354" fmla="*/ 499370 h 1078499"/>
                  <a:gd name="connsiteX355" fmla="*/ 2427977 w 3024845"/>
                  <a:gd name="connsiteY355" fmla="*/ 508018 h 1078499"/>
                  <a:gd name="connsiteX356" fmla="*/ 2438110 w 3024845"/>
                  <a:gd name="connsiteY356" fmla="*/ 508018 h 1078499"/>
                  <a:gd name="connsiteX357" fmla="*/ 2438110 w 3024845"/>
                  <a:gd name="connsiteY357" fmla="*/ 622592 h 1078499"/>
                  <a:gd name="connsiteX358" fmla="*/ 2460404 w 3024845"/>
                  <a:gd name="connsiteY358" fmla="*/ 622592 h 1078499"/>
                  <a:gd name="connsiteX359" fmla="*/ 2460404 w 3024845"/>
                  <a:gd name="connsiteY359" fmla="*/ 555577 h 1078499"/>
                  <a:gd name="connsiteX360" fmla="*/ 2486751 w 3024845"/>
                  <a:gd name="connsiteY360" fmla="*/ 555577 h 1078499"/>
                  <a:gd name="connsiteX361" fmla="*/ 2490804 w 3024845"/>
                  <a:gd name="connsiteY361" fmla="*/ 551253 h 1078499"/>
                  <a:gd name="connsiteX362" fmla="*/ 2498911 w 3024845"/>
                  <a:gd name="connsiteY362" fmla="*/ 551253 h 1078499"/>
                  <a:gd name="connsiteX363" fmla="*/ 2502964 w 3024845"/>
                  <a:gd name="connsiteY363" fmla="*/ 555577 h 1078499"/>
                  <a:gd name="connsiteX364" fmla="*/ 2525258 w 3024845"/>
                  <a:gd name="connsiteY364" fmla="*/ 555577 h 1078499"/>
                  <a:gd name="connsiteX365" fmla="*/ 2525258 w 3024845"/>
                  <a:gd name="connsiteY365" fmla="*/ 438841 h 1078499"/>
                  <a:gd name="connsiteX366" fmla="*/ 2582005 w 3024845"/>
                  <a:gd name="connsiteY366" fmla="*/ 428032 h 1078499"/>
                  <a:gd name="connsiteX367" fmla="*/ 2582005 w 3024845"/>
                  <a:gd name="connsiteY367" fmla="*/ 429113 h 1078499"/>
                  <a:gd name="connsiteX368" fmla="*/ 2582005 w 3024845"/>
                  <a:gd name="connsiteY368" fmla="*/ 436679 h 1078499"/>
                  <a:gd name="connsiteX369" fmla="*/ 2608352 w 3024845"/>
                  <a:gd name="connsiteY369" fmla="*/ 436679 h 1078499"/>
                  <a:gd name="connsiteX370" fmla="*/ 2608352 w 3024845"/>
                  <a:gd name="connsiteY370" fmla="*/ 691769 h 1078499"/>
                  <a:gd name="connsiteX371" fmla="*/ 2630646 w 3024845"/>
                  <a:gd name="connsiteY371" fmla="*/ 691769 h 1078499"/>
                  <a:gd name="connsiteX372" fmla="*/ 2630646 w 3024845"/>
                  <a:gd name="connsiteY372" fmla="*/ 687445 h 1078499"/>
                  <a:gd name="connsiteX373" fmla="*/ 2642806 w 3024845"/>
                  <a:gd name="connsiteY373" fmla="*/ 687445 h 1078499"/>
                  <a:gd name="connsiteX374" fmla="*/ 2642806 w 3024845"/>
                  <a:gd name="connsiteY374" fmla="*/ 691769 h 1078499"/>
                  <a:gd name="connsiteX375" fmla="*/ 2667126 w 3024845"/>
                  <a:gd name="connsiteY375" fmla="*/ 691769 h 1078499"/>
                  <a:gd name="connsiteX376" fmla="*/ 2667126 w 3024845"/>
                  <a:gd name="connsiteY376" fmla="*/ 678798 h 1078499"/>
                  <a:gd name="connsiteX377" fmla="*/ 2695500 w 3024845"/>
                  <a:gd name="connsiteY377" fmla="*/ 678798 h 1078499"/>
                  <a:gd name="connsiteX378" fmla="*/ 2707660 w 3024845"/>
                  <a:gd name="connsiteY378" fmla="*/ 674474 h 1078499"/>
                  <a:gd name="connsiteX379" fmla="*/ 2727927 w 3024845"/>
                  <a:gd name="connsiteY379" fmla="*/ 678798 h 1078499"/>
                  <a:gd name="connsiteX380" fmla="*/ 2727927 w 3024845"/>
                  <a:gd name="connsiteY380" fmla="*/ 661504 h 1078499"/>
                  <a:gd name="connsiteX381" fmla="*/ 2736034 w 3024845"/>
                  <a:gd name="connsiteY381" fmla="*/ 661504 h 1078499"/>
                  <a:gd name="connsiteX382" fmla="*/ 2736034 w 3024845"/>
                  <a:gd name="connsiteY382" fmla="*/ 648533 h 1078499"/>
                  <a:gd name="connsiteX383" fmla="*/ 2792781 w 3024845"/>
                  <a:gd name="connsiteY383" fmla="*/ 648533 h 1078499"/>
                  <a:gd name="connsiteX384" fmla="*/ 2792781 w 3024845"/>
                  <a:gd name="connsiteY384" fmla="*/ 618268 h 1078499"/>
                  <a:gd name="connsiteX385" fmla="*/ 2811021 w 3024845"/>
                  <a:gd name="connsiteY385" fmla="*/ 618268 h 1078499"/>
                  <a:gd name="connsiteX386" fmla="*/ 2811021 w 3024845"/>
                  <a:gd name="connsiteY386" fmla="*/ 611783 h 1078499"/>
                  <a:gd name="connsiteX387" fmla="*/ 2823181 w 3024845"/>
                  <a:gd name="connsiteY387" fmla="*/ 611783 h 1078499"/>
                  <a:gd name="connsiteX388" fmla="*/ 2823181 w 3024845"/>
                  <a:gd name="connsiteY388" fmla="*/ 618268 h 1078499"/>
                  <a:gd name="connsiteX389" fmla="*/ 2839395 w 3024845"/>
                  <a:gd name="connsiteY389" fmla="*/ 618268 h 1078499"/>
                  <a:gd name="connsiteX390" fmla="*/ 2839395 w 3024845"/>
                  <a:gd name="connsiteY390" fmla="*/ 667989 h 1078499"/>
                  <a:gd name="connsiteX391" fmla="*/ 2871822 w 3024845"/>
                  <a:gd name="connsiteY391" fmla="*/ 667989 h 1078499"/>
                  <a:gd name="connsiteX392" fmla="*/ 2871822 w 3024845"/>
                  <a:gd name="connsiteY392" fmla="*/ 642048 h 1078499"/>
                  <a:gd name="connsiteX393" fmla="*/ 2910329 w 3024845"/>
                  <a:gd name="connsiteY393" fmla="*/ 642048 h 1078499"/>
                  <a:gd name="connsiteX394" fmla="*/ 2910329 w 3024845"/>
                  <a:gd name="connsiteY394" fmla="*/ 611783 h 1078499"/>
                  <a:gd name="connsiteX395" fmla="*/ 2958970 w 3024845"/>
                  <a:gd name="connsiteY395" fmla="*/ 611783 h 1078499"/>
                  <a:gd name="connsiteX396" fmla="*/ 2958970 w 3024845"/>
                  <a:gd name="connsiteY396" fmla="*/ 722939 h 1078499"/>
                  <a:gd name="connsiteX397" fmla="*/ 2958970 w 3024845"/>
                  <a:gd name="connsiteY397" fmla="*/ 736718 h 1078499"/>
                  <a:gd name="connsiteX398" fmla="*/ 3024845 w 3024845"/>
                  <a:gd name="connsiteY398" fmla="*/ 736718 h 1078499"/>
                  <a:gd name="connsiteX399" fmla="*/ 3024845 w 3024845"/>
                  <a:gd name="connsiteY399" fmla="*/ 1078499 h 1078499"/>
                  <a:gd name="connsiteX400" fmla="*/ 2054 w 3024845"/>
                  <a:gd name="connsiteY400" fmla="*/ 1076166 h 1078499"/>
                  <a:gd name="connsiteX401" fmla="*/ 0 w 3024845"/>
                  <a:gd name="connsiteY401" fmla="*/ 642048 h 1078499"/>
                  <a:gd name="connsiteX402" fmla="*/ 20267 w 3024845"/>
                  <a:gd name="connsiteY402" fmla="*/ 642048 h 1078499"/>
                  <a:gd name="connsiteX403" fmla="*/ 20774 w 3024845"/>
                  <a:gd name="connsiteY403" fmla="*/ 640967 h 1078499"/>
                  <a:gd name="connsiteX404" fmla="*/ 24320 w 3024845"/>
                  <a:gd name="connsiteY404" fmla="*/ 633401 h 1078499"/>
                  <a:gd name="connsiteX405" fmla="*/ 26094 w 3024845"/>
                  <a:gd name="connsiteY405" fmla="*/ 633671 h 1078499"/>
                  <a:gd name="connsiteX406" fmla="*/ 38507 w 3024845"/>
                  <a:gd name="connsiteY406" fmla="*/ 635562 h 1078499"/>
                  <a:gd name="connsiteX407" fmla="*/ 39014 w 3024845"/>
                  <a:gd name="connsiteY407" fmla="*/ 636914 h 1078499"/>
                  <a:gd name="connsiteX408" fmla="*/ 42560 w 3024845"/>
                  <a:gd name="connsiteY408" fmla="*/ 646371 h 1078499"/>
                  <a:gd name="connsiteX409" fmla="*/ 68907 w 3024845"/>
                  <a:gd name="connsiteY409" fmla="*/ 648533 h 1078499"/>
                  <a:gd name="connsiteX410" fmla="*/ 68907 w 3024845"/>
                  <a:gd name="connsiteY410" fmla="*/ 525312 h 1078499"/>
                  <a:gd name="connsiteX411" fmla="*/ 70934 w 3024845"/>
                  <a:gd name="connsiteY411" fmla="*/ 525312 h 1078499"/>
                  <a:gd name="connsiteX412" fmla="*/ 85121 w 3024845"/>
                  <a:gd name="connsiteY412" fmla="*/ 525312 h 1078499"/>
                  <a:gd name="connsiteX413" fmla="*/ 85121 w 3024845"/>
                  <a:gd name="connsiteY413" fmla="*/ 389120 h 1078499"/>
                  <a:gd name="connsiteX414" fmla="*/ 86894 w 3024845"/>
                  <a:gd name="connsiteY414" fmla="*/ 389120 h 1078499"/>
                  <a:gd name="connsiteX415" fmla="*/ 99308 w 3024845"/>
                  <a:gd name="connsiteY415" fmla="*/ 389120 h 1078499"/>
                  <a:gd name="connsiteX416" fmla="*/ 99308 w 3024845"/>
                  <a:gd name="connsiteY416" fmla="*/ 274546 h 1078499"/>
                  <a:gd name="connsiteX417" fmla="*/ 103361 w 3024845"/>
                  <a:gd name="connsiteY417" fmla="*/ 246442 h 1078499"/>
                  <a:gd name="connsiteX418" fmla="*/ 105388 w 3024845"/>
                  <a:gd name="connsiteY418" fmla="*/ 246442 h 1078499"/>
                  <a:gd name="connsiteX419" fmla="*/ 119575 w 3024845"/>
                  <a:gd name="connsiteY419" fmla="*/ 246442 h 1078499"/>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4774 w 3024845"/>
                  <a:gd name="connsiteY333" fmla="*/ 281031 h 1059043"/>
                  <a:gd name="connsiteX334" fmla="*/ 2172613 w 3024845"/>
                  <a:gd name="connsiteY334" fmla="*/ 302649 h 1059043"/>
                  <a:gd name="connsiteX335" fmla="*/ 2180720 w 3024845"/>
                  <a:gd name="connsiteY335" fmla="*/ 555577 h 1059043"/>
                  <a:gd name="connsiteX336" fmla="*/ 2245574 w 3024845"/>
                  <a:gd name="connsiteY336" fmla="*/ 555577 h 1059043"/>
                  <a:gd name="connsiteX337" fmla="*/ 2245574 w 3024845"/>
                  <a:gd name="connsiteY337" fmla="*/ 631239 h 1059043"/>
                  <a:gd name="connsiteX338" fmla="*/ 2253681 w 3024845"/>
                  <a:gd name="connsiteY338" fmla="*/ 631239 h 1059043"/>
                  <a:gd name="connsiteX339" fmla="*/ 2255708 w 3024845"/>
                  <a:gd name="connsiteY339" fmla="*/ 624754 h 1059043"/>
                  <a:gd name="connsiteX340" fmla="*/ 2261788 w 3024845"/>
                  <a:gd name="connsiteY340" fmla="*/ 624754 h 1059043"/>
                  <a:gd name="connsiteX341" fmla="*/ 2263815 w 3024845"/>
                  <a:gd name="connsiteY341" fmla="*/ 633401 h 1059043"/>
                  <a:gd name="connsiteX342" fmla="*/ 2275975 w 3024845"/>
                  <a:gd name="connsiteY342" fmla="*/ 633401 h 1059043"/>
                  <a:gd name="connsiteX343" fmla="*/ 2275975 w 3024845"/>
                  <a:gd name="connsiteY343" fmla="*/ 626915 h 1059043"/>
                  <a:gd name="connsiteX344" fmla="*/ 2298268 w 3024845"/>
                  <a:gd name="connsiteY344" fmla="*/ 626915 h 1059043"/>
                  <a:gd name="connsiteX345" fmla="*/ 2298268 w 3024845"/>
                  <a:gd name="connsiteY345" fmla="*/ 633401 h 1059043"/>
                  <a:gd name="connsiteX346" fmla="*/ 2318535 w 3024845"/>
                  <a:gd name="connsiteY346" fmla="*/ 633401 h 1059043"/>
                  <a:gd name="connsiteX347" fmla="*/ 2318535 w 3024845"/>
                  <a:gd name="connsiteY347" fmla="*/ 678798 h 1059043"/>
                  <a:gd name="connsiteX348" fmla="*/ 2332722 w 3024845"/>
                  <a:gd name="connsiteY348" fmla="*/ 678798 h 1059043"/>
                  <a:gd name="connsiteX349" fmla="*/ 2332722 w 3024845"/>
                  <a:gd name="connsiteY349" fmla="*/ 665827 h 1059043"/>
                  <a:gd name="connsiteX350" fmla="*/ 2348936 w 3024845"/>
                  <a:gd name="connsiteY350" fmla="*/ 665827 h 1059043"/>
                  <a:gd name="connsiteX351" fmla="*/ 2348936 w 3024845"/>
                  <a:gd name="connsiteY351" fmla="*/ 486400 h 1059043"/>
                  <a:gd name="connsiteX352" fmla="*/ 2355016 w 3024845"/>
                  <a:gd name="connsiteY352" fmla="*/ 479914 h 1059043"/>
                  <a:gd name="connsiteX353" fmla="*/ 2427977 w 3024845"/>
                  <a:gd name="connsiteY353" fmla="*/ 479914 h 1059043"/>
                  <a:gd name="connsiteX354" fmla="*/ 2427977 w 3024845"/>
                  <a:gd name="connsiteY354" fmla="*/ 488562 h 1059043"/>
                  <a:gd name="connsiteX355" fmla="*/ 2438110 w 3024845"/>
                  <a:gd name="connsiteY355" fmla="*/ 488562 h 1059043"/>
                  <a:gd name="connsiteX356" fmla="*/ 2438110 w 3024845"/>
                  <a:gd name="connsiteY356" fmla="*/ 603136 h 1059043"/>
                  <a:gd name="connsiteX357" fmla="*/ 2460404 w 3024845"/>
                  <a:gd name="connsiteY357" fmla="*/ 603136 h 1059043"/>
                  <a:gd name="connsiteX358" fmla="*/ 2460404 w 3024845"/>
                  <a:gd name="connsiteY358" fmla="*/ 536121 h 1059043"/>
                  <a:gd name="connsiteX359" fmla="*/ 2486751 w 3024845"/>
                  <a:gd name="connsiteY359" fmla="*/ 536121 h 1059043"/>
                  <a:gd name="connsiteX360" fmla="*/ 2490804 w 3024845"/>
                  <a:gd name="connsiteY360" fmla="*/ 531797 h 1059043"/>
                  <a:gd name="connsiteX361" fmla="*/ 2498911 w 3024845"/>
                  <a:gd name="connsiteY361" fmla="*/ 531797 h 1059043"/>
                  <a:gd name="connsiteX362" fmla="*/ 2502964 w 3024845"/>
                  <a:gd name="connsiteY362" fmla="*/ 536121 h 1059043"/>
                  <a:gd name="connsiteX363" fmla="*/ 2525258 w 3024845"/>
                  <a:gd name="connsiteY363" fmla="*/ 536121 h 1059043"/>
                  <a:gd name="connsiteX364" fmla="*/ 2525258 w 3024845"/>
                  <a:gd name="connsiteY364" fmla="*/ 419385 h 1059043"/>
                  <a:gd name="connsiteX365" fmla="*/ 2582005 w 3024845"/>
                  <a:gd name="connsiteY365" fmla="*/ 408576 h 1059043"/>
                  <a:gd name="connsiteX366" fmla="*/ 2582005 w 3024845"/>
                  <a:gd name="connsiteY366" fmla="*/ 409657 h 1059043"/>
                  <a:gd name="connsiteX367" fmla="*/ 2582005 w 3024845"/>
                  <a:gd name="connsiteY367" fmla="*/ 417223 h 1059043"/>
                  <a:gd name="connsiteX368" fmla="*/ 2608352 w 3024845"/>
                  <a:gd name="connsiteY368" fmla="*/ 417223 h 1059043"/>
                  <a:gd name="connsiteX369" fmla="*/ 2608352 w 3024845"/>
                  <a:gd name="connsiteY369" fmla="*/ 672313 h 1059043"/>
                  <a:gd name="connsiteX370" fmla="*/ 2630646 w 3024845"/>
                  <a:gd name="connsiteY370" fmla="*/ 672313 h 1059043"/>
                  <a:gd name="connsiteX371" fmla="*/ 2630646 w 3024845"/>
                  <a:gd name="connsiteY371" fmla="*/ 667989 h 1059043"/>
                  <a:gd name="connsiteX372" fmla="*/ 2642806 w 3024845"/>
                  <a:gd name="connsiteY372" fmla="*/ 667989 h 1059043"/>
                  <a:gd name="connsiteX373" fmla="*/ 2642806 w 3024845"/>
                  <a:gd name="connsiteY373" fmla="*/ 672313 h 1059043"/>
                  <a:gd name="connsiteX374" fmla="*/ 2667126 w 3024845"/>
                  <a:gd name="connsiteY374" fmla="*/ 672313 h 1059043"/>
                  <a:gd name="connsiteX375" fmla="*/ 2667126 w 3024845"/>
                  <a:gd name="connsiteY375" fmla="*/ 659342 h 1059043"/>
                  <a:gd name="connsiteX376" fmla="*/ 2695500 w 3024845"/>
                  <a:gd name="connsiteY376" fmla="*/ 659342 h 1059043"/>
                  <a:gd name="connsiteX377" fmla="*/ 2707660 w 3024845"/>
                  <a:gd name="connsiteY377" fmla="*/ 655018 h 1059043"/>
                  <a:gd name="connsiteX378" fmla="*/ 2727927 w 3024845"/>
                  <a:gd name="connsiteY378" fmla="*/ 659342 h 1059043"/>
                  <a:gd name="connsiteX379" fmla="*/ 2727927 w 3024845"/>
                  <a:gd name="connsiteY379" fmla="*/ 642048 h 1059043"/>
                  <a:gd name="connsiteX380" fmla="*/ 2736034 w 3024845"/>
                  <a:gd name="connsiteY380" fmla="*/ 642048 h 1059043"/>
                  <a:gd name="connsiteX381" fmla="*/ 2736034 w 3024845"/>
                  <a:gd name="connsiteY381" fmla="*/ 629077 h 1059043"/>
                  <a:gd name="connsiteX382" fmla="*/ 2792781 w 3024845"/>
                  <a:gd name="connsiteY382" fmla="*/ 629077 h 1059043"/>
                  <a:gd name="connsiteX383" fmla="*/ 2792781 w 3024845"/>
                  <a:gd name="connsiteY383" fmla="*/ 598812 h 1059043"/>
                  <a:gd name="connsiteX384" fmla="*/ 2811021 w 3024845"/>
                  <a:gd name="connsiteY384" fmla="*/ 598812 h 1059043"/>
                  <a:gd name="connsiteX385" fmla="*/ 2811021 w 3024845"/>
                  <a:gd name="connsiteY385" fmla="*/ 592327 h 1059043"/>
                  <a:gd name="connsiteX386" fmla="*/ 2823181 w 3024845"/>
                  <a:gd name="connsiteY386" fmla="*/ 592327 h 1059043"/>
                  <a:gd name="connsiteX387" fmla="*/ 2823181 w 3024845"/>
                  <a:gd name="connsiteY387" fmla="*/ 598812 h 1059043"/>
                  <a:gd name="connsiteX388" fmla="*/ 2839395 w 3024845"/>
                  <a:gd name="connsiteY388" fmla="*/ 598812 h 1059043"/>
                  <a:gd name="connsiteX389" fmla="*/ 2839395 w 3024845"/>
                  <a:gd name="connsiteY389" fmla="*/ 648533 h 1059043"/>
                  <a:gd name="connsiteX390" fmla="*/ 2871822 w 3024845"/>
                  <a:gd name="connsiteY390" fmla="*/ 648533 h 1059043"/>
                  <a:gd name="connsiteX391" fmla="*/ 2871822 w 3024845"/>
                  <a:gd name="connsiteY391" fmla="*/ 622592 h 1059043"/>
                  <a:gd name="connsiteX392" fmla="*/ 2910329 w 3024845"/>
                  <a:gd name="connsiteY392" fmla="*/ 622592 h 1059043"/>
                  <a:gd name="connsiteX393" fmla="*/ 2910329 w 3024845"/>
                  <a:gd name="connsiteY393" fmla="*/ 592327 h 1059043"/>
                  <a:gd name="connsiteX394" fmla="*/ 2958970 w 3024845"/>
                  <a:gd name="connsiteY394" fmla="*/ 592327 h 1059043"/>
                  <a:gd name="connsiteX395" fmla="*/ 2958970 w 3024845"/>
                  <a:gd name="connsiteY395" fmla="*/ 703483 h 1059043"/>
                  <a:gd name="connsiteX396" fmla="*/ 2958970 w 3024845"/>
                  <a:gd name="connsiteY396" fmla="*/ 717262 h 1059043"/>
                  <a:gd name="connsiteX397" fmla="*/ 3024845 w 3024845"/>
                  <a:gd name="connsiteY397" fmla="*/ 717262 h 1059043"/>
                  <a:gd name="connsiteX398" fmla="*/ 3024845 w 3024845"/>
                  <a:gd name="connsiteY398" fmla="*/ 1059043 h 1059043"/>
                  <a:gd name="connsiteX399" fmla="*/ 2054 w 3024845"/>
                  <a:gd name="connsiteY399" fmla="*/ 1056710 h 1059043"/>
                  <a:gd name="connsiteX400" fmla="*/ 0 w 3024845"/>
                  <a:gd name="connsiteY400" fmla="*/ 622592 h 1059043"/>
                  <a:gd name="connsiteX401" fmla="*/ 20267 w 3024845"/>
                  <a:gd name="connsiteY401" fmla="*/ 622592 h 1059043"/>
                  <a:gd name="connsiteX402" fmla="*/ 20774 w 3024845"/>
                  <a:gd name="connsiteY402" fmla="*/ 621511 h 1059043"/>
                  <a:gd name="connsiteX403" fmla="*/ 24320 w 3024845"/>
                  <a:gd name="connsiteY403" fmla="*/ 613945 h 1059043"/>
                  <a:gd name="connsiteX404" fmla="*/ 26094 w 3024845"/>
                  <a:gd name="connsiteY404" fmla="*/ 614215 h 1059043"/>
                  <a:gd name="connsiteX405" fmla="*/ 38507 w 3024845"/>
                  <a:gd name="connsiteY405" fmla="*/ 616106 h 1059043"/>
                  <a:gd name="connsiteX406" fmla="*/ 39014 w 3024845"/>
                  <a:gd name="connsiteY406" fmla="*/ 617458 h 1059043"/>
                  <a:gd name="connsiteX407" fmla="*/ 42560 w 3024845"/>
                  <a:gd name="connsiteY407" fmla="*/ 626915 h 1059043"/>
                  <a:gd name="connsiteX408" fmla="*/ 68907 w 3024845"/>
                  <a:gd name="connsiteY408" fmla="*/ 629077 h 1059043"/>
                  <a:gd name="connsiteX409" fmla="*/ 68907 w 3024845"/>
                  <a:gd name="connsiteY409" fmla="*/ 505856 h 1059043"/>
                  <a:gd name="connsiteX410" fmla="*/ 70934 w 3024845"/>
                  <a:gd name="connsiteY410" fmla="*/ 505856 h 1059043"/>
                  <a:gd name="connsiteX411" fmla="*/ 85121 w 3024845"/>
                  <a:gd name="connsiteY411" fmla="*/ 505856 h 1059043"/>
                  <a:gd name="connsiteX412" fmla="*/ 85121 w 3024845"/>
                  <a:gd name="connsiteY412" fmla="*/ 369664 h 1059043"/>
                  <a:gd name="connsiteX413" fmla="*/ 86894 w 3024845"/>
                  <a:gd name="connsiteY413" fmla="*/ 369664 h 1059043"/>
                  <a:gd name="connsiteX414" fmla="*/ 99308 w 3024845"/>
                  <a:gd name="connsiteY414" fmla="*/ 369664 h 1059043"/>
                  <a:gd name="connsiteX415" fmla="*/ 99308 w 3024845"/>
                  <a:gd name="connsiteY415" fmla="*/ 255090 h 1059043"/>
                  <a:gd name="connsiteX416" fmla="*/ 103361 w 3024845"/>
                  <a:gd name="connsiteY416" fmla="*/ 226986 h 1059043"/>
                  <a:gd name="connsiteX417" fmla="*/ 105388 w 3024845"/>
                  <a:gd name="connsiteY417" fmla="*/ 226986 h 1059043"/>
                  <a:gd name="connsiteX418" fmla="*/ 119575 w 3024845"/>
                  <a:gd name="connsiteY41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4774 w 3024845"/>
                  <a:gd name="connsiteY333" fmla="*/ 281031 h 1059043"/>
                  <a:gd name="connsiteX334" fmla="*/ 2180720 w 3024845"/>
                  <a:gd name="connsiteY334" fmla="*/ 555577 h 1059043"/>
                  <a:gd name="connsiteX335" fmla="*/ 2245574 w 3024845"/>
                  <a:gd name="connsiteY335" fmla="*/ 555577 h 1059043"/>
                  <a:gd name="connsiteX336" fmla="*/ 2245574 w 3024845"/>
                  <a:gd name="connsiteY336" fmla="*/ 631239 h 1059043"/>
                  <a:gd name="connsiteX337" fmla="*/ 2253681 w 3024845"/>
                  <a:gd name="connsiteY337" fmla="*/ 631239 h 1059043"/>
                  <a:gd name="connsiteX338" fmla="*/ 2255708 w 3024845"/>
                  <a:gd name="connsiteY338" fmla="*/ 624754 h 1059043"/>
                  <a:gd name="connsiteX339" fmla="*/ 2261788 w 3024845"/>
                  <a:gd name="connsiteY339" fmla="*/ 624754 h 1059043"/>
                  <a:gd name="connsiteX340" fmla="*/ 2263815 w 3024845"/>
                  <a:gd name="connsiteY340" fmla="*/ 633401 h 1059043"/>
                  <a:gd name="connsiteX341" fmla="*/ 2275975 w 3024845"/>
                  <a:gd name="connsiteY341" fmla="*/ 633401 h 1059043"/>
                  <a:gd name="connsiteX342" fmla="*/ 2275975 w 3024845"/>
                  <a:gd name="connsiteY342" fmla="*/ 626915 h 1059043"/>
                  <a:gd name="connsiteX343" fmla="*/ 2298268 w 3024845"/>
                  <a:gd name="connsiteY343" fmla="*/ 626915 h 1059043"/>
                  <a:gd name="connsiteX344" fmla="*/ 2298268 w 3024845"/>
                  <a:gd name="connsiteY344" fmla="*/ 633401 h 1059043"/>
                  <a:gd name="connsiteX345" fmla="*/ 2318535 w 3024845"/>
                  <a:gd name="connsiteY345" fmla="*/ 633401 h 1059043"/>
                  <a:gd name="connsiteX346" fmla="*/ 2318535 w 3024845"/>
                  <a:gd name="connsiteY346" fmla="*/ 678798 h 1059043"/>
                  <a:gd name="connsiteX347" fmla="*/ 2332722 w 3024845"/>
                  <a:gd name="connsiteY347" fmla="*/ 678798 h 1059043"/>
                  <a:gd name="connsiteX348" fmla="*/ 2332722 w 3024845"/>
                  <a:gd name="connsiteY348" fmla="*/ 665827 h 1059043"/>
                  <a:gd name="connsiteX349" fmla="*/ 2348936 w 3024845"/>
                  <a:gd name="connsiteY349" fmla="*/ 665827 h 1059043"/>
                  <a:gd name="connsiteX350" fmla="*/ 2348936 w 3024845"/>
                  <a:gd name="connsiteY350" fmla="*/ 486400 h 1059043"/>
                  <a:gd name="connsiteX351" fmla="*/ 2355016 w 3024845"/>
                  <a:gd name="connsiteY351" fmla="*/ 479914 h 1059043"/>
                  <a:gd name="connsiteX352" fmla="*/ 2427977 w 3024845"/>
                  <a:gd name="connsiteY352" fmla="*/ 479914 h 1059043"/>
                  <a:gd name="connsiteX353" fmla="*/ 2427977 w 3024845"/>
                  <a:gd name="connsiteY353" fmla="*/ 488562 h 1059043"/>
                  <a:gd name="connsiteX354" fmla="*/ 2438110 w 3024845"/>
                  <a:gd name="connsiteY354" fmla="*/ 488562 h 1059043"/>
                  <a:gd name="connsiteX355" fmla="*/ 2438110 w 3024845"/>
                  <a:gd name="connsiteY355" fmla="*/ 603136 h 1059043"/>
                  <a:gd name="connsiteX356" fmla="*/ 2460404 w 3024845"/>
                  <a:gd name="connsiteY356" fmla="*/ 603136 h 1059043"/>
                  <a:gd name="connsiteX357" fmla="*/ 2460404 w 3024845"/>
                  <a:gd name="connsiteY357" fmla="*/ 536121 h 1059043"/>
                  <a:gd name="connsiteX358" fmla="*/ 2486751 w 3024845"/>
                  <a:gd name="connsiteY358" fmla="*/ 536121 h 1059043"/>
                  <a:gd name="connsiteX359" fmla="*/ 2490804 w 3024845"/>
                  <a:gd name="connsiteY359" fmla="*/ 531797 h 1059043"/>
                  <a:gd name="connsiteX360" fmla="*/ 2498911 w 3024845"/>
                  <a:gd name="connsiteY360" fmla="*/ 531797 h 1059043"/>
                  <a:gd name="connsiteX361" fmla="*/ 2502964 w 3024845"/>
                  <a:gd name="connsiteY361" fmla="*/ 536121 h 1059043"/>
                  <a:gd name="connsiteX362" fmla="*/ 2525258 w 3024845"/>
                  <a:gd name="connsiteY362" fmla="*/ 536121 h 1059043"/>
                  <a:gd name="connsiteX363" fmla="*/ 2525258 w 3024845"/>
                  <a:gd name="connsiteY363" fmla="*/ 419385 h 1059043"/>
                  <a:gd name="connsiteX364" fmla="*/ 2582005 w 3024845"/>
                  <a:gd name="connsiteY364" fmla="*/ 408576 h 1059043"/>
                  <a:gd name="connsiteX365" fmla="*/ 2582005 w 3024845"/>
                  <a:gd name="connsiteY365" fmla="*/ 409657 h 1059043"/>
                  <a:gd name="connsiteX366" fmla="*/ 2582005 w 3024845"/>
                  <a:gd name="connsiteY366" fmla="*/ 417223 h 1059043"/>
                  <a:gd name="connsiteX367" fmla="*/ 2608352 w 3024845"/>
                  <a:gd name="connsiteY367" fmla="*/ 417223 h 1059043"/>
                  <a:gd name="connsiteX368" fmla="*/ 2608352 w 3024845"/>
                  <a:gd name="connsiteY368" fmla="*/ 672313 h 1059043"/>
                  <a:gd name="connsiteX369" fmla="*/ 2630646 w 3024845"/>
                  <a:gd name="connsiteY369" fmla="*/ 672313 h 1059043"/>
                  <a:gd name="connsiteX370" fmla="*/ 2630646 w 3024845"/>
                  <a:gd name="connsiteY370" fmla="*/ 667989 h 1059043"/>
                  <a:gd name="connsiteX371" fmla="*/ 2642806 w 3024845"/>
                  <a:gd name="connsiteY371" fmla="*/ 667989 h 1059043"/>
                  <a:gd name="connsiteX372" fmla="*/ 2642806 w 3024845"/>
                  <a:gd name="connsiteY372" fmla="*/ 672313 h 1059043"/>
                  <a:gd name="connsiteX373" fmla="*/ 2667126 w 3024845"/>
                  <a:gd name="connsiteY373" fmla="*/ 672313 h 1059043"/>
                  <a:gd name="connsiteX374" fmla="*/ 2667126 w 3024845"/>
                  <a:gd name="connsiteY374" fmla="*/ 659342 h 1059043"/>
                  <a:gd name="connsiteX375" fmla="*/ 2695500 w 3024845"/>
                  <a:gd name="connsiteY375" fmla="*/ 659342 h 1059043"/>
                  <a:gd name="connsiteX376" fmla="*/ 2707660 w 3024845"/>
                  <a:gd name="connsiteY376" fmla="*/ 655018 h 1059043"/>
                  <a:gd name="connsiteX377" fmla="*/ 2727927 w 3024845"/>
                  <a:gd name="connsiteY377" fmla="*/ 659342 h 1059043"/>
                  <a:gd name="connsiteX378" fmla="*/ 2727927 w 3024845"/>
                  <a:gd name="connsiteY378" fmla="*/ 642048 h 1059043"/>
                  <a:gd name="connsiteX379" fmla="*/ 2736034 w 3024845"/>
                  <a:gd name="connsiteY379" fmla="*/ 642048 h 1059043"/>
                  <a:gd name="connsiteX380" fmla="*/ 2736034 w 3024845"/>
                  <a:gd name="connsiteY380" fmla="*/ 629077 h 1059043"/>
                  <a:gd name="connsiteX381" fmla="*/ 2792781 w 3024845"/>
                  <a:gd name="connsiteY381" fmla="*/ 629077 h 1059043"/>
                  <a:gd name="connsiteX382" fmla="*/ 2792781 w 3024845"/>
                  <a:gd name="connsiteY382" fmla="*/ 598812 h 1059043"/>
                  <a:gd name="connsiteX383" fmla="*/ 2811021 w 3024845"/>
                  <a:gd name="connsiteY383" fmla="*/ 598812 h 1059043"/>
                  <a:gd name="connsiteX384" fmla="*/ 2811021 w 3024845"/>
                  <a:gd name="connsiteY384" fmla="*/ 592327 h 1059043"/>
                  <a:gd name="connsiteX385" fmla="*/ 2823181 w 3024845"/>
                  <a:gd name="connsiteY385" fmla="*/ 592327 h 1059043"/>
                  <a:gd name="connsiteX386" fmla="*/ 2823181 w 3024845"/>
                  <a:gd name="connsiteY386" fmla="*/ 598812 h 1059043"/>
                  <a:gd name="connsiteX387" fmla="*/ 2839395 w 3024845"/>
                  <a:gd name="connsiteY387" fmla="*/ 598812 h 1059043"/>
                  <a:gd name="connsiteX388" fmla="*/ 2839395 w 3024845"/>
                  <a:gd name="connsiteY388" fmla="*/ 648533 h 1059043"/>
                  <a:gd name="connsiteX389" fmla="*/ 2871822 w 3024845"/>
                  <a:gd name="connsiteY389" fmla="*/ 648533 h 1059043"/>
                  <a:gd name="connsiteX390" fmla="*/ 2871822 w 3024845"/>
                  <a:gd name="connsiteY390" fmla="*/ 622592 h 1059043"/>
                  <a:gd name="connsiteX391" fmla="*/ 2910329 w 3024845"/>
                  <a:gd name="connsiteY391" fmla="*/ 622592 h 1059043"/>
                  <a:gd name="connsiteX392" fmla="*/ 2910329 w 3024845"/>
                  <a:gd name="connsiteY392" fmla="*/ 592327 h 1059043"/>
                  <a:gd name="connsiteX393" fmla="*/ 2958970 w 3024845"/>
                  <a:gd name="connsiteY393" fmla="*/ 592327 h 1059043"/>
                  <a:gd name="connsiteX394" fmla="*/ 2958970 w 3024845"/>
                  <a:gd name="connsiteY394" fmla="*/ 703483 h 1059043"/>
                  <a:gd name="connsiteX395" fmla="*/ 2958970 w 3024845"/>
                  <a:gd name="connsiteY395" fmla="*/ 717262 h 1059043"/>
                  <a:gd name="connsiteX396" fmla="*/ 3024845 w 3024845"/>
                  <a:gd name="connsiteY396" fmla="*/ 717262 h 1059043"/>
                  <a:gd name="connsiteX397" fmla="*/ 3024845 w 3024845"/>
                  <a:gd name="connsiteY397" fmla="*/ 1059043 h 1059043"/>
                  <a:gd name="connsiteX398" fmla="*/ 2054 w 3024845"/>
                  <a:gd name="connsiteY398" fmla="*/ 1056710 h 1059043"/>
                  <a:gd name="connsiteX399" fmla="*/ 0 w 3024845"/>
                  <a:gd name="connsiteY399" fmla="*/ 622592 h 1059043"/>
                  <a:gd name="connsiteX400" fmla="*/ 20267 w 3024845"/>
                  <a:gd name="connsiteY400" fmla="*/ 622592 h 1059043"/>
                  <a:gd name="connsiteX401" fmla="*/ 20774 w 3024845"/>
                  <a:gd name="connsiteY401" fmla="*/ 621511 h 1059043"/>
                  <a:gd name="connsiteX402" fmla="*/ 24320 w 3024845"/>
                  <a:gd name="connsiteY402" fmla="*/ 613945 h 1059043"/>
                  <a:gd name="connsiteX403" fmla="*/ 26094 w 3024845"/>
                  <a:gd name="connsiteY403" fmla="*/ 614215 h 1059043"/>
                  <a:gd name="connsiteX404" fmla="*/ 38507 w 3024845"/>
                  <a:gd name="connsiteY404" fmla="*/ 616106 h 1059043"/>
                  <a:gd name="connsiteX405" fmla="*/ 39014 w 3024845"/>
                  <a:gd name="connsiteY405" fmla="*/ 617458 h 1059043"/>
                  <a:gd name="connsiteX406" fmla="*/ 42560 w 3024845"/>
                  <a:gd name="connsiteY406" fmla="*/ 626915 h 1059043"/>
                  <a:gd name="connsiteX407" fmla="*/ 68907 w 3024845"/>
                  <a:gd name="connsiteY407" fmla="*/ 629077 h 1059043"/>
                  <a:gd name="connsiteX408" fmla="*/ 68907 w 3024845"/>
                  <a:gd name="connsiteY408" fmla="*/ 505856 h 1059043"/>
                  <a:gd name="connsiteX409" fmla="*/ 70934 w 3024845"/>
                  <a:gd name="connsiteY409" fmla="*/ 505856 h 1059043"/>
                  <a:gd name="connsiteX410" fmla="*/ 85121 w 3024845"/>
                  <a:gd name="connsiteY410" fmla="*/ 505856 h 1059043"/>
                  <a:gd name="connsiteX411" fmla="*/ 85121 w 3024845"/>
                  <a:gd name="connsiteY411" fmla="*/ 369664 h 1059043"/>
                  <a:gd name="connsiteX412" fmla="*/ 86894 w 3024845"/>
                  <a:gd name="connsiteY412" fmla="*/ 369664 h 1059043"/>
                  <a:gd name="connsiteX413" fmla="*/ 99308 w 3024845"/>
                  <a:gd name="connsiteY413" fmla="*/ 369664 h 1059043"/>
                  <a:gd name="connsiteX414" fmla="*/ 99308 w 3024845"/>
                  <a:gd name="connsiteY414" fmla="*/ 255090 h 1059043"/>
                  <a:gd name="connsiteX415" fmla="*/ 103361 w 3024845"/>
                  <a:gd name="connsiteY415" fmla="*/ 226986 h 1059043"/>
                  <a:gd name="connsiteX416" fmla="*/ 105388 w 3024845"/>
                  <a:gd name="connsiteY416" fmla="*/ 226986 h 1059043"/>
                  <a:gd name="connsiteX417" fmla="*/ 119575 w 3024845"/>
                  <a:gd name="connsiteY417"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0720 w 3024845"/>
                  <a:gd name="connsiteY333" fmla="*/ 555577 h 1059043"/>
                  <a:gd name="connsiteX334" fmla="*/ 2245574 w 3024845"/>
                  <a:gd name="connsiteY334" fmla="*/ 555577 h 1059043"/>
                  <a:gd name="connsiteX335" fmla="*/ 2245574 w 3024845"/>
                  <a:gd name="connsiteY335" fmla="*/ 631239 h 1059043"/>
                  <a:gd name="connsiteX336" fmla="*/ 2253681 w 3024845"/>
                  <a:gd name="connsiteY336" fmla="*/ 631239 h 1059043"/>
                  <a:gd name="connsiteX337" fmla="*/ 2255708 w 3024845"/>
                  <a:gd name="connsiteY337" fmla="*/ 624754 h 1059043"/>
                  <a:gd name="connsiteX338" fmla="*/ 2261788 w 3024845"/>
                  <a:gd name="connsiteY338" fmla="*/ 624754 h 1059043"/>
                  <a:gd name="connsiteX339" fmla="*/ 2263815 w 3024845"/>
                  <a:gd name="connsiteY339" fmla="*/ 633401 h 1059043"/>
                  <a:gd name="connsiteX340" fmla="*/ 2275975 w 3024845"/>
                  <a:gd name="connsiteY340" fmla="*/ 633401 h 1059043"/>
                  <a:gd name="connsiteX341" fmla="*/ 2275975 w 3024845"/>
                  <a:gd name="connsiteY341" fmla="*/ 626915 h 1059043"/>
                  <a:gd name="connsiteX342" fmla="*/ 2298268 w 3024845"/>
                  <a:gd name="connsiteY342" fmla="*/ 626915 h 1059043"/>
                  <a:gd name="connsiteX343" fmla="*/ 2298268 w 3024845"/>
                  <a:gd name="connsiteY343" fmla="*/ 633401 h 1059043"/>
                  <a:gd name="connsiteX344" fmla="*/ 2318535 w 3024845"/>
                  <a:gd name="connsiteY344" fmla="*/ 633401 h 1059043"/>
                  <a:gd name="connsiteX345" fmla="*/ 2318535 w 3024845"/>
                  <a:gd name="connsiteY345" fmla="*/ 678798 h 1059043"/>
                  <a:gd name="connsiteX346" fmla="*/ 2332722 w 3024845"/>
                  <a:gd name="connsiteY346" fmla="*/ 678798 h 1059043"/>
                  <a:gd name="connsiteX347" fmla="*/ 2332722 w 3024845"/>
                  <a:gd name="connsiteY347" fmla="*/ 665827 h 1059043"/>
                  <a:gd name="connsiteX348" fmla="*/ 2348936 w 3024845"/>
                  <a:gd name="connsiteY348" fmla="*/ 665827 h 1059043"/>
                  <a:gd name="connsiteX349" fmla="*/ 2348936 w 3024845"/>
                  <a:gd name="connsiteY349" fmla="*/ 486400 h 1059043"/>
                  <a:gd name="connsiteX350" fmla="*/ 2355016 w 3024845"/>
                  <a:gd name="connsiteY350" fmla="*/ 479914 h 1059043"/>
                  <a:gd name="connsiteX351" fmla="*/ 2427977 w 3024845"/>
                  <a:gd name="connsiteY351" fmla="*/ 479914 h 1059043"/>
                  <a:gd name="connsiteX352" fmla="*/ 2427977 w 3024845"/>
                  <a:gd name="connsiteY352" fmla="*/ 488562 h 1059043"/>
                  <a:gd name="connsiteX353" fmla="*/ 2438110 w 3024845"/>
                  <a:gd name="connsiteY353" fmla="*/ 488562 h 1059043"/>
                  <a:gd name="connsiteX354" fmla="*/ 2438110 w 3024845"/>
                  <a:gd name="connsiteY354" fmla="*/ 603136 h 1059043"/>
                  <a:gd name="connsiteX355" fmla="*/ 2460404 w 3024845"/>
                  <a:gd name="connsiteY355" fmla="*/ 603136 h 1059043"/>
                  <a:gd name="connsiteX356" fmla="*/ 2460404 w 3024845"/>
                  <a:gd name="connsiteY356" fmla="*/ 536121 h 1059043"/>
                  <a:gd name="connsiteX357" fmla="*/ 2486751 w 3024845"/>
                  <a:gd name="connsiteY357" fmla="*/ 536121 h 1059043"/>
                  <a:gd name="connsiteX358" fmla="*/ 2490804 w 3024845"/>
                  <a:gd name="connsiteY358" fmla="*/ 531797 h 1059043"/>
                  <a:gd name="connsiteX359" fmla="*/ 2498911 w 3024845"/>
                  <a:gd name="connsiteY359" fmla="*/ 531797 h 1059043"/>
                  <a:gd name="connsiteX360" fmla="*/ 2502964 w 3024845"/>
                  <a:gd name="connsiteY360" fmla="*/ 536121 h 1059043"/>
                  <a:gd name="connsiteX361" fmla="*/ 2525258 w 3024845"/>
                  <a:gd name="connsiteY361" fmla="*/ 536121 h 1059043"/>
                  <a:gd name="connsiteX362" fmla="*/ 2525258 w 3024845"/>
                  <a:gd name="connsiteY362" fmla="*/ 419385 h 1059043"/>
                  <a:gd name="connsiteX363" fmla="*/ 2582005 w 3024845"/>
                  <a:gd name="connsiteY363" fmla="*/ 408576 h 1059043"/>
                  <a:gd name="connsiteX364" fmla="*/ 2582005 w 3024845"/>
                  <a:gd name="connsiteY364" fmla="*/ 409657 h 1059043"/>
                  <a:gd name="connsiteX365" fmla="*/ 2582005 w 3024845"/>
                  <a:gd name="connsiteY365" fmla="*/ 417223 h 1059043"/>
                  <a:gd name="connsiteX366" fmla="*/ 2608352 w 3024845"/>
                  <a:gd name="connsiteY366" fmla="*/ 417223 h 1059043"/>
                  <a:gd name="connsiteX367" fmla="*/ 2608352 w 3024845"/>
                  <a:gd name="connsiteY367" fmla="*/ 672313 h 1059043"/>
                  <a:gd name="connsiteX368" fmla="*/ 2630646 w 3024845"/>
                  <a:gd name="connsiteY368" fmla="*/ 672313 h 1059043"/>
                  <a:gd name="connsiteX369" fmla="*/ 2630646 w 3024845"/>
                  <a:gd name="connsiteY369" fmla="*/ 667989 h 1059043"/>
                  <a:gd name="connsiteX370" fmla="*/ 2642806 w 3024845"/>
                  <a:gd name="connsiteY370" fmla="*/ 667989 h 1059043"/>
                  <a:gd name="connsiteX371" fmla="*/ 2642806 w 3024845"/>
                  <a:gd name="connsiteY371" fmla="*/ 672313 h 1059043"/>
                  <a:gd name="connsiteX372" fmla="*/ 2667126 w 3024845"/>
                  <a:gd name="connsiteY372" fmla="*/ 672313 h 1059043"/>
                  <a:gd name="connsiteX373" fmla="*/ 2667126 w 3024845"/>
                  <a:gd name="connsiteY373" fmla="*/ 659342 h 1059043"/>
                  <a:gd name="connsiteX374" fmla="*/ 2695500 w 3024845"/>
                  <a:gd name="connsiteY374" fmla="*/ 659342 h 1059043"/>
                  <a:gd name="connsiteX375" fmla="*/ 2707660 w 3024845"/>
                  <a:gd name="connsiteY375" fmla="*/ 655018 h 1059043"/>
                  <a:gd name="connsiteX376" fmla="*/ 2727927 w 3024845"/>
                  <a:gd name="connsiteY376" fmla="*/ 659342 h 1059043"/>
                  <a:gd name="connsiteX377" fmla="*/ 2727927 w 3024845"/>
                  <a:gd name="connsiteY377" fmla="*/ 642048 h 1059043"/>
                  <a:gd name="connsiteX378" fmla="*/ 2736034 w 3024845"/>
                  <a:gd name="connsiteY378" fmla="*/ 642048 h 1059043"/>
                  <a:gd name="connsiteX379" fmla="*/ 2736034 w 3024845"/>
                  <a:gd name="connsiteY379" fmla="*/ 629077 h 1059043"/>
                  <a:gd name="connsiteX380" fmla="*/ 2792781 w 3024845"/>
                  <a:gd name="connsiteY380" fmla="*/ 629077 h 1059043"/>
                  <a:gd name="connsiteX381" fmla="*/ 2792781 w 3024845"/>
                  <a:gd name="connsiteY381" fmla="*/ 598812 h 1059043"/>
                  <a:gd name="connsiteX382" fmla="*/ 2811021 w 3024845"/>
                  <a:gd name="connsiteY382" fmla="*/ 598812 h 1059043"/>
                  <a:gd name="connsiteX383" fmla="*/ 2811021 w 3024845"/>
                  <a:gd name="connsiteY383" fmla="*/ 592327 h 1059043"/>
                  <a:gd name="connsiteX384" fmla="*/ 2823181 w 3024845"/>
                  <a:gd name="connsiteY384" fmla="*/ 592327 h 1059043"/>
                  <a:gd name="connsiteX385" fmla="*/ 2823181 w 3024845"/>
                  <a:gd name="connsiteY385" fmla="*/ 598812 h 1059043"/>
                  <a:gd name="connsiteX386" fmla="*/ 2839395 w 3024845"/>
                  <a:gd name="connsiteY386" fmla="*/ 598812 h 1059043"/>
                  <a:gd name="connsiteX387" fmla="*/ 2839395 w 3024845"/>
                  <a:gd name="connsiteY387" fmla="*/ 648533 h 1059043"/>
                  <a:gd name="connsiteX388" fmla="*/ 2871822 w 3024845"/>
                  <a:gd name="connsiteY388" fmla="*/ 648533 h 1059043"/>
                  <a:gd name="connsiteX389" fmla="*/ 2871822 w 3024845"/>
                  <a:gd name="connsiteY389" fmla="*/ 622592 h 1059043"/>
                  <a:gd name="connsiteX390" fmla="*/ 2910329 w 3024845"/>
                  <a:gd name="connsiteY390" fmla="*/ 622592 h 1059043"/>
                  <a:gd name="connsiteX391" fmla="*/ 2910329 w 3024845"/>
                  <a:gd name="connsiteY391" fmla="*/ 592327 h 1059043"/>
                  <a:gd name="connsiteX392" fmla="*/ 2958970 w 3024845"/>
                  <a:gd name="connsiteY392" fmla="*/ 592327 h 1059043"/>
                  <a:gd name="connsiteX393" fmla="*/ 2958970 w 3024845"/>
                  <a:gd name="connsiteY393" fmla="*/ 703483 h 1059043"/>
                  <a:gd name="connsiteX394" fmla="*/ 2958970 w 3024845"/>
                  <a:gd name="connsiteY394" fmla="*/ 717262 h 1059043"/>
                  <a:gd name="connsiteX395" fmla="*/ 3024845 w 3024845"/>
                  <a:gd name="connsiteY395" fmla="*/ 717262 h 1059043"/>
                  <a:gd name="connsiteX396" fmla="*/ 3024845 w 3024845"/>
                  <a:gd name="connsiteY396" fmla="*/ 1059043 h 1059043"/>
                  <a:gd name="connsiteX397" fmla="*/ 2054 w 3024845"/>
                  <a:gd name="connsiteY397" fmla="*/ 1056710 h 1059043"/>
                  <a:gd name="connsiteX398" fmla="*/ 0 w 3024845"/>
                  <a:gd name="connsiteY398" fmla="*/ 622592 h 1059043"/>
                  <a:gd name="connsiteX399" fmla="*/ 20267 w 3024845"/>
                  <a:gd name="connsiteY399" fmla="*/ 622592 h 1059043"/>
                  <a:gd name="connsiteX400" fmla="*/ 20774 w 3024845"/>
                  <a:gd name="connsiteY400" fmla="*/ 621511 h 1059043"/>
                  <a:gd name="connsiteX401" fmla="*/ 24320 w 3024845"/>
                  <a:gd name="connsiteY401" fmla="*/ 613945 h 1059043"/>
                  <a:gd name="connsiteX402" fmla="*/ 26094 w 3024845"/>
                  <a:gd name="connsiteY402" fmla="*/ 614215 h 1059043"/>
                  <a:gd name="connsiteX403" fmla="*/ 38507 w 3024845"/>
                  <a:gd name="connsiteY403" fmla="*/ 616106 h 1059043"/>
                  <a:gd name="connsiteX404" fmla="*/ 39014 w 3024845"/>
                  <a:gd name="connsiteY404" fmla="*/ 617458 h 1059043"/>
                  <a:gd name="connsiteX405" fmla="*/ 42560 w 3024845"/>
                  <a:gd name="connsiteY405" fmla="*/ 626915 h 1059043"/>
                  <a:gd name="connsiteX406" fmla="*/ 68907 w 3024845"/>
                  <a:gd name="connsiteY406" fmla="*/ 629077 h 1059043"/>
                  <a:gd name="connsiteX407" fmla="*/ 68907 w 3024845"/>
                  <a:gd name="connsiteY407" fmla="*/ 505856 h 1059043"/>
                  <a:gd name="connsiteX408" fmla="*/ 70934 w 3024845"/>
                  <a:gd name="connsiteY408" fmla="*/ 505856 h 1059043"/>
                  <a:gd name="connsiteX409" fmla="*/ 85121 w 3024845"/>
                  <a:gd name="connsiteY409" fmla="*/ 505856 h 1059043"/>
                  <a:gd name="connsiteX410" fmla="*/ 85121 w 3024845"/>
                  <a:gd name="connsiteY410" fmla="*/ 369664 h 1059043"/>
                  <a:gd name="connsiteX411" fmla="*/ 86894 w 3024845"/>
                  <a:gd name="connsiteY411" fmla="*/ 369664 h 1059043"/>
                  <a:gd name="connsiteX412" fmla="*/ 99308 w 3024845"/>
                  <a:gd name="connsiteY412" fmla="*/ 369664 h 1059043"/>
                  <a:gd name="connsiteX413" fmla="*/ 99308 w 3024845"/>
                  <a:gd name="connsiteY413" fmla="*/ 255090 h 1059043"/>
                  <a:gd name="connsiteX414" fmla="*/ 103361 w 3024845"/>
                  <a:gd name="connsiteY414" fmla="*/ 226986 h 1059043"/>
                  <a:gd name="connsiteX415" fmla="*/ 105388 w 3024845"/>
                  <a:gd name="connsiteY415" fmla="*/ 226986 h 1059043"/>
                  <a:gd name="connsiteX416" fmla="*/ 119575 w 3024845"/>
                  <a:gd name="connsiteY416"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35634 h 1059043"/>
                  <a:gd name="connsiteX330" fmla="*/ 2182747 w 3024845"/>
                  <a:gd name="connsiteY330" fmla="*/ 252928 h 1059043"/>
                  <a:gd name="connsiteX331" fmla="*/ 2190854 w 3024845"/>
                  <a:gd name="connsiteY331" fmla="*/ 276707 h 1059043"/>
                  <a:gd name="connsiteX332" fmla="*/ 2180720 w 3024845"/>
                  <a:gd name="connsiteY332" fmla="*/ 555577 h 1059043"/>
                  <a:gd name="connsiteX333" fmla="*/ 2245574 w 3024845"/>
                  <a:gd name="connsiteY333" fmla="*/ 555577 h 1059043"/>
                  <a:gd name="connsiteX334" fmla="*/ 2245574 w 3024845"/>
                  <a:gd name="connsiteY334" fmla="*/ 631239 h 1059043"/>
                  <a:gd name="connsiteX335" fmla="*/ 2253681 w 3024845"/>
                  <a:gd name="connsiteY335" fmla="*/ 631239 h 1059043"/>
                  <a:gd name="connsiteX336" fmla="*/ 2255708 w 3024845"/>
                  <a:gd name="connsiteY336" fmla="*/ 624754 h 1059043"/>
                  <a:gd name="connsiteX337" fmla="*/ 2261788 w 3024845"/>
                  <a:gd name="connsiteY337" fmla="*/ 624754 h 1059043"/>
                  <a:gd name="connsiteX338" fmla="*/ 2263815 w 3024845"/>
                  <a:gd name="connsiteY338" fmla="*/ 633401 h 1059043"/>
                  <a:gd name="connsiteX339" fmla="*/ 2275975 w 3024845"/>
                  <a:gd name="connsiteY339" fmla="*/ 633401 h 1059043"/>
                  <a:gd name="connsiteX340" fmla="*/ 2275975 w 3024845"/>
                  <a:gd name="connsiteY340" fmla="*/ 626915 h 1059043"/>
                  <a:gd name="connsiteX341" fmla="*/ 2298268 w 3024845"/>
                  <a:gd name="connsiteY341" fmla="*/ 626915 h 1059043"/>
                  <a:gd name="connsiteX342" fmla="*/ 2298268 w 3024845"/>
                  <a:gd name="connsiteY342" fmla="*/ 633401 h 1059043"/>
                  <a:gd name="connsiteX343" fmla="*/ 2318535 w 3024845"/>
                  <a:gd name="connsiteY343" fmla="*/ 633401 h 1059043"/>
                  <a:gd name="connsiteX344" fmla="*/ 2318535 w 3024845"/>
                  <a:gd name="connsiteY344" fmla="*/ 678798 h 1059043"/>
                  <a:gd name="connsiteX345" fmla="*/ 2332722 w 3024845"/>
                  <a:gd name="connsiteY345" fmla="*/ 678798 h 1059043"/>
                  <a:gd name="connsiteX346" fmla="*/ 2332722 w 3024845"/>
                  <a:gd name="connsiteY346" fmla="*/ 665827 h 1059043"/>
                  <a:gd name="connsiteX347" fmla="*/ 2348936 w 3024845"/>
                  <a:gd name="connsiteY347" fmla="*/ 665827 h 1059043"/>
                  <a:gd name="connsiteX348" fmla="*/ 2348936 w 3024845"/>
                  <a:gd name="connsiteY348" fmla="*/ 486400 h 1059043"/>
                  <a:gd name="connsiteX349" fmla="*/ 2355016 w 3024845"/>
                  <a:gd name="connsiteY349" fmla="*/ 479914 h 1059043"/>
                  <a:gd name="connsiteX350" fmla="*/ 2427977 w 3024845"/>
                  <a:gd name="connsiteY350" fmla="*/ 479914 h 1059043"/>
                  <a:gd name="connsiteX351" fmla="*/ 2427977 w 3024845"/>
                  <a:gd name="connsiteY351" fmla="*/ 488562 h 1059043"/>
                  <a:gd name="connsiteX352" fmla="*/ 2438110 w 3024845"/>
                  <a:gd name="connsiteY352" fmla="*/ 488562 h 1059043"/>
                  <a:gd name="connsiteX353" fmla="*/ 2438110 w 3024845"/>
                  <a:gd name="connsiteY353" fmla="*/ 603136 h 1059043"/>
                  <a:gd name="connsiteX354" fmla="*/ 2460404 w 3024845"/>
                  <a:gd name="connsiteY354" fmla="*/ 603136 h 1059043"/>
                  <a:gd name="connsiteX355" fmla="*/ 2460404 w 3024845"/>
                  <a:gd name="connsiteY355" fmla="*/ 536121 h 1059043"/>
                  <a:gd name="connsiteX356" fmla="*/ 2486751 w 3024845"/>
                  <a:gd name="connsiteY356" fmla="*/ 536121 h 1059043"/>
                  <a:gd name="connsiteX357" fmla="*/ 2490804 w 3024845"/>
                  <a:gd name="connsiteY357" fmla="*/ 531797 h 1059043"/>
                  <a:gd name="connsiteX358" fmla="*/ 2498911 w 3024845"/>
                  <a:gd name="connsiteY358" fmla="*/ 531797 h 1059043"/>
                  <a:gd name="connsiteX359" fmla="*/ 2502964 w 3024845"/>
                  <a:gd name="connsiteY359" fmla="*/ 536121 h 1059043"/>
                  <a:gd name="connsiteX360" fmla="*/ 2525258 w 3024845"/>
                  <a:gd name="connsiteY360" fmla="*/ 536121 h 1059043"/>
                  <a:gd name="connsiteX361" fmla="*/ 2525258 w 3024845"/>
                  <a:gd name="connsiteY361" fmla="*/ 419385 h 1059043"/>
                  <a:gd name="connsiteX362" fmla="*/ 2582005 w 3024845"/>
                  <a:gd name="connsiteY362" fmla="*/ 408576 h 1059043"/>
                  <a:gd name="connsiteX363" fmla="*/ 2582005 w 3024845"/>
                  <a:gd name="connsiteY363" fmla="*/ 409657 h 1059043"/>
                  <a:gd name="connsiteX364" fmla="*/ 2582005 w 3024845"/>
                  <a:gd name="connsiteY364" fmla="*/ 417223 h 1059043"/>
                  <a:gd name="connsiteX365" fmla="*/ 2608352 w 3024845"/>
                  <a:gd name="connsiteY365" fmla="*/ 417223 h 1059043"/>
                  <a:gd name="connsiteX366" fmla="*/ 2608352 w 3024845"/>
                  <a:gd name="connsiteY366" fmla="*/ 672313 h 1059043"/>
                  <a:gd name="connsiteX367" fmla="*/ 2630646 w 3024845"/>
                  <a:gd name="connsiteY367" fmla="*/ 672313 h 1059043"/>
                  <a:gd name="connsiteX368" fmla="*/ 2630646 w 3024845"/>
                  <a:gd name="connsiteY368" fmla="*/ 667989 h 1059043"/>
                  <a:gd name="connsiteX369" fmla="*/ 2642806 w 3024845"/>
                  <a:gd name="connsiteY369" fmla="*/ 667989 h 1059043"/>
                  <a:gd name="connsiteX370" fmla="*/ 2642806 w 3024845"/>
                  <a:gd name="connsiteY370" fmla="*/ 672313 h 1059043"/>
                  <a:gd name="connsiteX371" fmla="*/ 2667126 w 3024845"/>
                  <a:gd name="connsiteY371" fmla="*/ 672313 h 1059043"/>
                  <a:gd name="connsiteX372" fmla="*/ 2667126 w 3024845"/>
                  <a:gd name="connsiteY372" fmla="*/ 659342 h 1059043"/>
                  <a:gd name="connsiteX373" fmla="*/ 2695500 w 3024845"/>
                  <a:gd name="connsiteY373" fmla="*/ 659342 h 1059043"/>
                  <a:gd name="connsiteX374" fmla="*/ 2707660 w 3024845"/>
                  <a:gd name="connsiteY374" fmla="*/ 655018 h 1059043"/>
                  <a:gd name="connsiteX375" fmla="*/ 2727927 w 3024845"/>
                  <a:gd name="connsiteY375" fmla="*/ 659342 h 1059043"/>
                  <a:gd name="connsiteX376" fmla="*/ 2727927 w 3024845"/>
                  <a:gd name="connsiteY376" fmla="*/ 642048 h 1059043"/>
                  <a:gd name="connsiteX377" fmla="*/ 2736034 w 3024845"/>
                  <a:gd name="connsiteY377" fmla="*/ 642048 h 1059043"/>
                  <a:gd name="connsiteX378" fmla="*/ 2736034 w 3024845"/>
                  <a:gd name="connsiteY378" fmla="*/ 629077 h 1059043"/>
                  <a:gd name="connsiteX379" fmla="*/ 2792781 w 3024845"/>
                  <a:gd name="connsiteY379" fmla="*/ 629077 h 1059043"/>
                  <a:gd name="connsiteX380" fmla="*/ 2792781 w 3024845"/>
                  <a:gd name="connsiteY380" fmla="*/ 598812 h 1059043"/>
                  <a:gd name="connsiteX381" fmla="*/ 2811021 w 3024845"/>
                  <a:gd name="connsiteY381" fmla="*/ 598812 h 1059043"/>
                  <a:gd name="connsiteX382" fmla="*/ 2811021 w 3024845"/>
                  <a:gd name="connsiteY382" fmla="*/ 592327 h 1059043"/>
                  <a:gd name="connsiteX383" fmla="*/ 2823181 w 3024845"/>
                  <a:gd name="connsiteY383" fmla="*/ 592327 h 1059043"/>
                  <a:gd name="connsiteX384" fmla="*/ 2823181 w 3024845"/>
                  <a:gd name="connsiteY384" fmla="*/ 598812 h 1059043"/>
                  <a:gd name="connsiteX385" fmla="*/ 2839395 w 3024845"/>
                  <a:gd name="connsiteY385" fmla="*/ 598812 h 1059043"/>
                  <a:gd name="connsiteX386" fmla="*/ 2839395 w 3024845"/>
                  <a:gd name="connsiteY386" fmla="*/ 648533 h 1059043"/>
                  <a:gd name="connsiteX387" fmla="*/ 2871822 w 3024845"/>
                  <a:gd name="connsiteY387" fmla="*/ 648533 h 1059043"/>
                  <a:gd name="connsiteX388" fmla="*/ 2871822 w 3024845"/>
                  <a:gd name="connsiteY388" fmla="*/ 622592 h 1059043"/>
                  <a:gd name="connsiteX389" fmla="*/ 2910329 w 3024845"/>
                  <a:gd name="connsiteY389" fmla="*/ 622592 h 1059043"/>
                  <a:gd name="connsiteX390" fmla="*/ 2910329 w 3024845"/>
                  <a:gd name="connsiteY390" fmla="*/ 592327 h 1059043"/>
                  <a:gd name="connsiteX391" fmla="*/ 2958970 w 3024845"/>
                  <a:gd name="connsiteY391" fmla="*/ 592327 h 1059043"/>
                  <a:gd name="connsiteX392" fmla="*/ 2958970 w 3024845"/>
                  <a:gd name="connsiteY392" fmla="*/ 703483 h 1059043"/>
                  <a:gd name="connsiteX393" fmla="*/ 2958970 w 3024845"/>
                  <a:gd name="connsiteY393" fmla="*/ 717262 h 1059043"/>
                  <a:gd name="connsiteX394" fmla="*/ 3024845 w 3024845"/>
                  <a:gd name="connsiteY394" fmla="*/ 717262 h 1059043"/>
                  <a:gd name="connsiteX395" fmla="*/ 3024845 w 3024845"/>
                  <a:gd name="connsiteY395" fmla="*/ 1059043 h 1059043"/>
                  <a:gd name="connsiteX396" fmla="*/ 2054 w 3024845"/>
                  <a:gd name="connsiteY396" fmla="*/ 1056710 h 1059043"/>
                  <a:gd name="connsiteX397" fmla="*/ 0 w 3024845"/>
                  <a:gd name="connsiteY397" fmla="*/ 622592 h 1059043"/>
                  <a:gd name="connsiteX398" fmla="*/ 20267 w 3024845"/>
                  <a:gd name="connsiteY398" fmla="*/ 622592 h 1059043"/>
                  <a:gd name="connsiteX399" fmla="*/ 20774 w 3024845"/>
                  <a:gd name="connsiteY399" fmla="*/ 621511 h 1059043"/>
                  <a:gd name="connsiteX400" fmla="*/ 24320 w 3024845"/>
                  <a:gd name="connsiteY400" fmla="*/ 613945 h 1059043"/>
                  <a:gd name="connsiteX401" fmla="*/ 26094 w 3024845"/>
                  <a:gd name="connsiteY401" fmla="*/ 614215 h 1059043"/>
                  <a:gd name="connsiteX402" fmla="*/ 38507 w 3024845"/>
                  <a:gd name="connsiteY402" fmla="*/ 616106 h 1059043"/>
                  <a:gd name="connsiteX403" fmla="*/ 39014 w 3024845"/>
                  <a:gd name="connsiteY403" fmla="*/ 617458 h 1059043"/>
                  <a:gd name="connsiteX404" fmla="*/ 42560 w 3024845"/>
                  <a:gd name="connsiteY404" fmla="*/ 626915 h 1059043"/>
                  <a:gd name="connsiteX405" fmla="*/ 68907 w 3024845"/>
                  <a:gd name="connsiteY405" fmla="*/ 629077 h 1059043"/>
                  <a:gd name="connsiteX406" fmla="*/ 68907 w 3024845"/>
                  <a:gd name="connsiteY406" fmla="*/ 505856 h 1059043"/>
                  <a:gd name="connsiteX407" fmla="*/ 70934 w 3024845"/>
                  <a:gd name="connsiteY407" fmla="*/ 505856 h 1059043"/>
                  <a:gd name="connsiteX408" fmla="*/ 85121 w 3024845"/>
                  <a:gd name="connsiteY408" fmla="*/ 505856 h 1059043"/>
                  <a:gd name="connsiteX409" fmla="*/ 85121 w 3024845"/>
                  <a:gd name="connsiteY409" fmla="*/ 369664 h 1059043"/>
                  <a:gd name="connsiteX410" fmla="*/ 86894 w 3024845"/>
                  <a:gd name="connsiteY410" fmla="*/ 369664 h 1059043"/>
                  <a:gd name="connsiteX411" fmla="*/ 99308 w 3024845"/>
                  <a:gd name="connsiteY411" fmla="*/ 369664 h 1059043"/>
                  <a:gd name="connsiteX412" fmla="*/ 99308 w 3024845"/>
                  <a:gd name="connsiteY412" fmla="*/ 255090 h 1059043"/>
                  <a:gd name="connsiteX413" fmla="*/ 103361 w 3024845"/>
                  <a:gd name="connsiteY413" fmla="*/ 226986 h 1059043"/>
                  <a:gd name="connsiteX414" fmla="*/ 105388 w 3024845"/>
                  <a:gd name="connsiteY414" fmla="*/ 226986 h 1059043"/>
                  <a:gd name="connsiteX415" fmla="*/ 119575 w 3024845"/>
                  <a:gd name="connsiteY415"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52928 h 1059043"/>
                  <a:gd name="connsiteX330" fmla="*/ 2190854 w 3024845"/>
                  <a:gd name="connsiteY330" fmla="*/ 276707 h 1059043"/>
                  <a:gd name="connsiteX331" fmla="*/ 2180720 w 3024845"/>
                  <a:gd name="connsiteY331" fmla="*/ 555577 h 1059043"/>
                  <a:gd name="connsiteX332" fmla="*/ 2245574 w 3024845"/>
                  <a:gd name="connsiteY332" fmla="*/ 555577 h 1059043"/>
                  <a:gd name="connsiteX333" fmla="*/ 2245574 w 3024845"/>
                  <a:gd name="connsiteY333" fmla="*/ 631239 h 1059043"/>
                  <a:gd name="connsiteX334" fmla="*/ 2253681 w 3024845"/>
                  <a:gd name="connsiteY334" fmla="*/ 631239 h 1059043"/>
                  <a:gd name="connsiteX335" fmla="*/ 2255708 w 3024845"/>
                  <a:gd name="connsiteY335" fmla="*/ 624754 h 1059043"/>
                  <a:gd name="connsiteX336" fmla="*/ 2261788 w 3024845"/>
                  <a:gd name="connsiteY336" fmla="*/ 624754 h 1059043"/>
                  <a:gd name="connsiteX337" fmla="*/ 2263815 w 3024845"/>
                  <a:gd name="connsiteY337" fmla="*/ 633401 h 1059043"/>
                  <a:gd name="connsiteX338" fmla="*/ 2275975 w 3024845"/>
                  <a:gd name="connsiteY338" fmla="*/ 633401 h 1059043"/>
                  <a:gd name="connsiteX339" fmla="*/ 2275975 w 3024845"/>
                  <a:gd name="connsiteY339" fmla="*/ 626915 h 1059043"/>
                  <a:gd name="connsiteX340" fmla="*/ 2298268 w 3024845"/>
                  <a:gd name="connsiteY340" fmla="*/ 626915 h 1059043"/>
                  <a:gd name="connsiteX341" fmla="*/ 2298268 w 3024845"/>
                  <a:gd name="connsiteY341" fmla="*/ 633401 h 1059043"/>
                  <a:gd name="connsiteX342" fmla="*/ 2318535 w 3024845"/>
                  <a:gd name="connsiteY342" fmla="*/ 633401 h 1059043"/>
                  <a:gd name="connsiteX343" fmla="*/ 2318535 w 3024845"/>
                  <a:gd name="connsiteY343" fmla="*/ 678798 h 1059043"/>
                  <a:gd name="connsiteX344" fmla="*/ 2332722 w 3024845"/>
                  <a:gd name="connsiteY344" fmla="*/ 678798 h 1059043"/>
                  <a:gd name="connsiteX345" fmla="*/ 2332722 w 3024845"/>
                  <a:gd name="connsiteY345" fmla="*/ 665827 h 1059043"/>
                  <a:gd name="connsiteX346" fmla="*/ 2348936 w 3024845"/>
                  <a:gd name="connsiteY346" fmla="*/ 665827 h 1059043"/>
                  <a:gd name="connsiteX347" fmla="*/ 2348936 w 3024845"/>
                  <a:gd name="connsiteY347" fmla="*/ 486400 h 1059043"/>
                  <a:gd name="connsiteX348" fmla="*/ 2355016 w 3024845"/>
                  <a:gd name="connsiteY348" fmla="*/ 479914 h 1059043"/>
                  <a:gd name="connsiteX349" fmla="*/ 2427977 w 3024845"/>
                  <a:gd name="connsiteY349" fmla="*/ 479914 h 1059043"/>
                  <a:gd name="connsiteX350" fmla="*/ 2427977 w 3024845"/>
                  <a:gd name="connsiteY350" fmla="*/ 488562 h 1059043"/>
                  <a:gd name="connsiteX351" fmla="*/ 2438110 w 3024845"/>
                  <a:gd name="connsiteY351" fmla="*/ 488562 h 1059043"/>
                  <a:gd name="connsiteX352" fmla="*/ 2438110 w 3024845"/>
                  <a:gd name="connsiteY352" fmla="*/ 603136 h 1059043"/>
                  <a:gd name="connsiteX353" fmla="*/ 2460404 w 3024845"/>
                  <a:gd name="connsiteY353" fmla="*/ 603136 h 1059043"/>
                  <a:gd name="connsiteX354" fmla="*/ 2460404 w 3024845"/>
                  <a:gd name="connsiteY354" fmla="*/ 536121 h 1059043"/>
                  <a:gd name="connsiteX355" fmla="*/ 2486751 w 3024845"/>
                  <a:gd name="connsiteY355" fmla="*/ 536121 h 1059043"/>
                  <a:gd name="connsiteX356" fmla="*/ 2490804 w 3024845"/>
                  <a:gd name="connsiteY356" fmla="*/ 531797 h 1059043"/>
                  <a:gd name="connsiteX357" fmla="*/ 2498911 w 3024845"/>
                  <a:gd name="connsiteY357" fmla="*/ 531797 h 1059043"/>
                  <a:gd name="connsiteX358" fmla="*/ 2502964 w 3024845"/>
                  <a:gd name="connsiteY358" fmla="*/ 536121 h 1059043"/>
                  <a:gd name="connsiteX359" fmla="*/ 2525258 w 3024845"/>
                  <a:gd name="connsiteY359" fmla="*/ 536121 h 1059043"/>
                  <a:gd name="connsiteX360" fmla="*/ 2525258 w 3024845"/>
                  <a:gd name="connsiteY360" fmla="*/ 419385 h 1059043"/>
                  <a:gd name="connsiteX361" fmla="*/ 2582005 w 3024845"/>
                  <a:gd name="connsiteY361" fmla="*/ 408576 h 1059043"/>
                  <a:gd name="connsiteX362" fmla="*/ 2582005 w 3024845"/>
                  <a:gd name="connsiteY362" fmla="*/ 409657 h 1059043"/>
                  <a:gd name="connsiteX363" fmla="*/ 2582005 w 3024845"/>
                  <a:gd name="connsiteY363" fmla="*/ 417223 h 1059043"/>
                  <a:gd name="connsiteX364" fmla="*/ 2608352 w 3024845"/>
                  <a:gd name="connsiteY364" fmla="*/ 417223 h 1059043"/>
                  <a:gd name="connsiteX365" fmla="*/ 2608352 w 3024845"/>
                  <a:gd name="connsiteY365" fmla="*/ 672313 h 1059043"/>
                  <a:gd name="connsiteX366" fmla="*/ 2630646 w 3024845"/>
                  <a:gd name="connsiteY366" fmla="*/ 672313 h 1059043"/>
                  <a:gd name="connsiteX367" fmla="*/ 2630646 w 3024845"/>
                  <a:gd name="connsiteY367" fmla="*/ 667989 h 1059043"/>
                  <a:gd name="connsiteX368" fmla="*/ 2642806 w 3024845"/>
                  <a:gd name="connsiteY368" fmla="*/ 667989 h 1059043"/>
                  <a:gd name="connsiteX369" fmla="*/ 2642806 w 3024845"/>
                  <a:gd name="connsiteY369" fmla="*/ 672313 h 1059043"/>
                  <a:gd name="connsiteX370" fmla="*/ 2667126 w 3024845"/>
                  <a:gd name="connsiteY370" fmla="*/ 672313 h 1059043"/>
                  <a:gd name="connsiteX371" fmla="*/ 2667126 w 3024845"/>
                  <a:gd name="connsiteY371" fmla="*/ 659342 h 1059043"/>
                  <a:gd name="connsiteX372" fmla="*/ 2695500 w 3024845"/>
                  <a:gd name="connsiteY372" fmla="*/ 659342 h 1059043"/>
                  <a:gd name="connsiteX373" fmla="*/ 2707660 w 3024845"/>
                  <a:gd name="connsiteY373" fmla="*/ 655018 h 1059043"/>
                  <a:gd name="connsiteX374" fmla="*/ 2727927 w 3024845"/>
                  <a:gd name="connsiteY374" fmla="*/ 659342 h 1059043"/>
                  <a:gd name="connsiteX375" fmla="*/ 2727927 w 3024845"/>
                  <a:gd name="connsiteY375" fmla="*/ 642048 h 1059043"/>
                  <a:gd name="connsiteX376" fmla="*/ 2736034 w 3024845"/>
                  <a:gd name="connsiteY376" fmla="*/ 642048 h 1059043"/>
                  <a:gd name="connsiteX377" fmla="*/ 2736034 w 3024845"/>
                  <a:gd name="connsiteY377" fmla="*/ 629077 h 1059043"/>
                  <a:gd name="connsiteX378" fmla="*/ 2792781 w 3024845"/>
                  <a:gd name="connsiteY378" fmla="*/ 629077 h 1059043"/>
                  <a:gd name="connsiteX379" fmla="*/ 2792781 w 3024845"/>
                  <a:gd name="connsiteY379" fmla="*/ 598812 h 1059043"/>
                  <a:gd name="connsiteX380" fmla="*/ 2811021 w 3024845"/>
                  <a:gd name="connsiteY380" fmla="*/ 598812 h 1059043"/>
                  <a:gd name="connsiteX381" fmla="*/ 2811021 w 3024845"/>
                  <a:gd name="connsiteY381" fmla="*/ 592327 h 1059043"/>
                  <a:gd name="connsiteX382" fmla="*/ 2823181 w 3024845"/>
                  <a:gd name="connsiteY382" fmla="*/ 592327 h 1059043"/>
                  <a:gd name="connsiteX383" fmla="*/ 2823181 w 3024845"/>
                  <a:gd name="connsiteY383" fmla="*/ 598812 h 1059043"/>
                  <a:gd name="connsiteX384" fmla="*/ 2839395 w 3024845"/>
                  <a:gd name="connsiteY384" fmla="*/ 598812 h 1059043"/>
                  <a:gd name="connsiteX385" fmla="*/ 2839395 w 3024845"/>
                  <a:gd name="connsiteY385" fmla="*/ 648533 h 1059043"/>
                  <a:gd name="connsiteX386" fmla="*/ 2871822 w 3024845"/>
                  <a:gd name="connsiteY386" fmla="*/ 648533 h 1059043"/>
                  <a:gd name="connsiteX387" fmla="*/ 2871822 w 3024845"/>
                  <a:gd name="connsiteY387" fmla="*/ 622592 h 1059043"/>
                  <a:gd name="connsiteX388" fmla="*/ 2910329 w 3024845"/>
                  <a:gd name="connsiteY388" fmla="*/ 622592 h 1059043"/>
                  <a:gd name="connsiteX389" fmla="*/ 2910329 w 3024845"/>
                  <a:gd name="connsiteY389" fmla="*/ 592327 h 1059043"/>
                  <a:gd name="connsiteX390" fmla="*/ 2958970 w 3024845"/>
                  <a:gd name="connsiteY390" fmla="*/ 592327 h 1059043"/>
                  <a:gd name="connsiteX391" fmla="*/ 2958970 w 3024845"/>
                  <a:gd name="connsiteY391" fmla="*/ 703483 h 1059043"/>
                  <a:gd name="connsiteX392" fmla="*/ 2958970 w 3024845"/>
                  <a:gd name="connsiteY392" fmla="*/ 717262 h 1059043"/>
                  <a:gd name="connsiteX393" fmla="*/ 3024845 w 3024845"/>
                  <a:gd name="connsiteY393" fmla="*/ 717262 h 1059043"/>
                  <a:gd name="connsiteX394" fmla="*/ 3024845 w 3024845"/>
                  <a:gd name="connsiteY394" fmla="*/ 1059043 h 1059043"/>
                  <a:gd name="connsiteX395" fmla="*/ 2054 w 3024845"/>
                  <a:gd name="connsiteY395" fmla="*/ 1056710 h 1059043"/>
                  <a:gd name="connsiteX396" fmla="*/ 0 w 3024845"/>
                  <a:gd name="connsiteY396" fmla="*/ 622592 h 1059043"/>
                  <a:gd name="connsiteX397" fmla="*/ 20267 w 3024845"/>
                  <a:gd name="connsiteY397" fmla="*/ 622592 h 1059043"/>
                  <a:gd name="connsiteX398" fmla="*/ 20774 w 3024845"/>
                  <a:gd name="connsiteY398" fmla="*/ 621511 h 1059043"/>
                  <a:gd name="connsiteX399" fmla="*/ 24320 w 3024845"/>
                  <a:gd name="connsiteY399" fmla="*/ 613945 h 1059043"/>
                  <a:gd name="connsiteX400" fmla="*/ 26094 w 3024845"/>
                  <a:gd name="connsiteY400" fmla="*/ 614215 h 1059043"/>
                  <a:gd name="connsiteX401" fmla="*/ 38507 w 3024845"/>
                  <a:gd name="connsiteY401" fmla="*/ 616106 h 1059043"/>
                  <a:gd name="connsiteX402" fmla="*/ 39014 w 3024845"/>
                  <a:gd name="connsiteY402" fmla="*/ 617458 h 1059043"/>
                  <a:gd name="connsiteX403" fmla="*/ 42560 w 3024845"/>
                  <a:gd name="connsiteY403" fmla="*/ 626915 h 1059043"/>
                  <a:gd name="connsiteX404" fmla="*/ 68907 w 3024845"/>
                  <a:gd name="connsiteY404" fmla="*/ 629077 h 1059043"/>
                  <a:gd name="connsiteX405" fmla="*/ 68907 w 3024845"/>
                  <a:gd name="connsiteY405" fmla="*/ 505856 h 1059043"/>
                  <a:gd name="connsiteX406" fmla="*/ 70934 w 3024845"/>
                  <a:gd name="connsiteY406" fmla="*/ 505856 h 1059043"/>
                  <a:gd name="connsiteX407" fmla="*/ 85121 w 3024845"/>
                  <a:gd name="connsiteY407" fmla="*/ 505856 h 1059043"/>
                  <a:gd name="connsiteX408" fmla="*/ 85121 w 3024845"/>
                  <a:gd name="connsiteY408" fmla="*/ 369664 h 1059043"/>
                  <a:gd name="connsiteX409" fmla="*/ 86894 w 3024845"/>
                  <a:gd name="connsiteY409" fmla="*/ 369664 h 1059043"/>
                  <a:gd name="connsiteX410" fmla="*/ 99308 w 3024845"/>
                  <a:gd name="connsiteY410" fmla="*/ 369664 h 1059043"/>
                  <a:gd name="connsiteX411" fmla="*/ 99308 w 3024845"/>
                  <a:gd name="connsiteY411" fmla="*/ 255090 h 1059043"/>
                  <a:gd name="connsiteX412" fmla="*/ 103361 w 3024845"/>
                  <a:gd name="connsiteY412" fmla="*/ 226986 h 1059043"/>
                  <a:gd name="connsiteX413" fmla="*/ 105388 w 3024845"/>
                  <a:gd name="connsiteY413" fmla="*/ 226986 h 1059043"/>
                  <a:gd name="connsiteX414" fmla="*/ 119575 w 3024845"/>
                  <a:gd name="connsiteY414"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52928 h 1059043"/>
                  <a:gd name="connsiteX330" fmla="*/ 2180720 w 3024845"/>
                  <a:gd name="connsiteY330" fmla="*/ 555577 h 1059043"/>
                  <a:gd name="connsiteX331" fmla="*/ 2245574 w 3024845"/>
                  <a:gd name="connsiteY331" fmla="*/ 555577 h 1059043"/>
                  <a:gd name="connsiteX332" fmla="*/ 2245574 w 3024845"/>
                  <a:gd name="connsiteY332" fmla="*/ 631239 h 1059043"/>
                  <a:gd name="connsiteX333" fmla="*/ 2253681 w 3024845"/>
                  <a:gd name="connsiteY333" fmla="*/ 631239 h 1059043"/>
                  <a:gd name="connsiteX334" fmla="*/ 2255708 w 3024845"/>
                  <a:gd name="connsiteY334" fmla="*/ 624754 h 1059043"/>
                  <a:gd name="connsiteX335" fmla="*/ 2261788 w 3024845"/>
                  <a:gd name="connsiteY335" fmla="*/ 624754 h 1059043"/>
                  <a:gd name="connsiteX336" fmla="*/ 2263815 w 3024845"/>
                  <a:gd name="connsiteY336" fmla="*/ 633401 h 1059043"/>
                  <a:gd name="connsiteX337" fmla="*/ 2275975 w 3024845"/>
                  <a:gd name="connsiteY337" fmla="*/ 633401 h 1059043"/>
                  <a:gd name="connsiteX338" fmla="*/ 2275975 w 3024845"/>
                  <a:gd name="connsiteY338" fmla="*/ 626915 h 1059043"/>
                  <a:gd name="connsiteX339" fmla="*/ 2298268 w 3024845"/>
                  <a:gd name="connsiteY339" fmla="*/ 626915 h 1059043"/>
                  <a:gd name="connsiteX340" fmla="*/ 2298268 w 3024845"/>
                  <a:gd name="connsiteY340" fmla="*/ 633401 h 1059043"/>
                  <a:gd name="connsiteX341" fmla="*/ 2318535 w 3024845"/>
                  <a:gd name="connsiteY341" fmla="*/ 633401 h 1059043"/>
                  <a:gd name="connsiteX342" fmla="*/ 2318535 w 3024845"/>
                  <a:gd name="connsiteY342" fmla="*/ 678798 h 1059043"/>
                  <a:gd name="connsiteX343" fmla="*/ 2332722 w 3024845"/>
                  <a:gd name="connsiteY343" fmla="*/ 678798 h 1059043"/>
                  <a:gd name="connsiteX344" fmla="*/ 2332722 w 3024845"/>
                  <a:gd name="connsiteY344" fmla="*/ 665827 h 1059043"/>
                  <a:gd name="connsiteX345" fmla="*/ 2348936 w 3024845"/>
                  <a:gd name="connsiteY345" fmla="*/ 665827 h 1059043"/>
                  <a:gd name="connsiteX346" fmla="*/ 2348936 w 3024845"/>
                  <a:gd name="connsiteY346" fmla="*/ 486400 h 1059043"/>
                  <a:gd name="connsiteX347" fmla="*/ 2355016 w 3024845"/>
                  <a:gd name="connsiteY347" fmla="*/ 479914 h 1059043"/>
                  <a:gd name="connsiteX348" fmla="*/ 2427977 w 3024845"/>
                  <a:gd name="connsiteY348" fmla="*/ 479914 h 1059043"/>
                  <a:gd name="connsiteX349" fmla="*/ 2427977 w 3024845"/>
                  <a:gd name="connsiteY349" fmla="*/ 488562 h 1059043"/>
                  <a:gd name="connsiteX350" fmla="*/ 2438110 w 3024845"/>
                  <a:gd name="connsiteY350" fmla="*/ 488562 h 1059043"/>
                  <a:gd name="connsiteX351" fmla="*/ 2438110 w 3024845"/>
                  <a:gd name="connsiteY351" fmla="*/ 603136 h 1059043"/>
                  <a:gd name="connsiteX352" fmla="*/ 2460404 w 3024845"/>
                  <a:gd name="connsiteY352" fmla="*/ 603136 h 1059043"/>
                  <a:gd name="connsiteX353" fmla="*/ 2460404 w 3024845"/>
                  <a:gd name="connsiteY353" fmla="*/ 536121 h 1059043"/>
                  <a:gd name="connsiteX354" fmla="*/ 2486751 w 3024845"/>
                  <a:gd name="connsiteY354" fmla="*/ 536121 h 1059043"/>
                  <a:gd name="connsiteX355" fmla="*/ 2490804 w 3024845"/>
                  <a:gd name="connsiteY355" fmla="*/ 531797 h 1059043"/>
                  <a:gd name="connsiteX356" fmla="*/ 2498911 w 3024845"/>
                  <a:gd name="connsiteY356" fmla="*/ 531797 h 1059043"/>
                  <a:gd name="connsiteX357" fmla="*/ 2502964 w 3024845"/>
                  <a:gd name="connsiteY357" fmla="*/ 536121 h 1059043"/>
                  <a:gd name="connsiteX358" fmla="*/ 2525258 w 3024845"/>
                  <a:gd name="connsiteY358" fmla="*/ 536121 h 1059043"/>
                  <a:gd name="connsiteX359" fmla="*/ 2525258 w 3024845"/>
                  <a:gd name="connsiteY359" fmla="*/ 419385 h 1059043"/>
                  <a:gd name="connsiteX360" fmla="*/ 2582005 w 3024845"/>
                  <a:gd name="connsiteY360" fmla="*/ 408576 h 1059043"/>
                  <a:gd name="connsiteX361" fmla="*/ 2582005 w 3024845"/>
                  <a:gd name="connsiteY361" fmla="*/ 409657 h 1059043"/>
                  <a:gd name="connsiteX362" fmla="*/ 2582005 w 3024845"/>
                  <a:gd name="connsiteY362" fmla="*/ 417223 h 1059043"/>
                  <a:gd name="connsiteX363" fmla="*/ 2608352 w 3024845"/>
                  <a:gd name="connsiteY363" fmla="*/ 417223 h 1059043"/>
                  <a:gd name="connsiteX364" fmla="*/ 2608352 w 3024845"/>
                  <a:gd name="connsiteY364" fmla="*/ 672313 h 1059043"/>
                  <a:gd name="connsiteX365" fmla="*/ 2630646 w 3024845"/>
                  <a:gd name="connsiteY365" fmla="*/ 672313 h 1059043"/>
                  <a:gd name="connsiteX366" fmla="*/ 2630646 w 3024845"/>
                  <a:gd name="connsiteY366" fmla="*/ 667989 h 1059043"/>
                  <a:gd name="connsiteX367" fmla="*/ 2642806 w 3024845"/>
                  <a:gd name="connsiteY367" fmla="*/ 667989 h 1059043"/>
                  <a:gd name="connsiteX368" fmla="*/ 2642806 w 3024845"/>
                  <a:gd name="connsiteY368" fmla="*/ 672313 h 1059043"/>
                  <a:gd name="connsiteX369" fmla="*/ 2667126 w 3024845"/>
                  <a:gd name="connsiteY369" fmla="*/ 672313 h 1059043"/>
                  <a:gd name="connsiteX370" fmla="*/ 2667126 w 3024845"/>
                  <a:gd name="connsiteY370" fmla="*/ 659342 h 1059043"/>
                  <a:gd name="connsiteX371" fmla="*/ 2695500 w 3024845"/>
                  <a:gd name="connsiteY371" fmla="*/ 659342 h 1059043"/>
                  <a:gd name="connsiteX372" fmla="*/ 2707660 w 3024845"/>
                  <a:gd name="connsiteY372" fmla="*/ 655018 h 1059043"/>
                  <a:gd name="connsiteX373" fmla="*/ 2727927 w 3024845"/>
                  <a:gd name="connsiteY373" fmla="*/ 659342 h 1059043"/>
                  <a:gd name="connsiteX374" fmla="*/ 2727927 w 3024845"/>
                  <a:gd name="connsiteY374" fmla="*/ 642048 h 1059043"/>
                  <a:gd name="connsiteX375" fmla="*/ 2736034 w 3024845"/>
                  <a:gd name="connsiteY375" fmla="*/ 642048 h 1059043"/>
                  <a:gd name="connsiteX376" fmla="*/ 2736034 w 3024845"/>
                  <a:gd name="connsiteY376" fmla="*/ 629077 h 1059043"/>
                  <a:gd name="connsiteX377" fmla="*/ 2792781 w 3024845"/>
                  <a:gd name="connsiteY377" fmla="*/ 629077 h 1059043"/>
                  <a:gd name="connsiteX378" fmla="*/ 2792781 w 3024845"/>
                  <a:gd name="connsiteY378" fmla="*/ 598812 h 1059043"/>
                  <a:gd name="connsiteX379" fmla="*/ 2811021 w 3024845"/>
                  <a:gd name="connsiteY379" fmla="*/ 598812 h 1059043"/>
                  <a:gd name="connsiteX380" fmla="*/ 2811021 w 3024845"/>
                  <a:gd name="connsiteY380" fmla="*/ 592327 h 1059043"/>
                  <a:gd name="connsiteX381" fmla="*/ 2823181 w 3024845"/>
                  <a:gd name="connsiteY381" fmla="*/ 592327 h 1059043"/>
                  <a:gd name="connsiteX382" fmla="*/ 2823181 w 3024845"/>
                  <a:gd name="connsiteY382" fmla="*/ 598812 h 1059043"/>
                  <a:gd name="connsiteX383" fmla="*/ 2839395 w 3024845"/>
                  <a:gd name="connsiteY383" fmla="*/ 598812 h 1059043"/>
                  <a:gd name="connsiteX384" fmla="*/ 2839395 w 3024845"/>
                  <a:gd name="connsiteY384" fmla="*/ 648533 h 1059043"/>
                  <a:gd name="connsiteX385" fmla="*/ 2871822 w 3024845"/>
                  <a:gd name="connsiteY385" fmla="*/ 648533 h 1059043"/>
                  <a:gd name="connsiteX386" fmla="*/ 2871822 w 3024845"/>
                  <a:gd name="connsiteY386" fmla="*/ 622592 h 1059043"/>
                  <a:gd name="connsiteX387" fmla="*/ 2910329 w 3024845"/>
                  <a:gd name="connsiteY387" fmla="*/ 622592 h 1059043"/>
                  <a:gd name="connsiteX388" fmla="*/ 2910329 w 3024845"/>
                  <a:gd name="connsiteY388" fmla="*/ 592327 h 1059043"/>
                  <a:gd name="connsiteX389" fmla="*/ 2958970 w 3024845"/>
                  <a:gd name="connsiteY389" fmla="*/ 592327 h 1059043"/>
                  <a:gd name="connsiteX390" fmla="*/ 2958970 w 3024845"/>
                  <a:gd name="connsiteY390" fmla="*/ 703483 h 1059043"/>
                  <a:gd name="connsiteX391" fmla="*/ 2958970 w 3024845"/>
                  <a:gd name="connsiteY391" fmla="*/ 717262 h 1059043"/>
                  <a:gd name="connsiteX392" fmla="*/ 3024845 w 3024845"/>
                  <a:gd name="connsiteY392" fmla="*/ 717262 h 1059043"/>
                  <a:gd name="connsiteX393" fmla="*/ 3024845 w 3024845"/>
                  <a:gd name="connsiteY393" fmla="*/ 1059043 h 1059043"/>
                  <a:gd name="connsiteX394" fmla="*/ 2054 w 3024845"/>
                  <a:gd name="connsiteY394" fmla="*/ 1056710 h 1059043"/>
                  <a:gd name="connsiteX395" fmla="*/ 0 w 3024845"/>
                  <a:gd name="connsiteY395" fmla="*/ 622592 h 1059043"/>
                  <a:gd name="connsiteX396" fmla="*/ 20267 w 3024845"/>
                  <a:gd name="connsiteY396" fmla="*/ 622592 h 1059043"/>
                  <a:gd name="connsiteX397" fmla="*/ 20774 w 3024845"/>
                  <a:gd name="connsiteY397" fmla="*/ 621511 h 1059043"/>
                  <a:gd name="connsiteX398" fmla="*/ 24320 w 3024845"/>
                  <a:gd name="connsiteY398" fmla="*/ 613945 h 1059043"/>
                  <a:gd name="connsiteX399" fmla="*/ 26094 w 3024845"/>
                  <a:gd name="connsiteY399" fmla="*/ 614215 h 1059043"/>
                  <a:gd name="connsiteX400" fmla="*/ 38507 w 3024845"/>
                  <a:gd name="connsiteY400" fmla="*/ 616106 h 1059043"/>
                  <a:gd name="connsiteX401" fmla="*/ 39014 w 3024845"/>
                  <a:gd name="connsiteY401" fmla="*/ 617458 h 1059043"/>
                  <a:gd name="connsiteX402" fmla="*/ 42560 w 3024845"/>
                  <a:gd name="connsiteY402" fmla="*/ 626915 h 1059043"/>
                  <a:gd name="connsiteX403" fmla="*/ 68907 w 3024845"/>
                  <a:gd name="connsiteY403" fmla="*/ 629077 h 1059043"/>
                  <a:gd name="connsiteX404" fmla="*/ 68907 w 3024845"/>
                  <a:gd name="connsiteY404" fmla="*/ 505856 h 1059043"/>
                  <a:gd name="connsiteX405" fmla="*/ 70934 w 3024845"/>
                  <a:gd name="connsiteY405" fmla="*/ 505856 h 1059043"/>
                  <a:gd name="connsiteX406" fmla="*/ 85121 w 3024845"/>
                  <a:gd name="connsiteY406" fmla="*/ 505856 h 1059043"/>
                  <a:gd name="connsiteX407" fmla="*/ 85121 w 3024845"/>
                  <a:gd name="connsiteY407" fmla="*/ 369664 h 1059043"/>
                  <a:gd name="connsiteX408" fmla="*/ 86894 w 3024845"/>
                  <a:gd name="connsiteY408" fmla="*/ 369664 h 1059043"/>
                  <a:gd name="connsiteX409" fmla="*/ 99308 w 3024845"/>
                  <a:gd name="connsiteY409" fmla="*/ 369664 h 1059043"/>
                  <a:gd name="connsiteX410" fmla="*/ 99308 w 3024845"/>
                  <a:gd name="connsiteY410" fmla="*/ 255090 h 1059043"/>
                  <a:gd name="connsiteX411" fmla="*/ 103361 w 3024845"/>
                  <a:gd name="connsiteY411" fmla="*/ 226986 h 1059043"/>
                  <a:gd name="connsiteX412" fmla="*/ 105388 w 3024845"/>
                  <a:gd name="connsiteY412" fmla="*/ 226986 h 1059043"/>
                  <a:gd name="connsiteX413" fmla="*/ 119575 w 3024845"/>
                  <a:gd name="connsiteY413"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0720 w 3024845"/>
                  <a:gd name="connsiteY329" fmla="*/ 555577 h 1059043"/>
                  <a:gd name="connsiteX330" fmla="*/ 2245574 w 3024845"/>
                  <a:gd name="connsiteY330" fmla="*/ 555577 h 1059043"/>
                  <a:gd name="connsiteX331" fmla="*/ 2245574 w 3024845"/>
                  <a:gd name="connsiteY331" fmla="*/ 631239 h 1059043"/>
                  <a:gd name="connsiteX332" fmla="*/ 2253681 w 3024845"/>
                  <a:gd name="connsiteY332" fmla="*/ 631239 h 1059043"/>
                  <a:gd name="connsiteX333" fmla="*/ 2255708 w 3024845"/>
                  <a:gd name="connsiteY333" fmla="*/ 624754 h 1059043"/>
                  <a:gd name="connsiteX334" fmla="*/ 2261788 w 3024845"/>
                  <a:gd name="connsiteY334" fmla="*/ 624754 h 1059043"/>
                  <a:gd name="connsiteX335" fmla="*/ 2263815 w 3024845"/>
                  <a:gd name="connsiteY335" fmla="*/ 633401 h 1059043"/>
                  <a:gd name="connsiteX336" fmla="*/ 2275975 w 3024845"/>
                  <a:gd name="connsiteY336" fmla="*/ 633401 h 1059043"/>
                  <a:gd name="connsiteX337" fmla="*/ 2275975 w 3024845"/>
                  <a:gd name="connsiteY337" fmla="*/ 626915 h 1059043"/>
                  <a:gd name="connsiteX338" fmla="*/ 2298268 w 3024845"/>
                  <a:gd name="connsiteY338" fmla="*/ 626915 h 1059043"/>
                  <a:gd name="connsiteX339" fmla="*/ 2298268 w 3024845"/>
                  <a:gd name="connsiteY339" fmla="*/ 633401 h 1059043"/>
                  <a:gd name="connsiteX340" fmla="*/ 2318535 w 3024845"/>
                  <a:gd name="connsiteY340" fmla="*/ 633401 h 1059043"/>
                  <a:gd name="connsiteX341" fmla="*/ 2318535 w 3024845"/>
                  <a:gd name="connsiteY341" fmla="*/ 678798 h 1059043"/>
                  <a:gd name="connsiteX342" fmla="*/ 2332722 w 3024845"/>
                  <a:gd name="connsiteY342" fmla="*/ 678798 h 1059043"/>
                  <a:gd name="connsiteX343" fmla="*/ 2332722 w 3024845"/>
                  <a:gd name="connsiteY343" fmla="*/ 665827 h 1059043"/>
                  <a:gd name="connsiteX344" fmla="*/ 2348936 w 3024845"/>
                  <a:gd name="connsiteY344" fmla="*/ 665827 h 1059043"/>
                  <a:gd name="connsiteX345" fmla="*/ 2348936 w 3024845"/>
                  <a:gd name="connsiteY345" fmla="*/ 486400 h 1059043"/>
                  <a:gd name="connsiteX346" fmla="*/ 2355016 w 3024845"/>
                  <a:gd name="connsiteY346" fmla="*/ 479914 h 1059043"/>
                  <a:gd name="connsiteX347" fmla="*/ 2427977 w 3024845"/>
                  <a:gd name="connsiteY347" fmla="*/ 479914 h 1059043"/>
                  <a:gd name="connsiteX348" fmla="*/ 2427977 w 3024845"/>
                  <a:gd name="connsiteY348" fmla="*/ 488562 h 1059043"/>
                  <a:gd name="connsiteX349" fmla="*/ 2438110 w 3024845"/>
                  <a:gd name="connsiteY349" fmla="*/ 488562 h 1059043"/>
                  <a:gd name="connsiteX350" fmla="*/ 2438110 w 3024845"/>
                  <a:gd name="connsiteY350" fmla="*/ 603136 h 1059043"/>
                  <a:gd name="connsiteX351" fmla="*/ 2460404 w 3024845"/>
                  <a:gd name="connsiteY351" fmla="*/ 603136 h 1059043"/>
                  <a:gd name="connsiteX352" fmla="*/ 2460404 w 3024845"/>
                  <a:gd name="connsiteY352" fmla="*/ 536121 h 1059043"/>
                  <a:gd name="connsiteX353" fmla="*/ 2486751 w 3024845"/>
                  <a:gd name="connsiteY353" fmla="*/ 536121 h 1059043"/>
                  <a:gd name="connsiteX354" fmla="*/ 2490804 w 3024845"/>
                  <a:gd name="connsiteY354" fmla="*/ 531797 h 1059043"/>
                  <a:gd name="connsiteX355" fmla="*/ 2498911 w 3024845"/>
                  <a:gd name="connsiteY355" fmla="*/ 531797 h 1059043"/>
                  <a:gd name="connsiteX356" fmla="*/ 2502964 w 3024845"/>
                  <a:gd name="connsiteY356" fmla="*/ 536121 h 1059043"/>
                  <a:gd name="connsiteX357" fmla="*/ 2525258 w 3024845"/>
                  <a:gd name="connsiteY357" fmla="*/ 536121 h 1059043"/>
                  <a:gd name="connsiteX358" fmla="*/ 2525258 w 3024845"/>
                  <a:gd name="connsiteY358" fmla="*/ 419385 h 1059043"/>
                  <a:gd name="connsiteX359" fmla="*/ 2582005 w 3024845"/>
                  <a:gd name="connsiteY359" fmla="*/ 408576 h 1059043"/>
                  <a:gd name="connsiteX360" fmla="*/ 2582005 w 3024845"/>
                  <a:gd name="connsiteY360" fmla="*/ 409657 h 1059043"/>
                  <a:gd name="connsiteX361" fmla="*/ 2582005 w 3024845"/>
                  <a:gd name="connsiteY361" fmla="*/ 417223 h 1059043"/>
                  <a:gd name="connsiteX362" fmla="*/ 2608352 w 3024845"/>
                  <a:gd name="connsiteY362" fmla="*/ 417223 h 1059043"/>
                  <a:gd name="connsiteX363" fmla="*/ 2608352 w 3024845"/>
                  <a:gd name="connsiteY363" fmla="*/ 672313 h 1059043"/>
                  <a:gd name="connsiteX364" fmla="*/ 2630646 w 3024845"/>
                  <a:gd name="connsiteY364" fmla="*/ 672313 h 1059043"/>
                  <a:gd name="connsiteX365" fmla="*/ 2630646 w 3024845"/>
                  <a:gd name="connsiteY365" fmla="*/ 667989 h 1059043"/>
                  <a:gd name="connsiteX366" fmla="*/ 2642806 w 3024845"/>
                  <a:gd name="connsiteY366" fmla="*/ 667989 h 1059043"/>
                  <a:gd name="connsiteX367" fmla="*/ 2642806 w 3024845"/>
                  <a:gd name="connsiteY367" fmla="*/ 672313 h 1059043"/>
                  <a:gd name="connsiteX368" fmla="*/ 2667126 w 3024845"/>
                  <a:gd name="connsiteY368" fmla="*/ 672313 h 1059043"/>
                  <a:gd name="connsiteX369" fmla="*/ 2667126 w 3024845"/>
                  <a:gd name="connsiteY369" fmla="*/ 659342 h 1059043"/>
                  <a:gd name="connsiteX370" fmla="*/ 2695500 w 3024845"/>
                  <a:gd name="connsiteY370" fmla="*/ 659342 h 1059043"/>
                  <a:gd name="connsiteX371" fmla="*/ 2707660 w 3024845"/>
                  <a:gd name="connsiteY371" fmla="*/ 655018 h 1059043"/>
                  <a:gd name="connsiteX372" fmla="*/ 2727927 w 3024845"/>
                  <a:gd name="connsiteY372" fmla="*/ 659342 h 1059043"/>
                  <a:gd name="connsiteX373" fmla="*/ 2727927 w 3024845"/>
                  <a:gd name="connsiteY373" fmla="*/ 642048 h 1059043"/>
                  <a:gd name="connsiteX374" fmla="*/ 2736034 w 3024845"/>
                  <a:gd name="connsiteY374" fmla="*/ 642048 h 1059043"/>
                  <a:gd name="connsiteX375" fmla="*/ 2736034 w 3024845"/>
                  <a:gd name="connsiteY375" fmla="*/ 629077 h 1059043"/>
                  <a:gd name="connsiteX376" fmla="*/ 2792781 w 3024845"/>
                  <a:gd name="connsiteY376" fmla="*/ 629077 h 1059043"/>
                  <a:gd name="connsiteX377" fmla="*/ 2792781 w 3024845"/>
                  <a:gd name="connsiteY377" fmla="*/ 598812 h 1059043"/>
                  <a:gd name="connsiteX378" fmla="*/ 2811021 w 3024845"/>
                  <a:gd name="connsiteY378" fmla="*/ 598812 h 1059043"/>
                  <a:gd name="connsiteX379" fmla="*/ 2811021 w 3024845"/>
                  <a:gd name="connsiteY379" fmla="*/ 592327 h 1059043"/>
                  <a:gd name="connsiteX380" fmla="*/ 2823181 w 3024845"/>
                  <a:gd name="connsiteY380" fmla="*/ 592327 h 1059043"/>
                  <a:gd name="connsiteX381" fmla="*/ 2823181 w 3024845"/>
                  <a:gd name="connsiteY381" fmla="*/ 598812 h 1059043"/>
                  <a:gd name="connsiteX382" fmla="*/ 2839395 w 3024845"/>
                  <a:gd name="connsiteY382" fmla="*/ 598812 h 1059043"/>
                  <a:gd name="connsiteX383" fmla="*/ 2839395 w 3024845"/>
                  <a:gd name="connsiteY383" fmla="*/ 648533 h 1059043"/>
                  <a:gd name="connsiteX384" fmla="*/ 2871822 w 3024845"/>
                  <a:gd name="connsiteY384" fmla="*/ 648533 h 1059043"/>
                  <a:gd name="connsiteX385" fmla="*/ 2871822 w 3024845"/>
                  <a:gd name="connsiteY385" fmla="*/ 622592 h 1059043"/>
                  <a:gd name="connsiteX386" fmla="*/ 2910329 w 3024845"/>
                  <a:gd name="connsiteY386" fmla="*/ 622592 h 1059043"/>
                  <a:gd name="connsiteX387" fmla="*/ 2910329 w 3024845"/>
                  <a:gd name="connsiteY387" fmla="*/ 592327 h 1059043"/>
                  <a:gd name="connsiteX388" fmla="*/ 2958970 w 3024845"/>
                  <a:gd name="connsiteY388" fmla="*/ 592327 h 1059043"/>
                  <a:gd name="connsiteX389" fmla="*/ 2958970 w 3024845"/>
                  <a:gd name="connsiteY389" fmla="*/ 703483 h 1059043"/>
                  <a:gd name="connsiteX390" fmla="*/ 2958970 w 3024845"/>
                  <a:gd name="connsiteY390" fmla="*/ 717262 h 1059043"/>
                  <a:gd name="connsiteX391" fmla="*/ 3024845 w 3024845"/>
                  <a:gd name="connsiteY391" fmla="*/ 717262 h 1059043"/>
                  <a:gd name="connsiteX392" fmla="*/ 3024845 w 3024845"/>
                  <a:gd name="connsiteY392" fmla="*/ 1059043 h 1059043"/>
                  <a:gd name="connsiteX393" fmla="*/ 2054 w 3024845"/>
                  <a:gd name="connsiteY393" fmla="*/ 1056710 h 1059043"/>
                  <a:gd name="connsiteX394" fmla="*/ 0 w 3024845"/>
                  <a:gd name="connsiteY394" fmla="*/ 622592 h 1059043"/>
                  <a:gd name="connsiteX395" fmla="*/ 20267 w 3024845"/>
                  <a:gd name="connsiteY395" fmla="*/ 622592 h 1059043"/>
                  <a:gd name="connsiteX396" fmla="*/ 20774 w 3024845"/>
                  <a:gd name="connsiteY396" fmla="*/ 621511 h 1059043"/>
                  <a:gd name="connsiteX397" fmla="*/ 24320 w 3024845"/>
                  <a:gd name="connsiteY397" fmla="*/ 613945 h 1059043"/>
                  <a:gd name="connsiteX398" fmla="*/ 26094 w 3024845"/>
                  <a:gd name="connsiteY398" fmla="*/ 614215 h 1059043"/>
                  <a:gd name="connsiteX399" fmla="*/ 38507 w 3024845"/>
                  <a:gd name="connsiteY399" fmla="*/ 616106 h 1059043"/>
                  <a:gd name="connsiteX400" fmla="*/ 39014 w 3024845"/>
                  <a:gd name="connsiteY400" fmla="*/ 617458 h 1059043"/>
                  <a:gd name="connsiteX401" fmla="*/ 42560 w 3024845"/>
                  <a:gd name="connsiteY401" fmla="*/ 626915 h 1059043"/>
                  <a:gd name="connsiteX402" fmla="*/ 68907 w 3024845"/>
                  <a:gd name="connsiteY402" fmla="*/ 629077 h 1059043"/>
                  <a:gd name="connsiteX403" fmla="*/ 68907 w 3024845"/>
                  <a:gd name="connsiteY403" fmla="*/ 505856 h 1059043"/>
                  <a:gd name="connsiteX404" fmla="*/ 70934 w 3024845"/>
                  <a:gd name="connsiteY404" fmla="*/ 505856 h 1059043"/>
                  <a:gd name="connsiteX405" fmla="*/ 85121 w 3024845"/>
                  <a:gd name="connsiteY405" fmla="*/ 505856 h 1059043"/>
                  <a:gd name="connsiteX406" fmla="*/ 85121 w 3024845"/>
                  <a:gd name="connsiteY406" fmla="*/ 369664 h 1059043"/>
                  <a:gd name="connsiteX407" fmla="*/ 86894 w 3024845"/>
                  <a:gd name="connsiteY407" fmla="*/ 369664 h 1059043"/>
                  <a:gd name="connsiteX408" fmla="*/ 99308 w 3024845"/>
                  <a:gd name="connsiteY408" fmla="*/ 369664 h 1059043"/>
                  <a:gd name="connsiteX409" fmla="*/ 99308 w 3024845"/>
                  <a:gd name="connsiteY409" fmla="*/ 255090 h 1059043"/>
                  <a:gd name="connsiteX410" fmla="*/ 103361 w 3024845"/>
                  <a:gd name="connsiteY410" fmla="*/ 226986 h 1059043"/>
                  <a:gd name="connsiteX411" fmla="*/ 105388 w 3024845"/>
                  <a:gd name="connsiteY411" fmla="*/ 226986 h 1059043"/>
                  <a:gd name="connsiteX412" fmla="*/ 119575 w 3024845"/>
                  <a:gd name="connsiteY412"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35634 h 1059043"/>
                  <a:gd name="connsiteX328" fmla="*/ 2180720 w 3024845"/>
                  <a:gd name="connsiteY328" fmla="*/ 555577 h 1059043"/>
                  <a:gd name="connsiteX329" fmla="*/ 2245574 w 3024845"/>
                  <a:gd name="connsiteY329" fmla="*/ 555577 h 1059043"/>
                  <a:gd name="connsiteX330" fmla="*/ 2245574 w 3024845"/>
                  <a:gd name="connsiteY330" fmla="*/ 631239 h 1059043"/>
                  <a:gd name="connsiteX331" fmla="*/ 2253681 w 3024845"/>
                  <a:gd name="connsiteY331" fmla="*/ 631239 h 1059043"/>
                  <a:gd name="connsiteX332" fmla="*/ 2255708 w 3024845"/>
                  <a:gd name="connsiteY332" fmla="*/ 624754 h 1059043"/>
                  <a:gd name="connsiteX333" fmla="*/ 2261788 w 3024845"/>
                  <a:gd name="connsiteY333" fmla="*/ 624754 h 1059043"/>
                  <a:gd name="connsiteX334" fmla="*/ 2263815 w 3024845"/>
                  <a:gd name="connsiteY334" fmla="*/ 633401 h 1059043"/>
                  <a:gd name="connsiteX335" fmla="*/ 2275975 w 3024845"/>
                  <a:gd name="connsiteY335" fmla="*/ 633401 h 1059043"/>
                  <a:gd name="connsiteX336" fmla="*/ 2275975 w 3024845"/>
                  <a:gd name="connsiteY336" fmla="*/ 626915 h 1059043"/>
                  <a:gd name="connsiteX337" fmla="*/ 2298268 w 3024845"/>
                  <a:gd name="connsiteY337" fmla="*/ 626915 h 1059043"/>
                  <a:gd name="connsiteX338" fmla="*/ 2298268 w 3024845"/>
                  <a:gd name="connsiteY338" fmla="*/ 633401 h 1059043"/>
                  <a:gd name="connsiteX339" fmla="*/ 2318535 w 3024845"/>
                  <a:gd name="connsiteY339" fmla="*/ 633401 h 1059043"/>
                  <a:gd name="connsiteX340" fmla="*/ 2318535 w 3024845"/>
                  <a:gd name="connsiteY340" fmla="*/ 678798 h 1059043"/>
                  <a:gd name="connsiteX341" fmla="*/ 2332722 w 3024845"/>
                  <a:gd name="connsiteY341" fmla="*/ 678798 h 1059043"/>
                  <a:gd name="connsiteX342" fmla="*/ 2332722 w 3024845"/>
                  <a:gd name="connsiteY342" fmla="*/ 665827 h 1059043"/>
                  <a:gd name="connsiteX343" fmla="*/ 2348936 w 3024845"/>
                  <a:gd name="connsiteY343" fmla="*/ 665827 h 1059043"/>
                  <a:gd name="connsiteX344" fmla="*/ 2348936 w 3024845"/>
                  <a:gd name="connsiteY344" fmla="*/ 486400 h 1059043"/>
                  <a:gd name="connsiteX345" fmla="*/ 2355016 w 3024845"/>
                  <a:gd name="connsiteY345" fmla="*/ 479914 h 1059043"/>
                  <a:gd name="connsiteX346" fmla="*/ 2427977 w 3024845"/>
                  <a:gd name="connsiteY346" fmla="*/ 479914 h 1059043"/>
                  <a:gd name="connsiteX347" fmla="*/ 2427977 w 3024845"/>
                  <a:gd name="connsiteY347" fmla="*/ 488562 h 1059043"/>
                  <a:gd name="connsiteX348" fmla="*/ 2438110 w 3024845"/>
                  <a:gd name="connsiteY348" fmla="*/ 488562 h 1059043"/>
                  <a:gd name="connsiteX349" fmla="*/ 2438110 w 3024845"/>
                  <a:gd name="connsiteY349" fmla="*/ 603136 h 1059043"/>
                  <a:gd name="connsiteX350" fmla="*/ 2460404 w 3024845"/>
                  <a:gd name="connsiteY350" fmla="*/ 603136 h 1059043"/>
                  <a:gd name="connsiteX351" fmla="*/ 2460404 w 3024845"/>
                  <a:gd name="connsiteY351" fmla="*/ 536121 h 1059043"/>
                  <a:gd name="connsiteX352" fmla="*/ 2486751 w 3024845"/>
                  <a:gd name="connsiteY352" fmla="*/ 536121 h 1059043"/>
                  <a:gd name="connsiteX353" fmla="*/ 2490804 w 3024845"/>
                  <a:gd name="connsiteY353" fmla="*/ 531797 h 1059043"/>
                  <a:gd name="connsiteX354" fmla="*/ 2498911 w 3024845"/>
                  <a:gd name="connsiteY354" fmla="*/ 531797 h 1059043"/>
                  <a:gd name="connsiteX355" fmla="*/ 2502964 w 3024845"/>
                  <a:gd name="connsiteY355" fmla="*/ 536121 h 1059043"/>
                  <a:gd name="connsiteX356" fmla="*/ 2525258 w 3024845"/>
                  <a:gd name="connsiteY356" fmla="*/ 536121 h 1059043"/>
                  <a:gd name="connsiteX357" fmla="*/ 2525258 w 3024845"/>
                  <a:gd name="connsiteY357" fmla="*/ 419385 h 1059043"/>
                  <a:gd name="connsiteX358" fmla="*/ 2582005 w 3024845"/>
                  <a:gd name="connsiteY358" fmla="*/ 408576 h 1059043"/>
                  <a:gd name="connsiteX359" fmla="*/ 2582005 w 3024845"/>
                  <a:gd name="connsiteY359" fmla="*/ 409657 h 1059043"/>
                  <a:gd name="connsiteX360" fmla="*/ 2582005 w 3024845"/>
                  <a:gd name="connsiteY360" fmla="*/ 417223 h 1059043"/>
                  <a:gd name="connsiteX361" fmla="*/ 2608352 w 3024845"/>
                  <a:gd name="connsiteY361" fmla="*/ 417223 h 1059043"/>
                  <a:gd name="connsiteX362" fmla="*/ 2608352 w 3024845"/>
                  <a:gd name="connsiteY362" fmla="*/ 672313 h 1059043"/>
                  <a:gd name="connsiteX363" fmla="*/ 2630646 w 3024845"/>
                  <a:gd name="connsiteY363" fmla="*/ 672313 h 1059043"/>
                  <a:gd name="connsiteX364" fmla="*/ 2630646 w 3024845"/>
                  <a:gd name="connsiteY364" fmla="*/ 667989 h 1059043"/>
                  <a:gd name="connsiteX365" fmla="*/ 2642806 w 3024845"/>
                  <a:gd name="connsiteY365" fmla="*/ 667989 h 1059043"/>
                  <a:gd name="connsiteX366" fmla="*/ 2642806 w 3024845"/>
                  <a:gd name="connsiteY366" fmla="*/ 672313 h 1059043"/>
                  <a:gd name="connsiteX367" fmla="*/ 2667126 w 3024845"/>
                  <a:gd name="connsiteY367" fmla="*/ 672313 h 1059043"/>
                  <a:gd name="connsiteX368" fmla="*/ 2667126 w 3024845"/>
                  <a:gd name="connsiteY368" fmla="*/ 659342 h 1059043"/>
                  <a:gd name="connsiteX369" fmla="*/ 2695500 w 3024845"/>
                  <a:gd name="connsiteY369" fmla="*/ 659342 h 1059043"/>
                  <a:gd name="connsiteX370" fmla="*/ 2707660 w 3024845"/>
                  <a:gd name="connsiteY370" fmla="*/ 655018 h 1059043"/>
                  <a:gd name="connsiteX371" fmla="*/ 2727927 w 3024845"/>
                  <a:gd name="connsiteY371" fmla="*/ 659342 h 1059043"/>
                  <a:gd name="connsiteX372" fmla="*/ 2727927 w 3024845"/>
                  <a:gd name="connsiteY372" fmla="*/ 642048 h 1059043"/>
                  <a:gd name="connsiteX373" fmla="*/ 2736034 w 3024845"/>
                  <a:gd name="connsiteY373" fmla="*/ 642048 h 1059043"/>
                  <a:gd name="connsiteX374" fmla="*/ 2736034 w 3024845"/>
                  <a:gd name="connsiteY374" fmla="*/ 629077 h 1059043"/>
                  <a:gd name="connsiteX375" fmla="*/ 2792781 w 3024845"/>
                  <a:gd name="connsiteY375" fmla="*/ 629077 h 1059043"/>
                  <a:gd name="connsiteX376" fmla="*/ 2792781 w 3024845"/>
                  <a:gd name="connsiteY376" fmla="*/ 598812 h 1059043"/>
                  <a:gd name="connsiteX377" fmla="*/ 2811021 w 3024845"/>
                  <a:gd name="connsiteY377" fmla="*/ 598812 h 1059043"/>
                  <a:gd name="connsiteX378" fmla="*/ 2811021 w 3024845"/>
                  <a:gd name="connsiteY378" fmla="*/ 592327 h 1059043"/>
                  <a:gd name="connsiteX379" fmla="*/ 2823181 w 3024845"/>
                  <a:gd name="connsiteY379" fmla="*/ 592327 h 1059043"/>
                  <a:gd name="connsiteX380" fmla="*/ 2823181 w 3024845"/>
                  <a:gd name="connsiteY380" fmla="*/ 598812 h 1059043"/>
                  <a:gd name="connsiteX381" fmla="*/ 2839395 w 3024845"/>
                  <a:gd name="connsiteY381" fmla="*/ 598812 h 1059043"/>
                  <a:gd name="connsiteX382" fmla="*/ 2839395 w 3024845"/>
                  <a:gd name="connsiteY382" fmla="*/ 648533 h 1059043"/>
                  <a:gd name="connsiteX383" fmla="*/ 2871822 w 3024845"/>
                  <a:gd name="connsiteY383" fmla="*/ 648533 h 1059043"/>
                  <a:gd name="connsiteX384" fmla="*/ 2871822 w 3024845"/>
                  <a:gd name="connsiteY384" fmla="*/ 622592 h 1059043"/>
                  <a:gd name="connsiteX385" fmla="*/ 2910329 w 3024845"/>
                  <a:gd name="connsiteY385" fmla="*/ 622592 h 1059043"/>
                  <a:gd name="connsiteX386" fmla="*/ 2910329 w 3024845"/>
                  <a:gd name="connsiteY386" fmla="*/ 592327 h 1059043"/>
                  <a:gd name="connsiteX387" fmla="*/ 2958970 w 3024845"/>
                  <a:gd name="connsiteY387" fmla="*/ 592327 h 1059043"/>
                  <a:gd name="connsiteX388" fmla="*/ 2958970 w 3024845"/>
                  <a:gd name="connsiteY388" fmla="*/ 703483 h 1059043"/>
                  <a:gd name="connsiteX389" fmla="*/ 2958970 w 3024845"/>
                  <a:gd name="connsiteY389" fmla="*/ 717262 h 1059043"/>
                  <a:gd name="connsiteX390" fmla="*/ 3024845 w 3024845"/>
                  <a:gd name="connsiteY390" fmla="*/ 717262 h 1059043"/>
                  <a:gd name="connsiteX391" fmla="*/ 3024845 w 3024845"/>
                  <a:gd name="connsiteY391" fmla="*/ 1059043 h 1059043"/>
                  <a:gd name="connsiteX392" fmla="*/ 2054 w 3024845"/>
                  <a:gd name="connsiteY392" fmla="*/ 1056710 h 1059043"/>
                  <a:gd name="connsiteX393" fmla="*/ 0 w 3024845"/>
                  <a:gd name="connsiteY393" fmla="*/ 622592 h 1059043"/>
                  <a:gd name="connsiteX394" fmla="*/ 20267 w 3024845"/>
                  <a:gd name="connsiteY394" fmla="*/ 622592 h 1059043"/>
                  <a:gd name="connsiteX395" fmla="*/ 20774 w 3024845"/>
                  <a:gd name="connsiteY395" fmla="*/ 621511 h 1059043"/>
                  <a:gd name="connsiteX396" fmla="*/ 24320 w 3024845"/>
                  <a:gd name="connsiteY396" fmla="*/ 613945 h 1059043"/>
                  <a:gd name="connsiteX397" fmla="*/ 26094 w 3024845"/>
                  <a:gd name="connsiteY397" fmla="*/ 614215 h 1059043"/>
                  <a:gd name="connsiteX398" fmla="*/ 38507 w 3024845"/>
                  <a:gd name="connsiteY398" fmla="*/ 616106 h 1059043"/>
                  <a:gd name="connsiteX399" fmla="*/ 39014 w 3024845"/>
                  <a:gd name="connsiteY399" fmla="*/ 617458 h 1059043"/>
                  <a:gd name="connsiteX400" fmla="*/ 42560 w 3024845"/>
                  <a:gd name="connsiteY400" fmla="*/ 626915 h 1059043"/>
                  <a:gd name="connsiteX401" fmla="*/ 68907 w 3024845"/>
                  <a:gd name="connsiteY401" fmla="*/ 629077 h 1059043"/>
                  <a:gd name="connsiteX402" fmla="*/ 68907 w 3024845"/>
                  <a:gd name="connsiteY402" fmla="*/ 505856 h 1059043"/>
                  <a:gd name="connsiteX403" fmla="*/ 70934 w 3024845"/>
                  <a:gd name="connsiteY403" fmla="*/ 505856 h 1059043"/>
                  <a:gd name="connsiteX404" fmla="*/ 85121 w 3024845"/>
                  <a:gd name="connsiteY404" fmla="*/ 505856 h 1059043"/>
                  <a:gd name="connsiteX405" fmla="*/ 85121 w 3024845"/>
                  <a:gd name="connsiteY405" fmla="*/ 369664 h 1059043"/>
                  <a:gd name="connsiteX406" fmla="*/ 86894 w 3024845"/>
                  <a:gd name="connsiteY406" fmla="*/ 369664 h 1059043"/>
                  <a:gd name="connsiteX407" fmla="*/ 99308 w 3024845"/>
                  <a:gd name="connsiteY407" fmla="*/ 369664 h 1059043"/>
                  <a:gd name="connsiteX408" fmla="*/ 99308 w 3024845"/>
                  <a:gd name="connsiteY408" fmla="*/ 255090 h 1059043"/>
                  <a:gd name="connsiteX409" fmla="*/ 103361 w 3024845"/>
                  <a:gd name="connsiteY409" fmla="*/ 226986 h 1059043"/>
                  <a:gd name="connsiteX410" fmla="*/ 105388 w 3024845"/>
                  <a:gd name="connsiteY410" fmla="*/ 226986 h 1059043"/>
                  <a:gd name="connsiteX411" fmla="*/ 119575 w 3024845"/>
                  <a:gd name="connsiteY411"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80720 w 3024845"/>
                  <a:gd name="connsiteY327" fmla="*/ 555577 h 1059043"/>
                  <a:gd name="connsiteX328" fmla="*/ 2245574 w 3024845"/>
                  <a:gd name="connsiteY328" fmla="*/ 555577 h 1059043"/>
                  <a:gd name="connsiteX329" fmla="*/ 2245574 w 3024845"/>
                  <a:gd name="connsiteY329" fmla="*/ 631239 h 1059043"/>
                  <a:gd name="connsiteX330" fmla="*/ 2253681 w 3024845"/>
                  <a:gd name="connsiteY330" fmla="*/ 631239 h 1059043"/>
                  <a:gd name="connsiteX331" fmla="*/ 2255708 w 3024845"/>
                  <a:gd name="connsiteY331" fmla="*/ 624754 h 1059043"/>
                  <a:gd name="connsiteX332" fmla="*/ 2261788 w 3024845"/>
                  <a:gd name="connsiteY332" fmla="*/ 624754 h 1059043"/>
                  <a:gd name="connsiteX333" fmla="*/ 2263815 w 3024845"/>
                  <a:gd name="connsiteY333" fmla="*/ 633401 h 1059043"/>
                  <a:gd name="connsiteX334" fmla="*/ 2275975 w 3024845"/>
                  <a:gd name="connsiteY334" fmla="*/ 633401 h 1059043"/>
                  <a:gd name="connsiteX335" fmla="*/ 2275975 w 3024845"/>
                  <a:gd name="connsiteY335" fmla="*/ 626915 h 1059043"/>
                  <a:gd name="connsiteX336" fmla="*/ 2298268 w 3024845"/>
                  <a:gd name="connsiteY336" fmla="*/ 626915 h 1059043"/>
                  <a:gd name="connsiteX337" fmla="*/ 2298268 w 3024845"/>
                  <a:gd name="connsiteY337" fmla="*/ 633401 h 1059043"/>
                  <a:gd name="connsiteX338" fmla="*/ 2318535 w 3024845"/>
                  <a:gd name="connsiteY338" fmla="*/ 633401 h 1059043"/>
                  <a:gd name="connsiteX339" fmla="*/ 2318535 w 3024845"/>
                  <a:gd name="connsiteY339" fmla="*/ 678798 h 1059043"/>
                  <a:gd name="connsiteX340" fmla="*/ 2332722 w 3024845"/>
                  <a:gd name="connsiteY340" fmla="*/ 678798 h 1059043"/>
                  <a:gd name="connsiteX341" fmla="*/ 2332722 w 3024845"/>
                  <a:gd name="connsiteY341" fmla="*/ 665827 h 1059043"/>
                  <a:gd name="connsiteX342" fmla="*/ 2348936 w 3024845"/>
                  <a:gd name="connsiteY342" fmla="*/ 665827 h 1059043"/>
                  <a:gd name="connsiteX343" fmla="*/ 2348936 w 3024845"/>
                  <a:gd name="connsiteY343" fmla="*/ 486400 h 1059043"/>
                  <a:gd name="connsiteX344" fmla="*/ 2355016 w 3024845"/>
                  <a:gd name="connsiteY344" fmla="*/ 479914 h 1059043"/>
                  <a:gd name="connsiteX345" fmla="*/ 2427977 w 3024845"/>
                  <a:gd name="connsiteY345" fmla="*/ 479914 h 1059043"/>
                  <a:gd name="connsiteX346" fmla="*/ 2427977 w 3024845"/>
                  <a:gd name="connsiteY346" fmla="*/ 488562 h 1059043"/>
                  <a:gd name="connsiteX347" fmla="*/ 2438110 w 3024845"/>
                  <a:gd name="connsiteY347" fmla="*/ 488562 h 1059043"/>
                  <a:gd name="connsiteX348" fmla="*/ 2438110 w 3024845"/>
                  <a:gd name="connsiteY348" fmla="*/ 603136 h 1059043"/>
                  <a:gd name="connsiteX349" fmla="*/ 2460404 w 3024845"/>
                  <a:gd name="connsiteY349" fmla="*/ 603136 h 1059043"/>
                  <a:gd name="connsiteX350" fmla="*/ 2460404 w 3024845"/>
                  <a:gd name="connsiteY350" fmla="*/ 536121 h 1059043"/>
                  <a:gd name="connsiteX351" fmla="*/ 2486751 w 3024845"/>
                  <a:gd name="connsiteY351" fmla="*/ 536121 h 1059043"/>
                  <a:gd name="connsiteX352" fmla="*/ 2490804 w 3024845"/>
                  <a:gd name="connsiteY352" fmla="*/ 531797 h 1059043"/>
                  <a:gd name="connsiteX353" fmla="*/ 2498911 w 3024845"/>
                  <a:gd name="connsiteY353" fmla="*/ 531797 h 1059043"/>
                  <a:gd name="connsiteX354" fmla="*/ 2502964 w 3024845"/>
                  <a:gd name="connsiteY354" fmla="*/ 536121 h 1059043"/>
                  <a:gd name="connsiteX355" fmla="*/ 2525258 w 3024845"/>
                  <a:gd name="connsiteY355" fmla="*/ 536121 h 1059043"/>
                  <a:gd name="connsiteX356" fmla="*/ 2525258 w 3024845"/>
                  <a:gd name="connsiteY356" fmla="*/ 419385 h 1059043"/>
                  <a:gd name="connsiteX357" fmla="*/ 2582005 w 3024845"/>
                  <a:gd name="connsiteY357" fmla="*/ 408576 h 1059043"/>
                  <a:gd name="connsiteX358" fmla="*/ 2582005 w 3024845"/>
                  <a:gd name="connsiteY358" fmla="*/ 409657 h 1059043"/>
                  <a:gd name="connsiteX359" fmla="*/ 2582005 w 3024845"/>
                  <a:gd name="connsiteY359" fmla="*/ 417223 h 1059043"/>
                  <a:gd name="connsiteX360" fmla="*/ 2608352 w 3024845"/>
                  <a:gd name="connsiteY360" fmla="*/ 417223 h 1059043"/>
                  <a:gd name="connsiteX361" fmla="*/ 2608352 w 3024845"/>
                  <a:gd name="connsiteY361" fmla="*/ 672313 h 1059043"/>
                  <a:gd name="connsiteX362" fmla="*/ 2630646 w 3024845"/>
                  <a:gd name="connsiteY362" fmla="*/ 672313 h 1059043"/>
                  <a:gd name="connsiteX363" fmla="*/ 2630646 w 3024845"/>
                  <a:gd name="connsiteY363" fmla="*/ 667989 h 1059043"/>
                  <a:gd name="connsiteX364" fmla="*/ 2642806 w 3024845"/>
                  <a:gd name="connsiteY364" fmla="*/ 667989 h 1059043"/>
                  <a:gd name="connsiteX365" fmla="*/ 2642806 w 3024845"/>
                  <a:gd name="connsiteY365" fmla="*/ 672313 h 1059043"/>
                  <a:gd name="connsiteX366" fmla="*/ 2667126 w 3024845"/>
                  <a:gd name="connsiteY366" fmla="*/ 672313 h 1059043"/>
                  <a:gd name="connsiteX367" fmla="*/ 2667126 w 3024845"/>
                  <a:gd name="connsiteY367" fmla="*/ 659342 h 1059043"/>
                  <a:gd name="connsiteX368" fmla="*/ 2695500 w 3024845"/>
                  <a:gd name="connsiteY368" fmla="*/ 659342 h 1059043"/>
                  <a:gd name="connsiteX369" fmla="*/ 2707660 w 3024845"/>
                  <a:gd name="connsiteY369" fmla="*/ 655018 h 1059043"/>
                  <a:gd name="connsiteX370" fmla="*/ 2727927 w 3024845"/>
                  <a:gd name="connsiteY370" fmla="*/ 659342 h 1059043"/>
                  <a:gd name="connsiteX371" fmla="*/ 2727927 w 3024845"/>
                  <a:gd name="connsiteY371" fmla="*/ 642048 h 1059043"/>
                  <a:gd name="connsiteX372" fmla="*/ 2736034 w 3024845"/>
                  <a:gd name="connsiteY372" fmla="*/ 642048 h 1059043"/>
                  <a:gd name="connsiteX373" fmla="*/ 2736034 w 3024845"/>
                  <a:gd name="connsiteY373" fmla="*/ 629077 h 1059043"/>
                  <a:gd name="connsiteX374" fmla="*/ 2792781 w 3024845"/>
                  <a:gd name="connsiteY374" fmla="*/ 629077 h 1059043"/>
                  <a:gd name="connsiteX375" fmla="*/ 2792781 w 3024845"/>
                  <a:gd name="connsiteY375" fmla="*/ 598812 h 1059043"/>
                  <a:gd name="connsiteX376" fmla="*/ 2811021 w 3024845"/>
                  <a:gd name="connsiteY376" fmla="*/ 598812 h 1059043"/>
                  <a:gd name="connsiteX377" fmla="*/ 2811021 w 3024845"/>
                  <a:gd name="connsiteY377" fmla="*/ 592327 h 1059043"/>
                  <a:gd name="connsiteX378" fmla="*/ 2823181 w 3024845"/>
                  <a:gd name="connsiteY378" fmla="*/ 592327 h 1059043"/>
                  <a:gd name="connsiteX379" fmla="*/ 2823181 w 3024845"/>
                  <a:gd name="connsiteY379" fmla="*/ 598812 h 1059043"/>
                  <a:gd name="connsiteX380" fmla="*/ 2839395 w 3024845"/>
                  <a:gd name="connsiteY380" fmla="*/ 598812 h 1059043"/>
                  <a:gd name="connsiteX381" fmla="*/ 2839395 w 3024845"/>
                  <a:gd name="connsiteY381" fmla="*/ 648533 h 1059043"/>
                  <a:gd name="connsiteX382" fmla="*/ 2871822 w 3024845"/>
                  <a:gd name="connsiteY382" fmla="*/ 648533 h 1059043"/>
                  <a:gd name="connsiteX383" fmla="*/ 2871822 w 3024845"/>
                  <a:gd name="connsiteY383" fmla="*/ 622592 h 1059043"/>
                  <a:gd name="connsiteX384" fmla="*/ 2910329 w 3024845"/>
                  <a:gd name="connsiteY384" fmla="*/ 622592 h 1059043"/>
                  <a:gd name="connsiteX385" fmla="*/ 2910329 w 3024845"/>
                  <a:gd name="connsiteY385" fmla="*/ 592327 h 1059043"/>
                  <a:gd name="connsiteX386" fmla="*/ 2958970 w 3024845"/>
                  <a:gd name="connsiteY386" fmla="*/ 592327 h 1059043"/>
                  <a:gd name="connsiteX387" fmla="*/ 2958970 w 3024845"/>
                  <a:gd name="connsiteY387" fmla="*/ 703483 h 1059043"/>
                  <a:gd name="connsiteX388" fmla="*/ 2958970 w 3024845"/>
                  <a:gd name="connsiteY388" fmla="*/ 717262 h 1059043"/>
                  <a:gd name="connsiteX389" fmla="*/ 3024845 w 3024845"/>
                  <a:gd name="connsiteY389" fmla="*/ 717262 h 1059043"/>
                  <a:gd name="connsiteX390" fmla="*/ 3024845 w 3024845"/>
                  <a:gd name="connsiteY390" fmla="*/ 1059043 h 1059043"/>
                  <a:gd name="connsiteX391" fmla="*/ 2054 w 3024845"/>
                  <a:gd name="connsiteY391" fmla="*/ 1056710 h 1059043"/>
                  <a:gd name="connsiteX392" fmla="*/ 0 w 3024845"/>
                  <a:gd name="connsiteY392" fmla="*/ 622592 h 1059043"/>
                  <a:gd name="connsiteX393" fmla="*/ 20267 w 3024845"/>
                  <a:gd name="connsiteY393" fmla="*/ 622592 h 1059043"/>
                  <a:gd name="connsiteX394" fmla="*/ 20774 w 3024845"/>
                  <a:gd name="connsiteY394" fmla="*/ 621511 h 1059043"/>
                  <a:gd name="connsiteX395" fmla="*/ 24320 w 3024845"/>
                  <a:gd name="connsiteY395" fmla="*/ 613945 h 1059043"/>
                  <a:gd name="connsiteX396" fmla="*/ 26094 w 3024845"/>
                  <a:gd name="connsiteY396" fmla="*/ 614215 h 1059043"/>
                  <a:gd name="connsiteX397" fmla="*/ 38507 w 3024845"/>
                  <a:gd name="connsiteY397" fmla="*/ 616106 h 1059043"/>
                  <a:gd name="connsiteX398" fmla="*/ 39014 w 3024845"/>
                  <a:gd name="connsiteY398" fmla="*/ 617458 h 1059043"/>
                  <a:gd name="connsiteX399" fmla="*/ 42560 w 3024845"/>
                  <a:gd name="connsiteY399" fmla="*/ 626915 h 1059043"/>
                  <a:gd name="connsiteX400" fmla="*/ 68907 w 3024845"/>
                  <a:gd name="connsiteY400" fmla="*/ 629077 h 1059043"/>
                  <a:gd name="connsiteX401" fmla="*/ 68907 w 3024845"/>
                  <a:gd name="connsiteY401" fmla="*/ 505856 h 1059043"/>
                  <a:gd name="connsiteX402" fmla="*/ 70934 w 3024845"/>
                  <a:gd name="connsiteY402" fmla="*/ 505856 h 1059043"/>
                  <a:gd name="connsiteX403" fmla="*/ 85121 w 3024845"/>
                  <a:gd name="connsiteY403" fmla="*/ 505856 h 1059043"/>
                  <a:gd name="connsiteX404" fmla="*/ 85121 w 3024845"/>
                  <a:gd name="connsiteY404" fmla="*/ 369664 h 1059043"/>
                  <a:gd name="connsiteX405" fmla="*/ 86894 w 3024845"/>
                  <a:gd name="connsiteY405" fmla="*/ 369664 h 1059043"/>
                  <a:gd name="connsiteX406" fmla="*/ 99308 w 3024845"/>
                  <a:gd name="connsiteY406" fmla="*/ 369664 h 1059043"/>
                  <a:gd name="connsiteX407" fmla="*/ 99308 w 3024845"/>
                  <a:gd name="connsiteY407" fmla="*/ 255090 h 1059043"/>
                  <a:gd name="connsiteX408" fmla="*/ 103361 w 3024845"/>
                  <a:gd name="connsiteY408" fmla="*/ 226986 h 1059043"/>
                  <a:gd name="connsiteX409" fmla="*/ 105388 w 3024845"/>
                  <a:gd name="connsiteY409" fmla="*/ 226986 h 1059043"/>
                  <a:gd name="connsiteX410" fmla="*/ 119575 w 3024845"/>
                  <a:gd name="connsiteY410"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80720 w 3024845"/>
                  <a:gd name="connsiteY326" fmla="*/ 555577 h 1059043"/>
                  <a:gd name="connsiteX327" fmla="*/ 2245574 w 3024845"/>
                  <a:gd name="connsiteY327" fmla="*/ 555577 h 1059043"/>
                  <a:gd name="connsiteX328" fmla="*/ 2245574 w 3024845"/>
                  <a:gd name="connsiteY328" fmla="*/ 631239 h 1059043"/>
                  <a:gd name="connsiteX329" fmla="*/ 2253681 w 3024845"/>
                  <a:gd name="connsiteY329" fmla="*/ 631239 h 1059043"/>
                  <a:gd name="connsiteX330" fmla="*/ 2255708 w 3024845"/>
                  <a:gd name="connsiteY330" fmla="*/ 624754 h 1059043"/>
                  <a:gd name="connsiteX331" fmla="*/ 2261788 w 3024845"/>
                  <a:gd name="connsiteY331" fmla="*/ 624754 h 1059043"/>
                  <a:gd name="connsiteX332" fmla="*/ 2263815 w 3024845"/>
                  <a:gd name="connsiteY332" fmla="*/ 633401 h 1059043"/>
                  <a:gd name="connsiteX333" fmla="*/ 2275975 w 3024845"/>
                  <a:gd name="connsiteY333" fmla="*/ 633401 h 1059043"/>
                  <a:gd name="connsiteX334" fmla="*/ 2275975 w 3024845"/>
                  <a:gd name="connsiteY334" fmla="*/ 626915 h 1059043"/>
                  <a:gd name="connsiteX335" fmla="*/ 2298268 w 3024845"/>
                  <a:gd name="connsiteY335" fmla="*/ 626915 h 1059043"/>
                  <a:gd name="connsiteX336" fmla="*/ 2298268 w 3024845"/>
                  <a:gd name="connsiteY336" fmla="*/ 633401 h 1059043"/>
                  <a:gd name="connsiteX337" fmla="*/ 2318535 w 3024845"/>
                  <a:gd name="connsiteY337" fmla="*/ 633401 h 1059043"/>
                  <a:gd name="connsiteX338" fmla="*/ 2318535 w 3024845"/>
                  <a:gd name="connsiteY338" fmla="*/ 678798 h 1059043"/>
                  <a:gd name="connsiteX339" fmla="*/ 2332722 w 3024845"/>
                  <a:gd name="connsiteY339" fmla="*/ 678798 h 1059043"/>
                  <a:gd name="connsiteX340" fmla="*/ 2332722 w 3024845"/>
                  <a:gd name="connsiteY340" fmla="*/ 665827 h 1059043"/>
                  <a:gd name="connsiteX341" fmla="*/ 2348936 w 3024845"/>
                  <a:gd name="connsiteY341" fmla="*/ 665827 h 1059043"/>
                  <a:gd name="connsiteX342" fmla="*/ 2348936 w 3024845"/>
                  <a:gd name="connsiteY342" fmla="*/ 486400 h 1059043"/>
                  <a:gd name="connsiteX343" fmla="*/ 2355016 w 3024845"/>
                  <a:gd name="connsiteY343" fmla="*/ 479914 h 1059043"/>
                  <a:gd name="connsiteX344" fmla="*/ 2427977 w 3024845"/>
                  <a:gd name="connsiteY344" fmla="*/ 479914 h 1059043"/>
                  <a:gd name="connsiteX345" fmla="*/ 2427977 w 3024845"/>
                  <a:gd name="connsiteY345" fmla="*/ 488562 h 1059043"/>
                  <a:gd name="connsiteX346" fmla="*/ 2438110 w 3024845"/>
                  <a:gd name="connsiteY346" fmla="*/ 488562 h 1059043"/>
                  <a:gd name="connsiteX347" fmla="*/ 2438110 w 3024845"/>
                  <a:gd name="connsiteY347" fmla="*/ 603136 h 1059043"/>
                  <a:gd name="connsiteX348" fmla="*/ 2460404 w 3024845"/>
                  <a:gd name="connsiteY348" fmla="*/ 603136 h 1059043"/>
                  <a:gd name="connsiteX349" fmla="*/ 2460404 w 3024845"/>
                  <a:gd name="connsiteY349" fmla="*/ 536121 h 1059043"/>
                  <a:gd name="connsiteX350" fmla="*/ 2486751 w 3024845"/>
                  <a:gd name="connsiteY350" fmla="*/ 536121 h 1059043"/>
                  <a:gd name="connsiteX351" fmla="*/ 2490804 w 3024845"/>
                  <a:gd name="connsiteY351" fmla="*/ 531797 h 1059043"/>
                  <a:gd name="connsiteX352" fmla="*/ 2498911 w 3024845"/>
                  <a:gd name="connsiteY352" fmla="*/ 531797 h 1059043"/>
                  <a:gd name="connsiteX353" fmla="*/ 2502964 w 3024845"/>
                  <a:gd name="connsiteY353" fmla="*/ 536121 h 1059043"/>
                  <a:gd name="connsiteX354" fmla="*/ 2525258 w 3024845"/>
                  <a:gd name="connsiteY354" fmla="*/ 536121 h 1059043"/>
                  <a:gd name="connsiteX355" fmla="*/ 2525258 w 3024845"/>
                  <a:gd name="connsiteY355" fmla="*/ 419385 h 1059043"/>
                  <a:gd name="connsiteX356" fmla="*/ 2582005 w 3024845"/>
                  <a:gd name="connsiteY356" fmla="*/ 408576 h 1059043"/>
                  <a:gd name="connsiteX357" fmla="*/ 2582005 w 3024845"/>
                  <a:gd name="connsiteY357" fmla="*/ 409657 h 1059043"/>
                  <a:gd name="connsiteX358" fmla="*/ 2582005 w 3024845"/>
                  <a:gd name="connsiteY358" fmla="*/ 417223 h 1059043"/>
                  <a:gd name="connsiteX359" fmla="*/ 2608352 w 3024845"/>
                  <a:gd name="connsiteY359" fmla="*/ 417223 h 1059043"/>
                  <a:gd name="connsiteX360" fmla="*/ 2608352 w 3024845"/>
                  <a:gd name="connsiteY360" fmla="*/ 672313 h 1059043"/>
                  <a:gd name="connsiteX361" fmla="*/ 2630646 w 3024845"/>
                  <a:gd name="connsiteY361" fmla="*/ 672313 h 1059043"/>
                  <a:gd name="connsiteX362" fmla="*/ 2630646 w 3024845"/>
                  <a:gd name="connsiteY362" fmla="*/ 667989 h 1059043"/>
                  <a:gd name="connsiteX363" fmla="*/ 2642806 w 3024845"/>
                  <a:gd name="connsiteY363" fmla="*/ 667989 h 1059043"/>
                  <a:gd name="connsiteX364" fmla="*/ 2642806 w 3024845"/>
                  <a:gd name="connsiteY364" fmla="*/ 672313 h 1059043"/>
                  <a:gd name="connsiteX365" fmla="*/ 2667126 w 3024845"/>
                  <a:gd name="connsiteY365" fmla="*/ 672313 h 1059043"/>
                  <a:gd name="connsiteX366" fmla="*/ 2667126 w 3024845"/>
                  <a:gd name="connsiteY366" fmla="*/ 659342 h 1059043"/>
                  <a:gd name="connsiteX367" fmla="*/ 2695500 w 3024845"/>
                  <a:gd name="connsiteY367" fmla="*/ 659342 h 1059043"/>
                  <a:gd name="connsiteX368" fmla="*/ 2707660 w 3024845"/>
                  <a:gd name="connsiteY368" fmla="*/ 655018 h 1059043"/>
                  <a:gd name="connsiteX369" fmla="*/ 2727927 w 3024845"/>
                  <a:gd name="connsiteY369" fmla="*/ 659342 h 1059043"/>
                  <a:gd name="connsiteX370" fmla="*/ 2727927 w 3024845"/>
                  <a:gd name="connsiteY370" fmla="*/ 642048 h 1059043"/>
                  <a:gd name="connsiteX371" fmla="*/ 2736034 w 3024845"/>
                  <a:gd name="connsiteY371" fmla="*/ 642048 h 1059043"/>
                  <a:gd name="connsiteX372" fmla="*/ 2736034 w 3024845"/>
                  <a:gd name="connsiteY372" fmla="*/ 629077 h 1059043"/>
                  <a:gd name="connsiteX373" fmla="*/ 2792781 w 3024845"/>
                  <a:gd name="connsiteY373" fmla="*/ 629077 h 1059043"/>
                  <a:gd name="connsiteX374" fmla="*/ 2792781 w 3024845"/>
                  <a:gd name="connsiteY374" fmla="*/ 598812 h 1059043"/>
                  <a:gd name="connsiteX375" fmla="*/ 2811021 w 3024845"/>
                  <a:gd name="connsiteY375" fmla="*/ 598812 h 1059043"/>
                  <a:gd name="connsiteX376" fmla="*/ 2811021 w 3024845"/>
                  <a:gd name="connsiteY376" fmla="*/ 592327 h 1059043"/>
                  <a:gd name="connsiteX377" fmla="*/ 2823181 w 3024845"/>
                  <a:gd name="connsiteY377" fmla="*/ 592327 h 1059043"/>
                  <a:gd name="connsiteX378" fmla="*/ 2823181 w 3024845"/>
                  <a:gd name="connsiteY378" fmla="*/ 598812 h 1059043"/>
                  <a:gd name="connsiteX379" fmla="*/ 2839395 w 3024845"/>
                  <a:gd name="connsiteY379" fmla="*/ 598812 h 1059043"/>
                  <a:gd name="connsiteX380" fmla="*/ 2839395 w 3024845"/>
                  <a:gd name="connsiteY380" fmla="*/ 648533 h 1059043"/>
                  <a:gd name="connsiteX381" fmla="*/ 2871822 w 3024845"/>
                  <a:gd name="connsiteY381" fmla="*/ 648533 h 1059043"/>
                  <a:gd name="connsiteX382" fmla="*/ 2871822 w 3024845"/>
                  <a:gd name="connsiteY382" fmla="*/ 622592 h 1059043"/>
                  <a:gd name="connsiteX383" fmla="*/ 2910329 w 3024845"/>
                  <a:gd name="connsiteY383" fmla="*/ 622592 h 1059043"/>
                  <a:gd name="connsiteX384" fmla="*/ 2910329 w 3024845"/>
                  <a:gd name="connsiteY384" fmla="*/ 592327 h 1059043"/>
                  <a:gd name="connsiteX385" fmla="*/ 2958970 w 3024845"/>
                  <a:gd name="connsiteY385" fmla="*/ 592327 h 1059043"/>
                  <a:gd name="connsiteX386" fmla="*/ 2958970 w 3024845"/>
                  <a:gd name="connsiteY386" fmla="*/ 703483 h 1059043"/>
                  <a:gd name="connsiteX387" fmla="*/ 2958970 w 3024845"/>
                  <a:gd name="connsiteY387" fmla="*/ 717262 h 1059043"/>
                  <a:gd name="connsiteX388" fmla="*/ 3024845 w 3024845"/>
                  <a:gd name="connsiteY388" fmla="*/ 717262 h 1059043"/>
                  <a:gd name="connsiteX389" fmla="*/ 3024845 w 3024845"/>
                  <a:gd name="connsiteY389" fmla="*/ 1059043 h 1059043"/>
                  <a:gd name="connsiteX390" fmla="*/ 2054 w 3024845"/>
                  <a:gd name="connsiteY390" fmla="*/ 1056710 h 1059043"/>
                  <a:gd name="connsiteX391" fmla="*/ 0 w 3024845"/>
                  <a:gd name="connsiteY391" fmla="*/ 622592 h 1059043"/>
                  <a:gd name="connsiteX392" fmla="*/ 20267 w 3024845"/>
                  <a:gd name="connsiteY392" fmla="*/ 622592 h 1059043"/>
                  <a:gd name="connsiteX393" fmla="*/ 20774 w 3024845"/>
                  <a:gd name="connsiteY393" fmla="*/ 621511 h 1059043"/>
                  <a:gd name="connsiteX394" fmla="*/ 24320 w 3024845"/>
                  <a:gd name="connsiteY394" fmla="*/ 613945 h 1059043"/>
                  <a:gd name="connsiteX395" fmla="*/ 26094 w 3024845"/>
                  <a:gd name="connsiteY395" fmla="*/ 614215 h 1059043"/>
                  <a:gd name="connsiteX396" fmla="*/ 38507 w 3024845"/>
                  <a:gd name="connsiteY396" fmla="*/ 616106 h 1059043"/>
                  <a:gd name="connsiteX397" fmla="*/ 39014 w 3024845"/>
                  <a:gd name="connsiteY397" fmla="*/ 617458 h 1059043"/>
                  <a:gd name="connsiteX398" fmla="*/ 42560 w 3024845"/>
                  <a:gd name="connsiteY398" fmla="*/ 626915 h 1059043"/>
                  <a:gd name="connsiteX399" fmla="*/ 68907 w 3024845"/>
                  <a:gd name="connsiteY399" fmla="*/ 629077 h 1059043"/>
                  <a:gd name="connsiteX400" fmla="*/ 68907 w 3024845"/>
                  <a:gd name="connsiteY400" fmla="*/ 505856 h 1059043"/>
                  <a:gd name="connsiteX401" fmla="*/ 70934 w 3024845"/>
                  <a:gd name="connsiteY401" fmla="*/ 505856 h 1059043"/>
                  <a:gd name="connsiteX402" fmla="*/ 85121 w 3024845"/>
                  <a:gd name="connsiteY402" fmla="*/ 505856 h 1059043"/>
                  <a:gd name="connsiteX403" fmla="*/ 85121 w 3024845"/>
                  <a:gd name="connsiteY403" fmla="*/ 369664 h 1059043"/>
                  <a:gd name="connsiteX404" fmla="*/ 86894 w 3024845"/>
                  <a:gd name="connsiteY404" fmla="*/ 369664 h 1059043"/>
                  <a:gd name="connsiteX405" fmla="*/ 99308 w 3024845"/>
                  <a:gd name="connsiteY405" fmla="*/ 369664 h 1059043"/>
                  <a:gd name="connsiteX406" fmla="*/ 99308 w 3024845"/>
                  <a:gd name="connsiteY406" fmla="*/ 255090 h 1059043"/>
                  <a:gd name="connsiteX407" fmla="*/ 103361 w 3024845"/>
                  <a:gd name="connsiteY407" fmla="*/ 226986 h 1059043"/>
                  <a:gd name="connsiteX408" fmla="*/ 105388 w 3024845"/>
                  <a:gd name="connsiteY408" fmla="*/ 226986 h 1059043"/>
                  <a:gd name="connsiteX409" fmla="*/ 119575 w 3024845"/>
                  <a:gd name="connsiteY409"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131868 h 1059043"/>
                  <a:gd name="connsiteX317" fmla="*/ 2144240 w 3024845"/>
                  <a:gd name="connsiteY317" fmla="*/ 125383 h 1059043"/>
                  <a:gd name="connsiteX318" fmla="*/ 2150320 w 3024845"/>
                  <a:gd name="connsiteY318" fmla="*/ 118897 h 1059043"/>
                  <a:gd name="connsiteX319" fmla="*/ 2150320 w 3024845"/>
                  <a:gd name="connsiteY319" fmla="*/ 60529 h 1059043"/>
                  <a:gd name="connsiteX320" fmla="*/ 2152346 w 3024845"/>
                  <a:gd name="connsiteY320" fmla="*/ 56206 h 1059043"/>
                  <a:gd name="connsiteX321" fmla="*/ 2152346 w 3024845"/>
                  <a:gd name="connsiteY321" fmla="*/ 0 h 1059043"/>
                  <a:gd name="connsiteX322" fmla="*/ 2162480 w 3024845"/>
                  <a:gd name="connsiteY322" fmla="*/ 118897 h 1059043"/>
                  <a:gd name="connsiteX323" fmla="*/ 2168560 w 3024845"/>
                  <a:gd name="connsiteY323" fmla="*/ 125383 h 1059043"/>
                  <a:gd name="connsiteX324" fmla="*/ 2166533 w 3024845"/>
                  <a:gd name="connsiteY324" fmla="*/ 131868 h 1059043"/>
                  <a:gd name="connsiteX325" fmla="*/ 2180720 w 3024845"/>
                  <a:gd name="connsiteY325" fmla="*/ 555577 h 1059043"/>
                  <a:gd name="connsiteX326" fmla="*/ 2245574 w 3024845"/>
                  <a:gd name="connsiteY326" fmla="*/ 555577 h 1059043"/>
                  <a:gd name="connsiteX327" fmla="*/ 2245574 w 3024845"/>
                  <a:gd name="connsiteY327" fmla="*/ 631239 h 1059043"/>
                  <a:gd name="connsiteX328" fmla="*/ 2253681 w 3024845"/>
                  <a:gd name="connsiteY328" fmla="*/ 631239 h 1059043"/>
                  <a:gd name="connsiteX329" fmla="*/ 2255708 w 3024845"/>
                  <a:gd name="connsiteY329" fmla="*/ 624754 h 1059043"/>
                  <a:gd name="connsiteX330" fmla="*/ 2261788 w 3024845"/>
                  <a:gd name="connsiteY330" fmla="*/ 624754 h 1059043"/>
                  <a:gd name="connsiteX331" fmla="*/ 2263815 w 3024845"/>
                  <a:gd name="connsiteY331" fmla="*/ 633401 h 1059043"/>
                  <a:gd name="connsiteX332" fmla="*/ 2275975 w 3024845"/>
                  <a:gd name="connsiteY332" fmla="*/ 633401 h 1059043"/>
                  <a:gd name="connsiteX333" fmla="*/ 2275975 w 3024845"/>
                  <a:gd name="connsiteY333" fmla="*/ 626915 h 1059043"/>
                  <a:gd name="connsiteX334" fmla="*/ 2298268 w 3024845"/>
                  <a:gd name="connsiteY334" fmla="*/ 626915 h 1059043"/>
                  <a:gd name="connsiteX335" fmla="*/ 2298268 w 3024845"/>
                  <a:gd name="connsiteY335" fmla="*/ 633401 h 1059043"/>
                  <a:gd name="connsiteX336" fmla="*/ 2318535 w 3024845"/>
                  <a:gd name="connsiteY336" fmla="*/ 633401 h 1059043"/>
                  <a:gd name="connsiteX337" fmla="*/ 2318535 w 3024845"/>
                  <a:gd name="connsiteY337" fmla="*/ 678798 h 1059043"/>
                  <a:gd name="connsiteX338" fmla="*/ 2332722 w 3024845"/>
                  <a:gd name="connsiteY338" fmla="*/ 678798 h 1059043"/>
                  <a:gd name="connsiteX339" fmla="*/ 2332722 w 3024845"/>
                  <a:gd name="connsiteY339" fmla="*/ 665827 h 1059043"/>
                  <a:gd name="connsiteX340" fmla="*/ 2348936 w 3024845"/>
                  <a:gd name="connsiteY340" fmla="*/ 665827 h 1059043"/>
                  <a:gd name="connsiteX341" fmla="*/ 2348936 w 3024845"/>
                  <a:gd name="connsiteY341" fmla="*/ 486400 h 1059043"/>
                  <a:gd name="connsiteX342" fmla="*/ 2355016 w 3024845"/>
                  <a:gd name="connsiteY342" fmla="*/ 479914 h 1059043"/>
                  <a:gd name="connsiteX343" fmla="*/ 2427977 w 3024845"/>
                  <a:gd name="connsiteY343" fmla="*/ 479914 h 1059043"/>
                  <a:gd name="connsiteX344" fmla="*/ 2427977 w 3024845"/>
                  <a:gd name="connsiteY344" fmla="*/ 488562 h 1059043"/>
                  <a:gd name="connsiteX345" fmla="*/ 2438110 w 3024845"/>
                  <a:gd name="connsiteY345" fmla="*/ 488562 h 1059043"/>
                  <a:gd name="connsiteX346" fmla="*/ 2438110 w 3024845"/>
                  <a:gd name="connsiteY346" fmla="*/ 603136 h 1059043"/>
                  <a:gd name="connsiteX347" fmla="*/ 2460404 w 3024845"/>
                  <a:gd name="connsiteY347" fmla="*/ 603136 h 1059043"/>
                  <a:gd name="connsiteX348" fmla="*/ 2460404 w 3024845"/>
                  <a:gd name="connsiteY348" fmla="*/ 536121 h 1059043"/>
                  <a:gd name="connsiteX349" fmla="*/ 2486751 w 3024845"/>
                  <a:gd name="connsiteY349" fmla="*/ 536121 h 1059043"/>
                  <a:gd name="connsiteX350" fmla="*/ 2490804 w 3024845"/>
                  <a:gd name="connsiteY350" fmla="*/ 531797 h 1059043"/>
                  <a:gd name="connsiteX351" fmla="*/ 2498911 w 3024845"/>
                  <a:gd name="connsiteY351" fmla="*/ 531797 h 1059043"/>
                  <a:gd name="connsiteX352" fmla="*/ 2502964 w 3024845"/>
                  <a:gd name="connsiteY352" fmla="*/ 536121 h 1059043"/>
                  <a:gd name="connsiteX353" fmla="*/ 2525258 w 3024845"/>
                  <a:gd name="connsiteY353" fmla="*/ 536121 h 1059043"/>
                  <a:gd name="connsiteX354" fmla="*/ 2525258 w 3024845"/>
                  <a:gd name="connsiteY354" fmla="*/ 419385 h 1059043"/>
                  <a:gd name="connsiteX355" fmla="*/ 2582005 w 3024845"/>
                  <a:gd name="connsiteY355" fmla="*/ 408576 h 1059043"/>
                  <a:gd name="connsiteX356" fmla="*/ 2582005 w 3024845"/>
                  <a:gd name="connsiteY356" fmla="*/ 409657 h 1059043"/>
                  <a:gd name="connsiteX357" fmla="*/ 2582005 w 3024845"/>
                  <a:gd name="connsiteY357" fmla="*/ 417223 h 1059043"/>
                  <a:gd name="connsiteX358" fmla="*/ 2608352 w 3024845"/>
                  <a:gd name="connsiteY358" fmla="*/ 417223 h 1059043"/>
                  <a:gd name="connsiteX359" fmla="*/ 2608352 w 3024845"/>
                  <a:gd name="connsiteY359" fmla="*/ 672313 h 1059043"/>
                  <a:gd name="connsiteX360" fmla="*/ 2630646 w 3024845"/>
                  <a:gd name="connsiteY360" fmla="*/ 672313 h 1059043"/>
                  <a:gd name="connsiteX361" fmla="*/ 2630646 w 3024845"/>
                  <a:gd name="connsiteY361" fmla="*/ 667989 h 1059043"/>
                  <a:gd name="connsiteX362" fmla="*/ 2642806 w 3024845"/>
                  <a:gd name="connsiteY362" fmla="*/ 667989 h 1059043"/>
                  <a:gd name="connsiteX363" fmla="*/ 2642806 w 3024845"/>
                  <a:gd name="connsiteY363" fmla="*/ 672313 h 1059043"/>
                  <a:gd name="connsiteX364" fmla="*/ 2667126 w 3024845"/>
                  <a:gd name="connsiteY364" fmla="*/ 672313 h 1059043"/>
                  <a:gd name="connsiteX365" fmla="*/ 2667126 w 3024845"/>
                  <a:gd name="connsiteY365" fmla="*/ 659342 h 1059043"/>
                  <a:gd name="connsiteX366" fmla="*/ 2695500 w 3024845"/>
                  <a:gd name="connsiteY366" fmla="*/ 659342 h 1059043"/>
                  <a:gd name="connsiteX367" fmla="*/ 2707660 w 3024845"/>
                  <a:gd name="connsiteY367" fmla="*/ 655018 h 1059043"/>
                  <a:gd name="connsiteX368" fmla="*/ 2727927 w 3024845"/>
                  <a:gd name="connsiteY368" fmla="*/ 659342 h 1059043"/>
                  <a:gd name="connsiteX369" fmla="*/ 2727927 w 3024845"/>
                  <a:gd name="connsiteY369" fmla="*/ 642048 h 1059043"/>
                  <a:gd name="connsiteX370" fmla="*/ 2736034 w 3024845"/>
                  <a:gd name="connsiteY370" fmla="*/ 642048 h 1059043"/>
                  <a:gd name="connsiteX371" fmla="*/ 2736034 w 3024845"/>
                  <a:gd name="connsiteY371" fmla="*/ 629077 h 1059043"/>
                  <a:gd name="connsiteX372" fmla="*/ 2792781 w 3024845"/>
                  <a:gd name="connsiteY372" fmla="*/ 629077 h 1059043"/>
                  <a:gd name="connsiteX373" fmla="*/ 2792781 w 3024845"/>
                  <a:gd name="connsiteY373" fmla="*/ 598812 h 1059043"/>
                  <a:gd name="connsiteX374" fmla="*/ 2811021 w 3024845"/>
                  <a:gd name="connsiteY374" fmla="*/ 598812 h 1059043"/>
                  <a:gd name="connsiteX375" fmla="*/ 2811021 w 3024845"/>
                  <a:gd name="connsiteY375" fmla="*/ 592327 h 1059043"/>
                  <a:gd name="connsiteX376" fmla="*/ 2823181 w 3024845"/>
                  <a:gd name="connsiteY376" fmla="*/ 592327 h 1059043"/>
                  <a:gd name="connsiteX377" fmla="*/ 2823181 w 3024845"/>
                  <a:gd name="connsiteY377" fmla="*/ 598812 h 1059043"/>
                  <a:gd name="connsiteX378" fmla="*/ 2839395 w 3024845"/>
                  <a:gd name="connsiteY378" fmla="*/ 598812 h 1059043"/>
                  <a:gd name="connsiteX379" fmla="*/ 2839395 w 3024845"/>
                  <a:gd name="connsiteY379" fmla="*/ 648533 h 1059043"/>
                  <a:gd name="connsiteX380" fmla="*/ 2871822 w 3024845"/>
                  <a:gd name="connsiteY380" fmla="*/ 648533 h 1059043"/>
                  <a:gd name="connsiteX381" fmla="*/ 2871822 w 3024845"/>
                  <a:gd name="connsiteY381" fmla="*/ 622592 h 1059043"/>
                  <a:gd name="connsiteX382" fmla="*/ 2910329 w 3024845"/>
                  <a:gd name="connsiteY382" fmla="*/ 622592 h 1059043"/>
                  <a:gd name="connsiteX383" fmla="*/ 2910329 w 3024845"/>
                  <a:gd name="connsiteY383" fmla="*/ 592327 h 1059043"/>
                  <a:gd name="connsiteX384" fmla="*/ 2958970 w 3024845"/>
                  <a:gd name="connsiteY384" fmla="*/ 592327 h 1059043"/>
                  <a:gd name="connsiteX385" fmla="*/ 2958970 w 3024845"/>
                  <a:gd name="connsiteY385" fmla="*/ 703483 h 1059043"/>
                  <a:gd name="connsiteX386" fmla="*/ 2958970 w 3024845"/>
                  <a:gd name="connsiteY386" fmla="*/ 717262 h 1059043"/>
                  <a:gd name="connsiteX387" fmla="*/ 3024845 w 3024845"/>
                  <a:gd name="connsiteY387" fmla="*/ 717262 h 1059043"/>
                  <a:gd name="connsiteX388" fmla="*/ 3024845 w 3024845"/>
                  <a:gd name="connsiteY388" fmla="*/ 1059043 h 1059043"/>
                  <a:gd name="connsiteX389" fmla="*/ 2054 w 3024845"/>
                  <a:gd name="connsiteY389" fmla="*/ 1056710 h 1059043"/>
                  <a:gd name="connsiteX390" fmla="*/ 0 w 3024845"/>
                  <a:gd name="connsiteY390" fmla="*/ 622592 h 1059043"/>
                  <a:gd name="connsiteX391" fmla="*/ 20267 w 3024845"/>
                  <a:gd name="connsiteY391" fmla="*/ 622592 h 1059043"/>
                  <a:gd name="connsiteX392" fmla="*/ 20774 w 3024845"/>
                  <a:gd name="connsiteY392" fmla="*/ 621511 h 1059043"/>
                  <a:gd name="connsiteX393" fmla="*/ 24320 w 3024845"/>
                  <a:gd name="connsiteY393" fmla="*/ 613945 h 1059043"/>
                  <a:gd name="connsiteX394" fmla="*/ 26094 w 3024845"/>
                  <a:gd name="connsiteY394" fmla="*/ 614215 h 1059043"/>
                  <a:gd name="connsiteX395" fmla="*/ 38507 w 3024845"/>
                  <a:gd name="connsiteY395" fmla="*/ 616106 h 1059043"/>
                  <a:gd name="connsiteX396" fmla="*/ 39014 w 3024845"/>
                  <a:gd name="connsiteY396" fmla="*/ 617458 h 1059043"/>
                  <a:gd name="connsiteX397" fmla="*/ 42560 w 3024845"/>
                  <a:gd name="connsiteY397" fmla="*/ 626915 h 1059043"/>
                  <a:gd name="connsiteX398" fmla="*/ 68907 w 3024845"/>
                  <a:gd name="connsiteY398" fmla="*/ 629077 h 1059043"/>
                  <a:gd name="connsiteX399" fmla="*/ 68907 w 3024845"/>
                  <a:gd name="connsiteY399" fmla="*/ 505856 h 1059043"/>
                  <a:gd name="connsiteX400" fmla="*/ 70934 w 3024845"/>
                  <a:gd name="connsiteY400" fmla="*/ 505856 h 1059043"/>
                  <a:gd name="connsiteX401" fmla="*/ 85121 w 3024845"/>
                  <a:gd name="connsiteY401" fmla="*/ 505856 h 1059043"/>
                  <a:gd name="connsiteX402" fmla="*/ 85121 w 3024845"/>
                  <a:gd name="connsiteY402" fmla="*/ 369664 h 1059043"/>
                  <a:gd name="connsiteX403" fmla="*/ 86894 w 3024845"/>
                  <a:gd name="connsiteY403" fmla="*/ 369664 h 1059043"/>
                  <a:gd name="connsiteX404" fmla="*/ 99308 w 3024845"/>
                  <a:gd name="connsiteY404" fmla="*/ 369664 h 1059043"/>
                  <a:gd name="connsiteX405" fmla="*/ 99308 w 3024845"/>
                  <a:gd name="connsiteY405" fmla="*/ 255090 h 1059043"/>
                  <a:gd name="connsiteX406" fmla="*/ 103361 w 3024845"/>
                  <a:gd name="connsiteY406" fmla="*/ 226986 h 1059043"/>
                  <a:gd name="connsiteX407" fmla="*/ 105388 w 3024845"/>
                  <a:gd name="connsiteY407" fmla="*/ 226986 h 1059043"/>
                  <a:gd name="connsiteX408" fmla="*/ 119575 w 3024845"/>
                  <a:gd name="connsiteY40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14016 h 1059043"/>
                  <a:gd name="connsiteX315" fmla="*/ 2146266 w 3024845"/>
                  <a:gd name="connsiteY315" fmla="*/ 131868 h 1059043"/>
                  <a:gd name="connsiteX316" fmla="*/ 2144240 w 3024845"/>
                  <a:gd name="connsiteY316" fmla="*/ 125383 h 1059043"/>
                  <a:gd name="connsiteX317" fmla="*/ 2150320 w 3024845"/>
                  <a:gd name="connsiteY317" fmla="*/ 118897 h 1059043"/>
                  <a:gd name="connsiteX318" fmla="*/ 2150320 w 3024845"/>
                  <a:gd name="connsiteY318" fmla="*/ 60529 h 1059043"/>
                  <a:gd name="connsiteX319" fmla="*/ 2152346 w 3024845"/>
                  <a:gd name="connsiteY319" fmla="*/ 56206 h 1059043"/>
                  <a:gd name="connsiteX320" fmla="*/ 2152346 w 3024845"/>
                  <a:gd name="connsiteY320" fmla="*/ 0 h 1059043"/>
                  <a:gd name="connsiteX321" fmla="*/ 2162480 w 3024845"/>
                  <a:gd name="connsiteY321" fmla="*/ 118897 h 1059043"/>
                  <a:gd name="connsiteX322" fmla="*/ 2168560 w 3024845"/>
                  <a:gd name="connsiteY322" fmla="*/ 125383 h 1059043"/>
                  <a:gd name="connsiteX323" fmla="*/ 2166533 w 3024845"/>
                  <a:gd name="connsiteY323" fmla="*/ 131868 h 1059043"/>
                  <a:gd name="connsiteX324" fmla="*/ 2180720 w 3024845"/>
                  <a:gd name="connsiteY324" fmla="*/ 555577 h 1059043"/>
                  <a:gd name="connsiteX325" fmla="*/ 2245574 w 3024845"/>
                  <a:gd name="connsiteY325" fmla="*/ 555577 h 1059043"/>
                  <a:gd name="connsiteX326" fmla="*/ 2245574 w 3024845"/>
                  <a:gd name="connsiteY326" fmla="*/ 631239 h 1059043"/>
                  <a:gd name="connsiteX327" fmla="*/ 2253681 w 3024845"/>
                  <a:gd name="connsiteY327" fmla="*/ 631239 h 1059043"/>
                  <a:gd name="connsiteX328" fmla="*/ 2255708 w 3024845"/>
                  <a:gd name="connsiteY328" fmla="*/ 624754 h 1059043"/>
                  <a:gd name="connsiteX329" fmla="*/ 2261788 w 3024845"/>
                  <a:gd name="connsiteY329" fmla="*/ 624754 h 1059043"/>
                  <a:gd name="connsiteX330" fmla="*/ 2263815 w 3024845"/>
                  <a:gd name="connsiteY330" fmla="*/ 633401 h 1059043"/>
                  <a:gd name="connsiteX331" fmla="*/ 2275975 w 3024845"/>
                  <a:gd name="connsiteY331" fmla="*/ 633401 h 1059043"/>
                  <a:gd name="connsiteX332" fmla="*/ 2275975 w 3024845"/>
                  <a:gd name="connsiteY332" fmla="*/ 626915 h 1059043"/>
                  <a:gd name="connsiteX333" fmla="*/ 2298268 w 3024845"/>
                  <a:gd name="connsiteY333" fmla="*/ 626915 h 1059043"/>
                  <a:gd name="connsiteX334" fmla="*/ 2298268 w 3024845"/>
                  <a:gd name="connsiteY334" fmla="*/ 633401 h 1059043"/>
                  <a:gd name="connsiteX335" fmla="*/ 2318535 w 3024845"/>
                  <a:gd name="connsiteY335" fmla="*/ 633401 h 1059043"/>
                  <a:gd name="connsiteX336" fmla="*/ 2318535 w 3024845"/>
                  <a:gd name="connsiteY336" fmla="*/ 678798 h 1059043"/>
                  <a:gd name="connsiteX337" fmla="*/ 2332722 w 3024845"/>
                  <a:gd name="connsiteY337" fmla="*/ 678798 h 1059043"/>
                  <a:gd name="connsiteX338" fmla="*/ 2332722 w 3024845"/>
                  <a:gd name="connsiteY338" fmla="*/ 665827 h 1059043"/>
                  <a:gd name="connsiteX339" fmla="*/ 2348936 w 3024845"/>
                  <a:gd name="connsiteY339" fmla="*/ 665827 h 1059043"/>
                  <a:gd name="connsiteX340" fmla="*/ 2348936 w 3024845"/>
                  <a:gd name="connsiteY340" fmla="*/ 486400 h 1059043"/>
                  <a:gd name="connsiteX341" fmla="*/ 2355016 w 3024845"/>
                  <a:gd name="connsiteY341" fmla="*/ 479914 h 1059043"/>
                  <a:gd name="connsiteX342" fmla="*/ 2427977 w 3024845"/>
                  <a:gd name="connsiteY342" fmla="*/ 479914 h 1059043"/>
                  <a:gd name="connsiteX343" fmla="*/ 2427977 w 3024845"/>
                  <a:gd name="connsiteY343" fmla="*/ 488562 h 1059043"/>
                  <a:gd name="connsiteX344" fmla="*/ 2438110 w 3024845"/>
                  <a:gd name="connsiteY344" fmla="*/ 488562 h 1059043"/>
                  <a:gd name="connsiteX345" fmla="*/ 2438110 w 3024845"/>
                  <a:gd name="connsiteY345" fmla="*/ 603136 h 1059043"/>
                  <a:gd name="connsiteX346" fmla="*/ 2460404 w 3024845"/>
                  <a:gd name="connsiteY346" fmla="*/ 603136 h 1059043"/>
                  <a:gd name="connsiteX347" fmla="*/ 2460404 w 3024845"/>
                  <a:gd name="connsiteY347" fmla="*/ 536121 h 1059043"/>
                  <a:gd name="connsiteX348" fmla="*/ 2486751 w 3024845"/>
                  <a:gd name="connsiteY348" fmla="*/ 536121 h 1059043"/>
                  <a:gd name="connsiteX349" fmla="*/ 2490804 w 3024845"/>
                  <a:gd name="connsiteY349" fmla="*/ 531797 h 1059043"/>
                  <a:gd name="connsiteX350" fmla="*/ 2498911 w 3024845"/>
                  <a:gd name="connsiteY350" fmla="*/ 531797 h 1059043"/>
                  <a:gd name="connsiteX351" fmla="*/ 2502964 w 3024845"/>
                  <a:gd name="connsiteY351" fmla="*/ 536121 h 1059043"/>
                  <a:gd name="connsiteX352" fmla="*/ 2525258 w 3024845"/>
                  <a:gd name="connsiteY352" fmla="*/ 536121 h 1059043"/>
                  <a:gd name="connsiteX353" fmla="*/ 2525258 w 3024845"/>
                  <a:gd name="connsiteY353" fmla="*/ 419385 h 1059043"/>
                  <a:gd name="connsiteX354" fmla="*/ 2582005 w 3024845"/>
                  <a:gd name="connsiteY354" fmla="*/ 408576 h 1059043"/>
                  <a:gd name="connsiteX355" fmla="*/ 2582005 w 3024845"/>
                  <a:gd name="connsiteY355" fmla="*/ 409657 h 1059043"/>
                  <a:gd name="connsiteX356" fmla="*/ 2582005 w 3024845"/>
                  <a:gd name="connsiteY356" fmla="*/ 417223 h 1059043"/>
                  <a:gd name="connsiteX357" fmla="*/ 2608352 w 3024845"/>
                  <a:gd name="connsiteY357" fmla="*/ 417223 h 1059043"/>
                  <a:gd name="connsiteX358" fmla="*/ 2608352 w 3024845"/>
                  <a:gd name="connsiteY358" fmla="*/ 672313 h 1059043"/>
                  <a:gd name="connsiteX359" fmla="*/ 2630646 w 3024845"/>
                  <a:gd name="connsiteY359" fmla="*/ 672313 h 1059043"/>
                  <a:gd name="connsiteX360" fmla="*/ 2630646 w 3024845"/>
                  <a:gd name="connsiteY360" fmla="*/ 667989 h 1059043"/>
                  <a:gd name="connsiteX361" fmla="*/ 2642806 w 3024845"/>
                  <a:gd name="connsiteY361" fmla="*/ 667989 h 1059043"/>
                  <a:gd name="connsiteX362" fmla="*/ 2642806 w 3024845"/>
                  <a:gd name="connsiteY362" fmla="*/ 672313 h 1059043"/>
                  <a:gd name="connsiteX363" fmla="*/ 2667126 w 3024845"/>
                  <a:gd name="connsiteY363" fmla="*/ 672313 h 1059043"/>
                  <a:gd name="connsiteX364" fmla="*/ 2667126 w 3024845"/>
                  <a:gd name="connsiteY364" fmla="*/ 659342 h 1059043"/>
                  <a:gd name="connsiteX365" fmla="*/ 2695500 w 3024845"/>
                  <a:gd name="connsiteY365" fmla="*/ 659342 h 1059043"/>
                  <a:gd name="connsiteX366" fmla="*/ 2707660 w 3024845"/>
                  <a:gd name="connsiteY366" fmla="*/ 655018 h 1059043"/>
                  <a:gd name="connsiteX367" fmla="*/ 2727927 w 3024845"/>
                  <a:gd name="connsiteY367" fmla="*/ 659342 h 1059043"/>
                  <a:gd name="connsiteX368" fmla="*/ 2727927 w 3024845"/>
                  <a:gd name="connsiteY368" fmla="*/ 642048 h 1059043"/>
                  <a:gd name="connsiteX369" fmla="*/ 2736034 w 3024845"/>
                  <a:gd name="connsiteY369" fmla="*/ 642048 h 1059043"/>
                  <a:gd name="connsiteX370" fmla="*/ 2736034 w 3024845"/>
                  <a:gd name="connsiteY370" fmla="*/ 629077 h 1059043"/>
                  <a:gd name="connsiteX371" fmla="*/ 2792781 w 3024845"/>
                  <a:gd name="connsiteY371" fmla="*/ 629077 h 1059043"/>
                  <a:gd name="connsiteX372" fmla="*/ 2792781 w 3024845"/>
                  <a:gd name="connsiteY372" fmla="*/ 598812 h 1059043"/>
                  <a:gd name="connsiteX373" fmla="*/ 2811021 w 3024845"/>
                  <a:gd name="connsiteY373" fmla="*/ 598812 h 1059043"/>
                  <a:gd name="connsiteX374" fmla="*/ 2811021 w 3024845"/>
                  <a:gd name="connsiteY374" fmla="*/ 592327 h 1059043"/>
                  <a:gd name="connsiteX375" fmla="*/ 2823181 w 3024845"/>
                  <a:gd name="connsiteY375" fmla="*/ 592327 h 1059043"/>
                  <a:gd name="connsiteX376" fmla="*/ 2823181 w 3024845"/>
                  <a:gd name="connsiteY376" fmla="*/ 598812 h 1059043"/>
                  <a:gd name="connsiteX377" fmla="*/ 2839395 w 3024845"/>
                  <a:gd name="connsiteY377" fmla="*/ 598812 h 1059043"/>
                  <a:gd name="connsiteX378" fmla="*/ 2839395 w 3024845"/>
                  <a:gd name="connsiteY378" fmla="*/ 648533 h 1059043"/>
                  <a:gd name="connsiteX379" fmla="*/ 2871822 w 3024845"/>
                  <a:gd name="connsiteY379" fmla="*/ 648533 h 1059043"/>
                  <a:gd name="connsiteX380" fmla="*/ 2871822 w 3024845"/>
                  <a:gd name="connsiteY380" fmla="*/ 622592 h 1059043"/>
                  <a:gd name="connsiteX381" fmla="*/ 2910329 w 3024845"/>
                  <a:gd name="connsiteY381" fmla="*/ 622592 h 1059043"/>
                  <a:gd name="connsiteX382" fmla="*/ 2910329 w 3024845"/>
                  <a:gd name="connsiteY382" fmla="*/ 592327 h 1059043"/>
                  <a:gd name="connsiteX383" fmla="*/ 2958970 w 3024845"/>
                  <a:gd name="connsiteY383" fmla="*/ 592327 h 1059043"/>
                  <a:gd name="connsiteX384" fmla="*/ 2958970 w 3024845"/>
                  <a:gd name="connsiteY384" fmla="*/ 703483 h 1059043"/>
                  <a:gd name="connsiteX385" fmla="*/ 2958970 w 3024845"/>
                  <a:gd name="connsiteY385" fmla="*/ 717262 h 1059043"/>
                  <a:gd name="connsiteX386" fmla="*/ 3024845 w 3024845"/>
                  <a:gd name="connsiteY386" fmla="*/ 717262 h 1059043"/>
                  <a:gd name="connsiteX387" fmla="*/ 3024845 w 3024845"/>
                  <a:gd name="connsiteY387" fmla="*/ 1059043 h 1059043"/>
                  <a:gd name="connsiteX388" fmla="*/ 2054 w 3024845"/>
                  <a:gd name="connsiteY388" fmla="*/ 1056710 h 1059043"/>
                  <a:gd name="connsiteX389" fmla="*/ 0 w 3024845"/>
                  <a:gd name="connsiteY389" fmla="*/ 622592 h 1059043"/>
                  <a:gd name="connsiteX390" fmla="*/ 20267 w 3024845"/>
                  <a:gd name="connsiteY390" fmla="*/ 622592 h 1059043"/>
                  <a:gd name="connsiteX391" fmla="*/ 20774 w 3024845"/>
                  <a:gd name="connsiteY391" fmla="*/ 621511 h 1059043"/>
                  <a:gd name="connsiteX392" fmla="*/ 24320 w 3024845"/>
                  <a:gd name="connsiteY392" fmla="*/ 613945 h 1059043"/>
                  <a:gd name="connsiteX393" fmla="*/ 26094 w 3024845"/>
                  <a:gd name="connsiteY393" fmla="*/ 614215 h 1059043"/>
                  <a:gd name="connsiteX394" fmla="*/ 38507 w 3024845"/>
                  <a:gd name="connsiteY394" fmla="*/ 616106 h 1059043"/>
                  <a:gd name="connsiteX395" fmla="*/ 39014 w 3024845"/>
                  <a:gd name="connsiteY395" fmla="*/ 617458 h 1059043"/>
                  <a:gd name="connsiteX396" fmla="*/ 42560 w 3024845"/>
                  <a:gd name="connsiteY396" fmla="*/ 626915 h 1059043"/>
                  <a:gd name="connsiteX397" fmla="*/ 68907 w 3024845"/>
                  <a:gd name="connsiteY397" fmla="*/ 629077 h 1059043"/>
                  <a:gd name="connsiteX398" fmla="*/ 68907 w 3024845"/>
                  <a:gd name="connsiteY398" fmla="*/ 505856 h 1059043"/>
                  <a:gd name="connsiteX399" fmla="*/ 70934 w 3024845"/>
                  <a:gd name="connsiteY399" fmla="*/ 505856 h 1059043"/>
                  <a:gd name="connsiteX400" fmla="*/ 85121 w 3024845"/>
                  <a:gd name="connsiteY400" fmla="*/ 505856 h 1059043"/>
                  <a:gd name="connsiteX401" fmla="*/ 85121 w 3024845"/>
                  <a:gd name="connsiteY401" fmla="*/ 369664 h 1059043"/>
                  <a:gd name="connsiteX402" fmla="*/ 86894 w 3024845"/>
                  <a:gd name="connsiteY402" fmla="*/ 369664 h 1059043"/>
                  <a:gd name="connsiteX403" fmla="*/ 99308 w 3024845"/>
                  <a:gd name="connsiteY403" fmla="*/ 369664 h 1059043"/>
                  <a:gd name="connsiteX404" fmla="*/ 99308 w 3024845"/>
                  <a:gd name="connsiteY404" fmla="*/ 255090 h 1059043"/>
                  <a:gd name="connsiteX405" fmla="*/ 103361 w 3024845"/>
                  <a:gd name="connsiteY405" fmla="*/ 226986 h 1059043"/>
                  <a:gd name="connsiteX406" fmla="*/ 105388 w 3024845"/>
                  <a:gd name="connsiteY406" fmla="*/ 226986 h 1059043"/>
                  <a:gd name="connsiteX407" fmla="*/ 119575 w 3024845"/>
                  <a:gd name="connsiteY407"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44240 w 3024845"/>
                  <a:gd name="connsiteY313" fmla="*/ 214016 h 1059043"/>
                  <a:gd name="connsiteX314" fmla="*/ 2146266 w 3024845"/>
                  <a:gd name="connsiteY314" fmla="*/ 131868 h 1059043"/>
                  <a:gd name="connsiteX315" fmla="*/ 2144240 w 3024845"/>
                  <a:gd name="connsiteY315" fmla="*/ 125383 h 1059043"/>
                  <a:gd name="connsiteX316" fmla="*/ 2150320 w 3024845"/>
                  <a:gd name="connsiteY316" fmla="*/ 118897 h 1059043"/>
                  <a:gd name="connsiteX317" fmla="*/ 2150320 w 3024845"/>
                  <a:gd name="connsiteY317" fmla="*/ 60529 h 1059043"/>
                  <a:gd name="connsiteX318" fmla="*/ 2152346 w 3024845"/>
                  <a:gd name="connsiteY318" fmla="*/ 56206 h 1059043"/>
                  <a:gd name="connsiteX319" fmla="*/ 2152346 w 3024845"/>
                  <a:gd name="connsiteY319" fmla="*/ 0 h 1059043"/>
                  <a:gd name="connsiteX320" fmla="*/ 2162480 w 3024845"/>
                  <a:gd name="connsiteY320" fmla="*/ 118897 h 1059043"/>
                  <a:gd name="connsiteX321" fmla="*/ 2168560 w 3024845"/>
                  <a:gd name="connsiteY321" fmla="*/ 125383 h 1059043"/>
                  <a:gd name="connsiteX322" fmla="*/ 2166533 w 3024845"/>
                  <a:gd name="connsiteY322" fmla="*/ 131868 h 1059043"/>
                  <a:gd name="connsiteX323" fmla="*/ 2180720 w 3024845"/>
                  <a:gd name="connsiteY323" fmla="*/ 555577 h 1059043"/>
                  <a:gd name="connsiteX324" fmla="*/ 2245574 w 3024845"/>
                  <a:gd name="connsiteY324" fmla="*/ 555577 h 1059043"/>
                  <a:gd name="connsiteX325" fmla="*/ 2245574 w 3024845"/>
                  <a:gd name="connsiteY325" fmla="*/ 631239 h 1059043"/>
                  <a:gd name="connsiteX326" fmla="*/ 2253681 w 3024845"/>
                  <a:gd name="connsiteY326" fmla="*/ 631239 h 1059043"/>
                  <a:gd name="connsiteX327" fmla="*/ 2255708 w 3024845"/>
                  <a:gd name="connsiteY327" fmla="*/ 624754 h 1059043"/>
                  <a:gd name="connsiteX328" fmla="*/ 2261788 w 3024845"/>
                  <a:gd name="connsiteY328" fmla="*/ 624754 h 1059043"/>
                  <a:gd name="connsiteX329" fmla="*/ 2263815 w 3024845"/>
                  <a:gd name="connsiteY329" fmla="*/ 633401 h 1059043"/>
                  <a:gd name="connsiteX330" fmla="*/ 2275975 w 3024845"/>
                  <a:gd name="connsiteY330" fmla="*/ 633401 h 1059043"/>
                  <a:gd name="connsiteX331" fmla="*/ 2275975 w 3024845"/>
                  <a:gd name="connsiteY331" fmla="*/ 626915 h 1059043"/>
                  <a:gd name="connsiteX332" fmla="*/ 2298268 w 3024845"/>
                  <a:gd name="connsiteY332" fmla="*/ 626915 h 1059043"/>
                  <a:gd name="connsiteX333" fmla="*/ 2298268 w 3024845"/>
                  <a:gd name="connsiteY333" fmla="*/ 633401 h 1059043"/>
                  <a:gd name="connsiteX334" fmla="*/ 2318535 w 3024845"/>
                  <a:gd name="connsiteY334" fmla="*/ 633401 h 1059043"/>
                  <a:gd name="connsiteX335" fmla="*/ 2318535 w 3024845"/>
                  <a:gd name="connsiteY335" fmla="*/ 678798 h 1059043"/>
                  <a:gd name="connsiteX336" fmla="*/ 2332722 w 3024845"/>
                  <a:gd name="connsiteY336" fmla="*/ 678798 h 1059043"/>
                  <a:gd name="connsiteX337" fmla="*/ 2332722 w 3024845"/>
                  <a:gd name="connsiteY337" fmla="*/ 665827 h 1059043"/>
                  <a:gd name="connsiteX338" fmla="*/ 2348936 w 3024845"/>
                  <a:gd name="connsiteY338" fmla="*/ 665827 h 1059043"/>
                  <a:gd name="connsiteX339" fmla="*/ 2348936 w 3024845"/>
                  <a:gd name="connsiteY339" fmla="*/ 486400 h 1059043"/>
                  <a:gd name="connsiteX340" fmla="*/ 2355016 w 3024845"/>
                  <a:gd name="connsiteY340" fmla="*/ 479914 h 1059043"/>
                  <a:gd name="connsiteX341" fmla="*/ 2427977 w 3024845"/>
                  <a:gd name="connsiteY341" fmla="*/ 479914 h 1059043"/>
                  <a:gd name="connsiteX342" fmla="*/ 2427977 w 3024845"/>
                  <a:gd name="connsiteY342" fmla="*/ 488562 h 1059043"/>
                  <a:gd name="connsiteX343" fmla="*/ 2438110 w 3024845"/>
                  <a:gd name="connsiteY343" fmla="*/ 488562 h 1059043"/>
                  <a:gd name="connsiteX344" fmla="*/ 2438110 w 3024845"/>
                  <a:gd name="connsiteY344" fmla="*/ 603136 h 1059043"/>
                  <a:gd name="connsiteX345" fmla="*/ 2460404 w 3024845"/>
                  <a:gd name="connsiteY345" fmla="*/ 603136 h 1059043"/>
                  <a:gd name="connsiteX346" fmla="*/ 2460404 w 3024845"/>
                  <a:gd name="connsiteY346" fmla="*/ 536121 h 1059043"/>
                  <a:gd name="connsiteX347" fmla="*/ 2486751 w 3024845"/>
                  <a:gd name="connsiteY347" fmla="*/ 536121 h 1059043"/>
                  <a:gd name="connsiteX348" fmla="*/ 2490804 w 3024845"/>
                  <a:gd name="connsiteY348" fmla="*/ 531797 h 1059043"/>
                  <a:gd name="connsiteX349" fmla="*/ 2498911 w 3024845"/>
                  <a:gd name="connsiteY349" fmla="*/ 531797 h 1059043"/>
                  <a:gd name="connsiteX350" fmla="*/ 2502964 w 3024845"/>
                  <a:gd name="connsiteY350" fmla="*/ 536121 h 1059043"/>
                  <a:gd name="connsiteX351" fmla="*/ 2525258 w 3024845"/>
                  <a:gd name="connsiteY351" fmla="*/ 536121 h 1059043"/>
                  <a:gd name="connsiteX352" fmla="*/ 2525258 w 3024845"/>
                  <a:gd name="connsiteY352" fmla="*/ 419385 h 1059043"/>
                  <a:gd name="connsiteX353" fmla="*/ 2582005 w 3024845"/>
                  <a:gd name="connsiteY353" fmla="*/ 408576 h 1059043"/>
                  <a:gd name="connsiteX354" fmla="*/ 2582005 w 3024845"/>
                  <a:gd name="connsiteY354" fmla="*/ 409657 h 1059043"/>
                  <a:gd name="connsiteX355" fmla="*/ 2582005 w 3024845"/>
                  <a:gd name="connsiteY355" fmla="*/ 417223 h 1059043"/>
                  <a:gd name="connsiteX356" fmla="*/ 2608352 w 3024845"/>
                  <a:gd name="connsiteY356" fmla="*/ 417223 h 1059043"/>
                  <a:gd name="connsiteX357" fmla="*/ 2608352 w 3024845"/>
                  <a:gd name="connsiteY357" fmla="*/ 672313 h 1059043"/>
                  <a:gd name="connsiteX358" fmla="*/ 2630646 w 3024845"/>
                  <a:gd name="connsiteY358" fmla="*/ 672313 h 1059043"/>
                  <a:gd name="connsiteX359" fmla="*/ 2630646 w 3024845"/>
                  <a:gd name="connsiteY359" fmla="*/ 667989 h 1059043"/>
                  <a:gd name="connsiteX360" fmla="*/ 2642806 w 3024845"/>
                  <a:gd name="connsiteY360" fmla="*/ 667989 h 1059043"/>
                  <a:gd name="connsiteX361" fmla="*/ 2642806 w 3024845"/>
                  <a:gd name="connsiteY361" fmla="*/ 672313 h 1059043"/>
                  <a:gd name="connsiteX362" fmla="*/ 2667126 w 3024845"/>
                  <a:gd name="connsiteY362" fmla="*/ 672313 h 1059043"/>
                  <a:gd name="connsiteX363" fmla="*/ 2667126 w 3024845"/>
                  <a:gd name="connsiteY363" fmla="*/ 659342 h 1059043"/>
                  <a:gd name="connsiteX364" fmla="*/ 2695500 w 3024845"/>
                  <a:gd name="connsiteY364" fmla="*/ 659342 h 1059043"/>
                  <a:gd name="connsiteX365" fmla="*/ 2707660 w 3024845"/>
                  <a:gd name="connsiteY365" fmla="*/ 655018 h 1059043"/>
                  <a:gd name="connsiteX366" fmla="*/ 2727927 w 3024845"/>
                  <a:gd name="connsiteY366" fmla="*/ 659342 h 1059043"/>
                  <a:gd name="connsiteX367" fmla="*/ 2727927 w 3024845"/>
                  <a:gd name="connsiteY367" fmla="*/ 642048 h 1059043"/>
                  <a:gd name="connsiteX368" fmla="*/ 2736034 w 3024845"/>
                  <a:gd name="connsiteY368" fmla="*/ 642048 h 1059043"/>
                  <a:gd name="connsiteX369" fmla="*/ 2736034 w 3024845"/>
                  <a:gd name="connsiteY369" fmla="*/ 629077 h 1059043"/>
                  <a:gd name="connsiteX370" fmla="*/ 2792781 w 3024845"/>
                  <a:gd name="connsiteY370" fmla="*/ 629077 h 1059043"/>
                  <a:gd name="connsiteX371" fmla="*/ 2792781 w 3024845"/>
                  <a:gd name="connsiteY371" fmla="*/ 598812 h 1059043"/>
                  <a:gd name="connsiteX372" fmla="*/ 2811021 w 3024845"/>
                  <a:gd name="connsiteY372" fmla="*/ 598812 h 1059043"/>
                  <a:gd name="connsiteX373" fmla="*/ 2811021 w 3024845"/>
                  <a:gd name="connsiteY373" fmla="*/ 592327 h 1059043"/>
                  <a:gd name="connsiteX374" fmla="*/ 2823181 w 3024845"/>
                  <a:gd name="connsiteY374" fmla="*/ 592327 h 1059043"/>
                  <a:gd name="connsiteX375" fmla="*/ 2823181 w 3024845"/>
                  <a:gd name="connsiteY375" fmla="*/ 598812 h 1059043"/>
                  <a:gd name="connsiteX376" fmla="*/ 2839395 w 3024845"/>
                  <a:gd name="connsiteY376" fmla="*/ 598812 h 1059043"/>
                  <a:gd name="connsiteX377" fmla="*/ 2839395 w 3024845"/>
                  <a:gd name="connsiteY377" fmla="*/ 648533 h 1059043"/>
                  <a:gd name="connsiteX378" fmla="*/ 2871822 w 3024845"/>
                  <a:gd name="connsiteY378" fmla="*/ 648533 h 1059043"/>
                  <a:gd name="connsiteX379" fmla="*/ 2871822 w 3024845"/>
                  <a:gd name="connsiteY379" fmla="*/ 622592 h 1059043"/>
                  <a:gd name="connsiteX380" fmla="*/ 2910329 w 3024845"/>
                  <a:gd name="connsiteY380" fmla="*/ 622592 h 1059043"/>
                  <a:gd name="connsiteX381" fmla="*/ 2910329 w 3024845"/>
                  <a:gd name="connsiteY381" fmla="*/ 592327 h 1059043"/>
                  <a:gd name="connsiteX382" fmla="*/ 2958970 w 3024845"/>
                  <a:gd name="connsiteY382" fmla="*/ 592327 h 1059043"/>
                  <a:gd name="connsiteX383" fmla="*/ 2958970 w 3024845"/>
                  <a:gd name="connsiteY383" fmla="*/ 703483 h 1059043"/>
                  <a:gd name="connsiteX384" fmla="*/ 2958970 w 3024845"/>
                  <a:gd name="connsiteY384" fmla="*/ 717262 h 1059043"/>
                  <a:gd name="connsiteX385" fmla="*/ 3024845 w 3024845"/>
                  <a:gd name="connsiteY385" fmla="*/ 717262 h 1059043"/>
                  <a:gd name="connsiteX386" fmla="*/ 3024845 w 3024845"/>
                  <a:gd name="connsiteY386" fmla="*/ 1059043 h 1059043"/>
                  <a:gd name="connsiteX387" fmla="*/ 2054 w 3024845"/>
                  <a:gd name="connsiteY387" fmla="*/ 1056710 h 1059043"/>
                  <a:gd name="connsiteX388" fmla="*/ 0 w 3024845"/>
                  <a:gd name="connsiteY388" fmla="*/ 622592 h 1059043"/>
                  <a:gd name="connsiteX389" fmla="*/ 20267 w 3024845"/>
                  <a:gd name="connsiteY389" fmla="*/ 622592 h 1059043"/>
                  <a:gd name="connsiteX390" fmla="*/ 20774 w 3024845"/>
                  <a:gd name="connsiteY390" fmla="*/ 621511 h 1059043"/>
                  <a:gd name="connsiteX391" fmla="*/ 24320 w 3024845"/>
                  <a:gd name="connsiteY391" fmla="*/ 613945 h 1059043"/>
                  <a:gd name="connsiteX392" fmla="*/ 26094 w 3024845"/>
                  <a:gd name="connsiteY392" fmla="*/ 614215 h 1059043"/>
                  <a:gd name="connsiteX393" fmla="*/ 38507 w 3024845"/>
                  <a:gd name="connsiteY393" fmla="*/ 616106 h 1059043"/>
                  <a:gd name="connsiteX394" fmla="*/ 39014 w 3024845"/>
                  <a:gd name="connsiteY394" fmla="*/ 617458 h 1059043"/>
                  <a:gd name="connsiteX395" fmla="*/ 42560 w 3024845"/>
                  <a:gd name="connsiteY395" fmla="*/ 626915 h 1059043"/>
                  <a:gd name="connsiteX396" fmla="*/ 68907 w 3024845"/>
                  <a:gd name="connsiteY396" fmla="*/ 629077 h 1059043"/>
                  <a:gd name="connsiteX397" fmla="*/ 68907 w 3024845"/>
                  <a:gd name="connsiteY397" fmla="*/ 505856 h 1059043"/>
                  <a:gd name="connsiteX398" fmla="*/ 70934 w 3024845"/>
                  <a:gd name="connsiteY398" fmla="*/ 505856 h 1059043"/>
                  <a:gd name="connsiteX399" fmla="*/ 85121 w 3024845"/>
                  <a:gd name="connsiteY399" fmla="*/ 505856 h 1059043"/>
                  <a:gd name="connsiteX400" fmla="*/ 85121 w 3024845"/>
                  <a:gd name="connsiteY400" fmla="*/ 369664 h 1059043"/>
                  <a:gd name="connsiteX401" fmla="*/ 86894 w 3024845"/>
                  <a:gd name="connsiteY401" fmla="*/ 369664 h 1059043"/>
                  <a:gd name="connsiteX402" fmla="*/ 99308 w 3024845"/>
                  <a:gd name="connsiteY402" fmla="*/ 369664 h 1059043"/>
                  <a:gd name="connsiteX403" fmla="*/ 99308 w 3024845"/>
                  <a:gd name="connsiteY403" fmla="*/ 255090 h 1059043"/>
                  <a:gd name="connsiteX404" fmla="*/ 103361 w 3024845"/>
                  <a:gd name="connsiteY404" fmla="*/ 226986 h 1059043"/>
                  <a:gd name="connsiteX405" fmla="*/ 105388 w 3024845"/>
                  <a:gd name="connsiteY405" fmla="*/ 226986 h 1059043"/>
                  <a:gd name="connsiteX406" fmla="*/ 119575 w 3024845"/>
                  <a:gd name="connsiteY406"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44240 w 3024845"/>
                  <a:gd name="connsiteY312" fmla="*/ 214016 h 1059043"/>
                  <a:gd name="connsiteX313" fmla="*/ 2146266 w 3024845"/>
                  <a:gd name="connsiteY313" fmla="*/ 131868 h 1059043"/>
                  <a:gd name="connsiteX314" fmla="*/ 2144240 w 3024845"/>
                  <a:gd name="connsiteY314" fmla="*/ 125383 h 1059043"/>
                  <a:gd name="connsiteX315" fmla="*/ 2150320 w 3024845"/>
                  <a:gd name="connsiteY315" fmla="*/ 118897 h 1059043"/>
                  <a:gd name="connsiteX316" fmla="*/ 2150320 w 3024845"/>
                  <a:gd name="connsiteY316" fmla="*/ 60529 h 1059043"/>
                  <a:gd name="connsiteX317" fmla="*/ 2152346 w 3024845"/>
                  <a:gd name="connsiteY317" fmla="*/ 56206 h 1059043"/>
                  <a:gd name="connsiteX318" fmla="*/ 2152346 w 3024845"/>
                  <a:gd name="connsiteY318" fmla="*/ 0 h 1059043"/>
                  <a:gd name="connsiteX319" fmla="*/ 2162480 w 3024845"/>
                  <a:gd name="connsiteY319" fmla="*/ 118897 h 1059043"/>
                  <a:gd name="connsiteX320" fmla="*/ 2168560 w 3024845"/>
                  <a:gd name="connsiteY320" fmla="*/ 125383 h 1059043"/>
                  <a:gd name="connsiteX321" fmla="*/ 2166533 w 3024845"/>
                  <a:gd name="connsiteY321" fmla="*/ 131868 h 1059043"/>
                  <a:gd name="connsiteX322" fmla="*/ 2180720 w 3024845"/>
                  <a:gd name="connsiteY322" fmla="*/ 555577 h 1059043"/>
                  <a:gd name="connsiteX323" fmla="*/ 2245574 w 3024845"/>
                  <a:gd name="connsiteY323" fmla="*/ 555577 h 1059043"/>
                  <a:gd name="connsiteX324" fmla="*/ 2245574 w 3024845"/>
                  <a:gd name="connsiteY324" fmla="*/ 631239 h 1059043"/>
                  <a:gd name="connsiteX325" fmla="*/ 2253681 w 3024845"/>
                  <a:gd name="connsiteY325" fmla="*/ 631239 h 1059043"/>
                  <a:gd name="connsiteX326" fmla="*/ 2255708 w 3024845"/>
                  <a:gd name="connsiteY326" fmla="*/ 624754 h 1059043"/>
                  <a:gd name="connsiteX327" fmla="*/ 2261788 w 3024845"/>
                  <a:gd name="connsiteY327" fmla="*/ 624754 h 1059043"/>
                  <a:gd name="connsiteX328" fmla="*/ 2263815 w 3024845"/>
                  <a:gd name="connsiteY328" fmla="*/ 633401 h 1059043"/>
                  <a:gd name="connsiteX329" fmla="*/ 2275975 w 3024845"/>
                  <a:gd name="connsiteY329" fmla="*/ 633401 h 1059043"/>
                  <a:gd name="connsiteX330" fmla="*/ 2275975 w 3024845"/>
                  <a:gd name="connsiteY330" fmla="*/ 626915 h 1059043"/>
                  <a:gd name="connsiteX331" fmla="*/ 2298268 w 3024845"/>
                  <a:gd name="connsiteY331" fmla="*/ 626915 h 1059043"/>
                  <a:gd name="connsiteX332" fmla="*/ 2298268 w 3024845"/>
                  <a:gd name="connsiteY332" fmla="*/ 633401 h 1059043"/>
                  <a:gd name="connsiteX333" fmla="*/ 2318535 w 3024845"/>
                  <a:gd name="connsiteY333" fmla="*/ 633401 h 1059043"/>
                  <a:gd name="connsiteX334" fmla="*/ 2318535 w 3024845"/>
                  <a:gd name="connsiteY334" fmla="*/ 678798 h 1059043"/>
                  <a:gd name="connsiteX335" fmla="*/ 2332722 w 3024845"/>
                  <a:gd name="connsiteY335" fmla="*/ 678798 h 1059043"/>
                  <a:gd name="connsiteX336" fmla="*/ 2332722 w 3024845"/>
                  <a:gd name="connsiteY336" fmla="*/ 665827 h 1059043"/>
                  <a:gd name="connsiteX337" fmla="*/ 2348936 w 3024845"/>
                  <a:gd name="connsiteY337" fmla="*/ 665827 h 1059043"/>
                  <a:gd name="connsiteX338" fmla="*/ 2348936 w 3024845"/>
                  <a:gd name="connsiteY338" fmla="*/ 486400 h 1059043"/>
                  <a:gd name="connsiteX339" fmla="*/ 2355016 w 3024845"/>
                  <a:gd name="connsiteY339" fmla="*/ 479914 h 1059043"/>
                  <a:gd name="connsiteX340" fmla="*/ 2427977 w 3024845"/>
                  <a:gd name="connsiteY340" fmla="*/ 479914 h 1059043"/>
                  <a:gd name="connsiteX341" fmla="*/ 2427977 w 3024845"/>
                  <a:gd name="connsiteY341" fmla="*/ 488562 h 1059043"/>
                  <a:gd name="connsiteX342" fmla="*/ 2438110 w 3024845"/>
                  <a:gd name="connsiteY342" fmla="*/ 488562 h 1059043"/>
                  <a:gd name="connsiteX343" fmla="*/ 2438110 w 3024845"/>
                  <a:gd name="connsiteY343" fmla="*/ 603136 h 1059043"/>
                  <a:gd name="connsiteX344" fmla="*/ 2460404 w 3024845"/>
                  <a:gd name="connsiteY344" fmla="*/ 603136 h 1059043"/>
                  <a:gd name="connsiteX345" fmla="*/ 2460404 w 3024845"/>
                  <a:gd name="connsiteY345" fmla="*/ 536121 h 1059043"/>
                  <a:gd name="connsiteX346" fmla="*/ 2486751 w 3024845"/>
                  <a:gd name="connsiteY346" fmla="*/ 536121 h 1059043"/>
                  <a:gd name="connsiteX347" fmla="*/ 2490804 w 3024845"/>
                  <a:gd name="connsiteY347" fmla="*/ 531797 h 1059043"/>
                  <a:gd name="connsiteX348" fmla="*/ 2498911 w 3024845"/>
                  <a:gd name="connsiteY348" fmla="*/ 531797 h 1059043"/>
                  <a:gd name="connsiteX349" fmla="*/ 2502964 w 3024845"/>
                  <a:gd name="connsiteY349" fmla="*/ 536121 h 1059043"/>
                  <a:gd name="connsiteX350" fmla="*/ 2525258 w 3024845"/>
                  <a:gd name="connsiteY350" fmla="*/ 536121 h 1059043"/>
                  <a:gd name="connsiteX351" fmla="*/ 2525258 w 3024845"/>
                  <a:gd name="connsiteY351" fmla="*/ 419385 h 1059043"/>
                  <a:gd name="connsiteX352" fmla="*/ 2582005 w 3024845"/>
                  <a:gd name="connsiteY352" fmla="*/ 408576 h 1059043"/>
                  <a:gd name="connsiteX353" fmla="*/ 2582005 w 3024845"/>
                  <a:gd name="connsiteY353" fmla="*/ 409657 h 1059043"/>
                  <a:gd name="connsiteX354" fmla="*/ 2582005 w 3024845"/>
                  <a:gd name="connsiteY354" fmla="*/ 417223 h 1059043"/>
                  <a:gd name="connsiteX355" fmla="*/ 2608352 w 3024845"/>
                  <a:gd name="connsiteY355" fmla="*/ 417223 h 1059043"/>
                  <a:gd name="connsiteX356" fmla="*/ 2608352 w 3024845"/>
                  <a:gd name="connsiteY356" fmla="*/ 672313 h 1059043"/>
                  <a:gd name="connsiteX357" fmla="*/ 2630646 w 3024845"/>
                  <a:gd name="connsiteY357" fmla="*/ 672313 h 1059043"/>
                  <a:gd name="connsiteX358" fmla="*/ 2630646 w 3024845"/>
                  <a:gd name="connsiteY358" fmla="*/ 667989 h 1059043"/>
                  <a:gd name="connsiteX359" fmla="*/ 2642806 w 3024845"/>
                  <a:gd name="connsiteY359" fmla="*/ 667989 h 1059043"/>
                  <a:gd name="connsiteX360" fmla="*/ 2642806 w 3024845"/>
                  <a:gd name="connsiteY360" fmla="*/ 672313 h 1059043"/>
                  <a:gd name="connsiteX361" fmla="*/ 2667126 w 3024845"/>
                  <a:gd name="connsiteY361" fmla="*/ 672313 h 1059043"/>
                  <a:gd name="connsiteX362" fmla="*/ 2667126 w 3024845"/>
                  <a:gd name="connsiteY362" fmla="*/ 659342 h 1059043"/>
                  <a:gd name="connsiteX363" fmla="*/ 2695500 w 3024845"/>
                  <a:gd name="connsiteY363" fmla="*/ 659342 h 1059043"/>
                  <a:gd name="connsiteX364" fmla="*/ 2707660 w 3024845"/>
                  <a:gd name="connsiteY364" fmla="*/ 655018 h 1059043"/>
                  <a:gd name="connsiteX365" fmla="*/ 2727927 w 3024845"/>
                  <a:gd name="connsiteY365" fmla="*/ 659342 h 1059043"/>
                  <a:gd name="connsiteX366" fmla="*/ 2727927 w 3024845"/>
                  <a:gd name="connsiteY366" fmla="*/ 642048 h 1059043"/>
                  <a:gd name="connsiteX367" fmla="*/ 2736034 w 3024845"/>
                  <a:gd name="connsiteY367" fmla="*/ 642048 h 1059043"/>
                  <a:gd name="connsiteX368" fmla="*/ 2736034 w 3024845"/>
                  <a:gd name="connsiteY368" fmla="*/ 629077 h 1059043"/>
                  <a:gd name="connsiteX369" fmla="*/ 2792781 w 3024845"/>
                  <a:gd name="connsiteY369" fmla="*/ 629077 h 1059043"/>
                  <a:gd name="connsiteX370" fmla="*/ 2792781 w 3024845"/>
                  <a:gd name="connsiteY370" fmla="*/ 598812 h 1059043"/>
                  <a:gd name="connsiteX371" fmla="*/ 2811021 w 3024845"/>
                  <a:gd name="connsiteY371" fmla="*/ 598812 h 1059043"/>
                  <a:gd name="connsiteX372" fmla="*/ 2811021 w 3024845"/>
                  <a:gd name="connsiteY372" fmla="*/ 592327 h 1059043"/>
                  <a:gd name="connsiteX373" fmla="*/ 2823181 w 3024845"/>
                  <a:gd name="connsiteY373" fmla="*/ 592327 h 1059043"/>
                  <a:gd name="connsiteX374" fmla="*/ 2823181 w 3024845"/>
                  <a:gd name="connsiteY374" fmla="*/ 598812 h 1059043"/>
                  <a:gd name="connsiteX375" fmla="*/ 2839395 w 3024845"/>
                  <a:gd name="connsiteY375" fmla="*/ 598812 h 1059043"/>
                  <a:gd name="connsiteX376" fmla="*/ 2839395 w 3024845"/>
                  <a:gd name="connsiteY376" fmla="*/ 648533 h 1059043"/>
                  <a:gd name="connsiteX377" fmla="*/ 2871822 w 3024845"/>
                  <a:gd name="connsiteY377" fmla="*/ 648533 h 1059043"/>
                  <a:gd name="connsiteX378" fmla="*/ 2871822 w 3024845"/>
                  <a:gd name="connsiteY378" fmla="*/ 622592 h 1059043"/>
                  <a:gd name="connsiteX379" fmla="*/ 2910329 w 3024845"/>
                  <a:gd name="connsiteY379" fmla="*/ 622592 h 1059043"/>
                  <a:gd name="connsiteX380" fmla="*/ 2910329 w 3024845"/>
                  <a:gd name="connsiteY380" fmla="*/ 592327 h 1059043"/>
                  <a:gd name="connsiteX381" fmla="*/ 2958970 w 3024845"/>
                  <a:gd name="connsiteY381" fmla="*/ 592327 h 1059043"/>
                  <a:gd name="connsiteX382" fmla="*/ 2958970 w 3024845"/>
                  <a:gd name="connsiteY382" fmla="*/ 703483 h 1059043"/>
                  <a:gd name="connsiteX383" fmla="*/ 2958970 w 3024845"/>
                  <a:gd name="connsiteY383" fmla="*/ 717262 h 1059043"/>
                  <a:gd name="connsiteX384" fmla="*/ 3024845 w 3024845"/>
                  <a:gd name="connsiteY384" fmla="*/ 717262 h 1059043"/>
                  <a:gd name="connsiteX385" fmla="*/ 3024845 w 3024845"/>
                  <a:gd name="connsiteY385" fmla="*/ 1059043 h 1059043"/>
                  <a:gd name="connsiteX386" fmla="*/ 2054 w 3024845"/>
                  <a:gd name="connsiteY386" fmla="*/ 1056710 h 1059043"/>
                  <a:gd name="connsiteX387" fmla="*/ 0 w 3024845"/>
                  <a:gd name="connsiteY387" fmla="*/ 622592 h 1059043"/>
                  <a:gd name="connsiteX388" fmla="*/ 20267 w 3024845"/>
                  <a:gd name="connsiteY388" fmla="*/ 622592 h 1059043"/>
                  <a:gd name="connsiteX389" fmla="*/ 20774 w 3024845"/>
                  <a:gd name="connsiteY389" fmla="*/ 621511 h 1059043"/>
                  <a:gd name="connsiteX390" fmla="*/ 24320 w 3024845"/>
                  <a:gd name="connsiteY390" fmla="*/ 613945 h 1059043"/>
                  <a:gd name="connsiteX391" fmla="*/ 26094 w 3024845"/>
                  <a:gd name="connsiteY391" fmla="*/ 614215 h 1059043"/>
                  <a:gd name="connsiteX392" fmla="*/ 38507 w 3024845"/>
                  <a:gd name="connsiteY392" fmla="*/ 616106 h 1059043"/>
                  <a:gd name="connsiteX393" fmla="*/ 39014 w 3024845"/>
                  <a:gd name="connsiteY393" fmla="*/ 617458 h 1059043"/>
                  <a:gd name="connsiteX394" fmla="*/ 42560 w 3024845"/>
                  <a:gd name="connsiteY394" fmla="*/ 626915 h 1059043"/>
                  <a:gd name="connsiteX395" fmla="*/ 68907 w 3024845"/>
                  <a:gd name="connsiteY395" fmla="*/ 629077 h 1059043"/>
                  <a:gd name="connsiteX396" fmla="*/ 68907 w 3024845"/>
                  <a:gd name="connsiteY396" fmla="*/ 505856 h 1059043"/>
                  <a:gd name="connsiteX397" fmla="*/ 70934 w 3024845"/>
                  <a:gd name="connsiteY397" fmla="*/ 505856 h 1059043"/>
                  <a:gd name="connsiteX398" fmla="*/ 85121 w 3024845"/>
                  <a:gd name="connsiteY398" fmla="*/ 505856 h 1059043"/>
                  <a:gd name="connsiteX399" fmla="*/ 85121 w 3024845"/>
                  <a:gd name="connsiteY399" fmla="*/ 369664 h 1059043"/>
                  <a:gd name="connsiteX400" fmla="*/ 86894 w 3024845"/>
                  <a:gd name="connsiteY400" fmla="*/ 369664 h 1059043"/>
                  <a:gd name="connsiteX401" fmla="*/ 99308 w 3024845"/>
                  <a:gd name="connsiteY401" fmla="*/ 369664 h 1059043"/>
                  <a:gd name="connsiteX402" fmla="*/ 99308 w 3024845"/>
                  <a:gd name="connsiteY402" fmla="*/ 255090 h 1059043"/>
                  <a:gd name="connsiteX403" fmla="*/ 103361 w 3024845"/>
                  <a:gd name="connsiteY403" fmla="*/ 226986 h 1059043"/>
                  <a:gd name="connsiteX404" fmla="*/ 105388 w 3024845"/>
                  <a:gd name="connsiteY404" fmla="*/ 226986 h 1059043"/>
                  <a:gd name="connsiteX405" fmla="*/ 119575 w 3024845"/>
                  <a:gd name="connsiteY405"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44240 w 3024845"/>
                  <a:gd name="connsiteY311" fmla="*/ 214016 h 1059043"/>
                  <a:gd name="connsiteX312" fmla="*/ 2146266 w 3024845"/>
                  <a:gd name="connsiteY312" fmla="*/ 131868 h 1059043"/>
                  <a:gd name="connsiteX313" fmla="*/ 2144240 w 3024845"/>
                  <a:gd name="connsiteY313" fmla="*/ 125383 h 1059043"/>
                  <a:gd name="connsiteX314" fmla="*/ 2150320 w 3024845"/>
                  <a:gd name="connsiteY314" fmla="*/ 118897 h 1059043"/>
                  <a:gd name="connsiteX315" fmla="*/ 2150320 w 3024845"/>
                  <a:gd name="connsiteY315" fmla="*/ 60529 h 1059043"/>
                  <a:gd name="connsiteX316" fmla="*/ 2152346 w 3024845"/>
                  <a:gd name="connsiteY316" fmla="*/ 56206 h 1059043"/>
                  <a:gd name="connsiteX317" fmla="*/ 2152346 w 3024845"/>
                  <a:gd name="connsiteY317" fmla="*/ 0 h 1059043"/>
                  <a:gd name="connsiteX318" fmla="*/ 2162480 w 3024845"/>
                  <a:gd name="connsiteY318" fmla="*/ 118897 h 1059043"/>
                  <a:gd name="connsiteX319" fmla="*/ 2168560 w 3024845"/>
                  <a:gd name="connsiteY319" fmla="*/ 125383 h 1059043"/>
                  <a:gd name="connsiteX320" fmla="*/ 2166533 w 3024845"/>
                  <a:gd name="connsiteY320" fmla="*/ 131868 h 1059043"/>
                  <a:gd name="connsiteX321" fmla="*/ 2180720 w 3024845"/>
                  <a:gd name="connsiteY321" fmla="*/ 555577 h 1059043"/>
                  <a:gd name="connsiteX322" fmla="*/ 2245574 w 3024845"/>
                  <a:gd name="connsiteY322" fmla="*/ 555577 h 1059043"/>
                  <a:gd name="connsiteX323" fmla="*/ 2245574 w 3024845"/>
                  <a:gd name="connsiteY323" fmla="*/ 631239 h 1059043"/>
                  <a:gd name="connsiteX324" fmla="*/ 2253681 w 3024845"/>
                  <a:gd name="connsiteY324" fmla="*/ 631239 h 1059043"/>
                  <a:gd name="connsiteX325" fmla="*/ 2255708 w 3024845"/>
                  <a:gd name="connsiteY325" fmla="*/ 624754 h 1059043"/>
                  <a:gd name="connsiteX326" fmla="*/ 2261788 w 3024845"/>
                  <a:gd name="connsiteY326" fmla="*/ 624754 h 1059043"/>
                  <a:gd name="connsiteX327" fmla="*/ 2263815 w 3024845"/>
                  <a:gd name="connsiteY327" fmla="*/ 633401 h 1059043"/>
                  <a:gd name="connsiteX328" fmla="*/ 2275975 w 3024845"/>
                  <a:gd name="connsiteY328" fmla="*/ 633401 h 1059043"/>
                  <a:gd name="connsiteX329" fmla="*/ 2275975 w 3024845"/>
                  <a:gd name="connsiteY329" fmla="*/ 626915 h 1059043"/>
                  <a:gd name="connsiteX330" fmla="*/ 2298268 w 3024845"/>
                  <a:gd name="connsiteY330" fmla="*/ 626915 h 1059043"/>
                  <a:gd name="connsiteX331" fmla="*/ 2298268 w 3024845"/>
                  <a:gd name="connsiteY331" fmla="*/ 633401 h 1059043"/>
                  <a:gd name="connsiteX332" fmla="*/ 2318535 w 3024845"/>
                  <a:gd name="connsiteY332" fmla="*/ 633401 h 1059043"/>
                  <a:gd name="connsiteX333" fmla="*/ 2318535 w 3024845"/>
                  <a:gd name="connsiteY333" fmla="*/ 678798 h 1059043"/>
                  <a:gd name="connsiteX334" fmla="*/ 2332722 w 3024845"/>
                  <a:gd name="connsiteY334" fmla="*/ 678798 h 1059043"/>
                  <a:gd name="connsiteX335" fmla="*/ 2332722 w 3024845"/>
                  <a:gd name="connsiteY335" fmla="*/ 665827 h 1059043"/>
                  <a:gd name="connsiteX336" fmla="*/ 2348936 w 3024845"/>
                  <a:gd name="connsiteY336" fmla="*/ 665827 h 1059043"/>
                  <a:gd name="connsiteX337" fmla="*/ 2348936 w 3024845"/>
                  <a:gd name="connsiteY337" fmla="*/ 486400 h 1059043"/>
                  <a:gd name="connsiteX338" fmla="*/ 2355016 w 3024845"/>
                  <a:gd name="connsiteY338" fmla="*/ 479914 h 1059043"/>
                  <a:gd name="connsiteX339" fmla="*/ 2427977 w 3024845"/>
                  <a:gd name="connsiteY339" fmla="*/ 479914 h 1059043"/>
                  <a:gd name="connsiteX340" fmla="*/ 2427977 w 3024845"/>
                  <a:gd name="connsiteY340" fmla="*/ 488562 h 1059043"/>
                  <a:gd name="connsiteX341" fmla="*/ 2438110 w 3024845"/>
                  <a:gd name="connsiteY341" fmla="*/ 488562 h 1059043"/>
                  <a:gd name="connsiteX342" fmla="*/ 2438110 w 3024845"/>
                  <a:gd name="connsiteY342" fmla="*/ 603136 h 1059043"/>
                  <a:gd name="connsiteX343" fmla="*/ 2460404 w 3024845"/>
                  <a:gd name="connsiteY343" fmla="*/ 603136 h 1059043"/>
                  <a:gd name="connsiteX344" fmla="*/ 2460404 w 3024845"/>
                  <a:gd name="connsiteY344" fmla="*/ 536121 h 1059043"/>
                  <a:gd name="connsiteX345" fmla="*/ 2486751 w 3024845"/>
                  <a:gd name="connsiteY345" fmla="*/ 536121 h 1059043"/>
                  <a:gd name="connsiteX346" fmla="*/ 2490804 w 3024845"/>
                  <a:gd name="connsiteY346" fmla="*/ 531797 h 1059043"/>
                  <a:gd name="connsiteX347" fmla="*/ 2498911 w 3024845"/>
                  <a:gd name="connsiteY347" fmla="*/ 531797 h 1059043"/>
                  <a:gd name="connsiteX348" fmla="*/ 2502964 w 3024845"/>
                  <a:gd name="connsiteY348" fmla="*/ 536121 h 1059043"/>
                  <a:gd name="connsiteX349" fmla="*/ 2525258 w 3024845"/>
                  <a:gd name="connsiteY349" fmla="*/ 536121 h 1059043"/>
                  <a:gd name="connsiteX350" fmla="*/ 2525258 w 3024845"/>
                  <a:gd name="connsiteY350" fmla="*/ 419385 h 1059043"/>
                  <a:gd name="connsiteX351" fmla="*/ 2582005 w 3024845"/>
                  <a:gd name="connsiteY351" fmla="*/ 408576 h 1059043"/>
                  <a:gd name="connsiteX352" fmla="*/ 2582005 w 3024845"/>
                  <a:gd name="connsiteY352" fmla="*/ 409657 h 1059043"/>
                  <a:gd name="connsiteX353" fmla="*/ 2582005 w 3024845"/>
                  <a:gd name="connsiteY353" fmla="*/ 417223 h 1059043"/>
                  <a:gd name="connsiteX354" fmla="*/ 2608352 w 3024845"/>
                  <a:gd name="connsiteY354" fmla="*/ 417223 h 1059043"/>
                  <a:gd name="connsiteX355" fmla="*/ 2608352 w 3024845"/>
                  <a:gd name="connsiteY355" fmla="*/ 672313 h 1059043"/>
                  <a:gd name="connsiteX356" fmla="*/ 2630646 w 3024845"/>
                  <a:gd name="connsiteY356" fmla="*/ 672313 h 1059043"/>
                  <a:gd name="connsiteX357" fmla="*/ 2630646 w 3024845"/>
                  <a:gd name="connsiteY357" fmla="*/ 667989 h 1059043"/>
                  <a:gd name="connsiteX358" fmla="*/ 2642806 w 3024845"/>
                  <a:gd name="connsiteY358" fmla="*/ 667989 h 1059043"/>
                  <a:gd name="connsiteX359" fmla="*/ 2642806 w 3024845"/>
                  <a:gd name="connsiteY359" fmla="*/ 672313 h 1059043"/>
                  <a:gd name="connsiteX360" fmla="*/ 2667126 w 3024845"/>
                  <a:gd name="connsiteY360" fmla="*/ 672313 h 1059043"/>
                  <a:gd name="connsiteX361" fmla="*/ 2667126 w 3024845"/>
                  <a:gd name="connsiteY361" fmla="*/ 659342 h 1059043"/>
                  <a:gd name="connsiteX362" fmla="*/ 2695500 w 3024845"/>
                  <a:gd name="connsiteY362" fmla="*/ 659342 h 1059043"/>
                  <a:gd name="connsiteX363" fmla="*/ 2707660 w 3024845"/>
                  <a:gd name="connsiteY363" fmla="*/ 655018 h 1059043"/>
                  <a:gd name="connsiteX364" fmla="*/ 2727927 w 3024845"/>
                  <a:gd name="connsiteY364" fmla="*/ 659342 h 1059043"/>
                  <a:gd name="connsiteX365" fmla="*/ 2727927 w 3024845"/>
                  <a:gd name="connsiteY365" fmla="*/ 642048 h 1059043"/>
                  <a:gd name="connsiteX366" fmla="*/ 2736034 w 3024845"/>
                  <a:gd name="connsiteY366" fmla="*/ 642048 h 1059043"/>
                  <a:gd name="connsiteX367" fmla="*/ 2736034 w 3024845"/>
                  <a:gd name="connsiteY367" fmla="*/ 629077 h 1059043"/>
                  <a:gd name="connsiteX368" fmla="*/ 2792781 w 3024845"/>
                  <a:gd name="connsiteY368" fmla="*/ 629077 h 1059043"/>
                  <a:gd name="connsiteX369" fmla="*/ 2792781 w 3024845"/>
                  <a:gd name="connsiteY369" fmla="*/ 598812 h 1059043"/>
                  <a:gd name="connsiteX370" fmla="*/ 2811021 w 3024845"/>
                  <a:gd name="connsiteY370" fmla="*/ 598812 h 1059043"/>
                  <a:gd name="connsiteX371" fmla="*/ 2811021 w 3024845"/>
                  <a:gd name="connsiteY371" fmla="*/ 592327 h 1059043"/>
                  <a:gd name="connsiteX372" fmla="*/ 2823181 w 3024845"/>
                  <a:gd name="connsiteY372" fmla="*/ 592327 h 1059043"/>
                  <a:gd name="connsiteX373" fmla="*/ 2823181 w 3024845"/>
                  <a:gd name="connsiteY373" fmla="*/ 598812 h 1059043"/>
                  <a:gd name="connsiteX374" fmla="*/ 2839395 w 3024845"/>
                  <a:gd name="connsiteY374" fmla="*/ 598812 h 1059043"/>
                  <a:gd name="connsiteX375" fmla="*/ 2839395 w 3024845"/>
                  <a:gd name="connsiteY375" fmla="*/ 648533 h 1059043"/>
                  <a:gd name="connsiteX376" fmla="*/ 2871822 w 3024845"/>
                  <a:gd name="connsiteY376" fmla="*/ 648533 h 1059043"/>
                  <a:gd name="connsiteX377" fmla="*/ 2871822 w 3024845"/>
                  <a:gd name="connsiteY377" fmla="*/ 622592 h 1059043"/>
                  <a:gd name="connsiteX378" fmla="*/ 2910329 w 3024845"/>
                  <a:gd name="connsiteY378" fmla="*/ 622592 h 1059043"/>
                  <a:gd name="connsiteX379" fmla="*/ 2910329 w 3024845"/>
                  <a:gd name="connsiteY379" fmla="*/ 592327 h 1059043"/>
                  <a:gd name="connsiteX380" fmla="*/ 2958970 w 3024845"/>
                  <a:gd name="connsiteY380" fmla="*/ 592327 h 1059043"/>
                  <a:gd name="connsiteX381" fmla="*/ 2958970 w 3024845"/>
                  <a:gd name="connsiteY381" fmla="*/ 703483 h 1059043"/>
                  <a:gd name="connsiteX382" fmla="*/ 2958970 w 3024845"/>
                  <a:gd name="connsiteY382" fmla="*/ 717262 h 1059043"/>
                  <a:gd name="connsiteX383" fmla="*/ 3024845 w 3024845"/>
                  <a:gd name="connsiteY383" fmla="*/ 717262 h 1059043"/>
                  <a:gd name="connsiteX384" fmla="*/ 3024845 w 3024845"/>
                  <a:gd name="connsiteY384" fmla="*/ 1059043 h 1059043"/>
                  <a:gd name="connsiteX385" fmla="*/ 2054 w 3024845"/>
                  <a:gd name="connsiteY385" fmla="*/ 1056710 h 1059043"/>
                  <a:gd name="connsiteX386" fmla="*/ 0 w 3024845"/>
                  <a:gd name="connsiteY386" fmla="*/ 622592 h 1059043"/>
                  <a:gd name="connsiteX387" fmla="*/ 20267 w 3024845"/>
                  <a:gd name="connsiteY387" fmla="*/ 622592 h 1059043"/>
                  <a:gd name="connsiteX388" fmla="*/ 20774 w 3024845"/>
                  <a:gd name="connsiteY388" fmla="*/ 621511 h 1059043"/>
                  <a:gd name="connsiteX389" fmla="*/ 24320 w 3024845"/>
                  <a:gd name="connsiteY389" fmla="*/ 613945 h 1059043"/>
                  <a:gd name="connsiteX390" fmla="*/ 26094 w 3024845"/>
                  <a:gd name="connsiteY390" fmla="*/ 614215 h 1059043"/>
                  <a:gd name="connsiteX391" fmla="*/ 38507 w 3024845"/>
                  <a:gd name="connsiteY391" fmla="*/ 616106 h 1059043"/>
                  <a:gd name="connsiteX392" fmla="*/ 39014 w 3024845"/>
                  <a:gd name="connsiteY392" fmla="*/ 617458 h 1059043"/>
                  <a:gd name="connsiteX393" fmla="*/ 42560 w 3024845"/>
                  <a:gd name="connsiteY393" fmla="*/ 626915 h 1059043"/>
                  <a:gd name="connsiteX394" fmla="*/ 68907 w 3024845"/>
                  <a:gd name="connsiteY394" fmla="*/ 629077 h 1059043"/>
                  <a:gd name="connsiteX395" fmla="*/ 68907 w 3024845"/>
                  <a:gd name="connsiteY395" fmla="*/ 505856 h 1059043"/>
                  <a:gd name="connsiteX396" fmla="*/ 70934 w 3024845"/>
                  <a:gd name="connsiteY396" fmla="*/ 505856 h 1059043"/>
                  <a:gd name="connsiteX397" fmla="*/ 85121 w 3024845"/>
                  <a:gd name="connsiteY397" fmla="*/ 505856 h 1059043"/>
                  <a:gd name="connsiteX398" fmla="*/ 85121 w 3024845"/>
                  <a:gd name="connsiteY398" fmla="*/ 369664 h 1059043"/>
                  <a:gd name="connsiteX399" fmla="*/ 86894 w 3024845"/>
                  <a:gd name="connsiteY399" fmla="*/ 369664 h 1059043"/>
                  <a:gd name="connsiteX400" fmla="*/ 99308 w 3024845"/>
                  <a:gd name="connsiteY400" fmla="*/ 369664 h 1059043"/>
                  <a:gd name="connsiteX401" fmla="*/ 99308 w 3024845"/>
                  <a:gd name="connsiteY401" fmla="*/ 255090 h 1059043"/>
                  <a:gd name="connsiteX402" fmla="*/ 103361 w 3024845"/>
                  <a:gd name="connsiteY402" fmla="*/ 226986 h 1059043"/>
                  <a:gd name="connsiteX403" fmla="*/ 105388 w 3024845"/>
                  <a:gd name="connsiteY403" fmla="*/ 226986 h 1059043"/>
                  <a:gd name="connsiteX404" fmla="*/ 119575 w 3024845"/>
                  <a:gd name="connsiteY404"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4240 w 3024845"/>
                  <a:gd name="connsiteY310" fmla="*/ 214016 h 1059043"/>
                  <a:gd name="connsiteX311" fmla="*/ 2146266 w 3024845"/>
                  <a:gd name="connsiteY311" fmla="*/ 131868 h 1059043"/>
                  <a:gd name="connsiteX312" fmla="*/ 2144240 w 3024845"/>
                  <a:gd name="connsiteY312" fmla="*/ 125383 h 1059043"/>
                  <a:gd name="connsiteX313" fmla="*/ 2150320 w 3024845"/>
                  <a:gd name="connsiteY313" fmla="*/ 118897 h 1059043"/>
                  <a:gd name="connsiteX314" fmla="*/ 2150320 w 3024845"/>
                  <a:gd name="connsiteY314" fmla="*/ 60529 h 1059043"/>
                  <a:gd name="connsiteX315" fmla="*/ 2152346 w 3024845"/>
                  <a:gd name="connsiteY315" fmla="*/ 56206 h 1059043"/>
                  <a:gd name="connsiteX316" fmla="*/ 2152346 w 3024845"/>
                  <a:gd name="connsiteY316" fmla="*/ 0 h 1059043"/>
                  <a:gd name="connsiteX317" fmla="*/ 2162480 w 3024845"/>
                  <a:gd name="connsiteY317" fmla="*/ 118897 h 1059043"/>
                  <a:gd name="connsiteX318" fmla="*/ 2168560 w 3024845"/>
                  <a:gd name="connsiteY318" fmla="*/ 125383 h 1059043"/>
                  <a:gd name="connsiteX319" fmla="*/ 2166533 w 3024845"/>
                  <a:gd name="connsiteY319" fmla="*/ 131868 h 1059043"/>
                  <a:gd name="connsiteX320" fmla="*/ 2180720 w 3024845"/>
                  <a:gd name="connsiteY320" fmla="*/ 555577 h 1059043"/>
                  <a:gd name="connsiteX321" fmla="*/ 2245574 w 3024845"/>
                  <a:gd name="connsiteY321" fmla="*/ 555577 h 1059043"/>
                  <a:gd name="connsiteX322" fmla="*/ 2245574 w 3024845"/>
                  <a:gd name="connsiteY322" fmla="*/ 631239 h 1059043"/>
                  <a:gd name="connsiteX323" fmla="*/ 2253681 w 3024845"/>
                  <a:gd name="connsiteY323" fmla="*/ 631239 h 1059043"/>
                  <a:gd name="connsiteX324" fmla="*/ 2255708 w 3024845"/>
                  <a:gd name="connsiteY324" fmla="*/ 624754 h 1059043"/>
                  <a:gd name="connsiteX325" fmla="*/ 2261788 w 3024845"/>
                  <a:gd name="connsiteY325" fmla="*/ 624754 h 1059043"/>
                  <a:gd name="connsiteX326" fmla="*/ 2263815 w 3024845"/>
                  <a:gd name="connsiteY326" fmla="*/ 633401 h 1059043"/>
                  <a:gd name="connsiteX327" fmla="*/ 2275975 w 3024845"/>
                  <a:gd name="connsiteY327" fmla="*/ 633401 h 1059043"/>
                  <a:gd name="connsiteX328" fmla="*/ 2275975 w 3024845"/>
                  <a:gd name="connsiteY328" fmla="*/ 626915 h 1059043"/>
                  <a:gd name="connsiteX329" fmla="*/ 2298268 w 3024845"/>
                  <a:gd name="connsiteY329" fmla="*/ 626915 h 1059043"/>
                  <a:gd name="connsiteX330" fmla="*/ 2298268 w 3024845"/>
                  <a:gd name="connsiteY330" fmla="*/ 633401 h 1059043"/>
                  <a:gd name="connsiteX331" fmla="*/ 2318535 w 3024845"/>
                  <a:gd name="connsiteY331" fmla="*/ 633401 h 1059043"/>
                  <a:gd name="connsiteX332" fmla="*/ 2318535 w 3024845"/>
                  <a:gd name="connsiteY332" fmla="*/ 678798 h 1059043"/>
                  <a:gd name="connsiteX333" fmla="*/ 2332722 w 3024845"/>
                  <a:gd name="connsiteY333" fmla="*/ 678798 h 1059043"/>
                  <a:gd name="connsiteX334" fmla="*/ 2332722 w 3024845"/>
                  <a:gd name="connsiteY334" fmla="*/ 665827 h 1059043"/>
                  <a:gd name="connsiteX335" fmla="*/ 2348936 w 3024845"/>
                  <a:gd name="connsiteY335" fmla="*/ 665827 h 1059043"/>
                  <a:gd name="connsiteX336" fmla="*/ 2348936 w 3024845"/>
                  <a:gd name="connsiteY336" fmla="*/ 486400 h 1059043"/>
                  <a:gd name="connsiteX337" fmla="*/ 2355016 w 3024845"/>
                  <a:gd name="connsiteY337" fmla="*/ 479914 h 1059043"/>
                  <a:gd name="connsiteX338" fmla="*/ 2427977 w 3024845"/>
                  <a:gd name="connsiteY338" fmla="*/ 479914 h 1059043"/>
                  <a:gd name="connsiteX339" fmla="*/ 2427977 w 3024845"/>
                  <a:gd name="connsiteY339" fmla="*/ 488562 h 1059043"/>
                  <a:gd name="connsiteX340" fmla="*/ 2438110 w 3024845"/>
                  <a:gd name="connsiteY340" fmla="*/ 488562 h 1059043"/>
                  <a:gd name="connsiteX341" fmla="*/ 2438110 w 3024845"/>
                  <a:gd name="connsiteY341" fmla="*/ 603136 h 1059043"/>
                  <a:gd name="connsiteX342" fmla="*/ 2460404 w 3024845"/>
                  <a:gd name="connsiteY342" fmla="*/ 603136 h 1059043"/>
                  <a:gd name="connsiteX343" fmla="*/ 2460404 w 3024845"/>
                  <a:gd name="connsiteY343" fmla="*/ 536121 h 1059043"/>
                  <a:gd name="connsiteX344" fmla="*/ 2486751 w 3024845"/>
                  <a:gd name="connsiteY344" fmla="*/ 536121 h 1059043"/>
                  <a:gd name="connsiteX345" fmla="*/ 2490804 w 3024845"/>
                  <a:gd name="connsiteY345" fmla="*/ 531797 h 1059043"/>
                  <a:gd name="connsiteX346" fmla="*/ 2498911 w 3024845"/>
                  <a:gd name="connsiteY346" fmla="*/ 531797 h 1059043"/>
                  <a:gd name="connsiteX347" fmla="*/ 2502964 w 3024845"/>
                  <a:gd name="connsiteY347" fmla="*/ 536121 h 1059043"/>
                  <a:gd name="connsiteX348" fmla="*/ 2525258 w 3024845"/>
                  <a:gd name="connsiteY348" fmla="*/ 536121 h 1059043"/>
                  <a:gd name="connsiteX349" fmla="*/ 2525258 w 3024845"/>
                  <a:gd name="connsiteY349" fmla="*/ 419385 h 1059043"/>
                  <a:gd name="connsiteX350" fmla="*/ 2582005 w 3024845"/>
                  <a:gd name="connsiteY350" fmla="*/ 408576 h 1059043"/>
                  <a:gd name="connsiteX351" fmla="*/ 2582005 w 3024845"/>
                  <a:gd name="connsiteY351" fmla="*/ 409657 h 1059043"/>
                  <a:gd name="connsiteX352" fmla="*/ 2582005 w 3024845"/>
                  <a:gd name="connsiteY352" fmla="*/ 417223 h 1059043"/>
                  <a:gd name="connsiteX353" fmla="*/ 2608352 w 3024845"/>
                  <a:gd name="connsiteY353" fmla="*/ 417223 h 1059043"/>
                  <a:gd name="connsiteX354" fmla="*/ 2608352 w 3024845"/>
                  <a:gd name="connsiteY354" fmla="*/ 672313 h 1059043"/>
                  <a:gd name="connsiteX355" fmla="*/ 2630646 w 3024845"/>
                  <a:gd name="connsiteY355" fmla="*/ 672313 h 1059043"/>
                  <a:gd name="connsiteX356" fmla="*/ 2630646 w 3024845"/>
                  <a:gd name="connsiteY356" fmla="*/ 667989 h 1059043"/>
                  <a:gd name="connsiteX357" fmla="*/ 2642806 w 3024845"/>
                  <a:gd name="connsiteY357" fmla="*/ 667989 h 1059043"/>
                  <a:gd name="connsiteX358" fmla="*/ 2642806 w 3024845"/>
                  <a:gd name="connsiteY358" fmla="*/ 672313 h 1059043"/>
                  <a:gd name="connsiteX359" fmla="*/ 2667126 w 3024845"/>
                  <a:gd name="connsiteY359" fmla="*/ 672313 h 1059043"/>
                  <a:gd name="connsiteX360" fmla="*/ 2667126 w 3024845"/>
                  <a:gd name="connsiteY360" fmla="*/ 659342 h 1059043"/>
                  <a:gd name="connsiteX361" fmla="*/ 2695500 w 3024845"/>
                  <a:gd name="connsiteY361" fmla="*/ 659342 h 1059043"/>
                  <a:gd name="connsiteX362" fmla="*/ 2707660 w 3024845"/>
                  <a:gd name="connsiteY362" fmla="*/ 655018 h 1059043"/>
                  <a:gd name="connsiteX363" fmla="*/ 2727927 w 3024845"/>
                  <a:gd name="connsiteY363" fmla="*/ 659342 h 1059043"/>
                  <a:gd name="connsiteX364" fmla="*/ 2727927 w 3024845"/>
                  <a:gd name="connsiteY364" fmla="*/ 642048 h 1059043"/>
                  <a:gd name="connsiteX365" fmla="*/ 2736034 w 3024845"/>
                  <a:gd name="connsiteY365" fmla="*/ 642048 h 1059043"/>
                  <a:gd name="connsiteX366" fmla="*/ 2736034 w 3024845"/>
                  <a:gd name="connsiteY366" fmla="*/ 629077 h 1059043"/>
                  <a:gd name="connsiteX367" fmla="*/ 2792781 w 3024845"/>
                  <a:gd name="connsiteY367" fmla="*/ 629077 h 1059043"/>
                  <a:gd name="connsiteX368" fmla="*/ 2792781 w 3024845"/>
                  <a:gd name="connsiteY368" fmla="*/ 598812 h 1059043"/>
                  <a:gd name="connsiteX369" fmla="*/ 2811021 w 3024845"/>
                  <a:gd name="connsiteY369" fmla="*/ 598812 h 1059043"/>
                  <a:gd name="connsiteX370" fmla="*/ 2811021 w 3024845"/>
                  <a:gd name="connsiteY370" fmla="*/ 592327 h 1059043"/>
                  <a:gd name="connsiteX371" fmla="*/ 2823181 w 3024845"/>
                  <a:gd name="connsiteY371" fmla="*/ 592327 h 1059043"/>
                  <a:gd name="connsiteX372" fmla="*/ 2823181 w 3024845"/>
                  <a:gd name="connsiteY372" fmla="*/ 598812 h 1059043"/>
                  <a:gd name="connsiteX373" fmla="*/ 2839395 w 3024845"/>
                  <a:gd name="connsiteY373" fmla="*/ 598812 h 1059043"/>
                  <a:gd name="connsiteX374" fmla="*/ 2839395 w 3024845"/>
                  <a:gd name="connsiteY374" fmla="*/ 648533 h 1059043"/>
                  <a:gd name="connsiteX375" fmla="*/ 2871822 w 3024845"/>
                  <a:gd name="connsiteY375" fmla="*/ 648533 h 1059043"/>
                  <a:gd name="connsiteX376" fmla="*/ 2871822 w 3024845"/>
                  <a:gd name="connsiteY376" fmla="*/ 622592 h 1059043"/>
                  <a:gd name="connsiteX377" fmla="*/ 2910329 w 3024845"/>
                  <a:gd name="connsiteY377" fmla="*/ 622592 h 1059043"/>
                  <a:gd name="connsiteX378" fmla="*/ 2910329 w 3024845"/>
                  <a:gd name="connsiteY378" fmla="*/ 592327 h 1059043"/>
                  <a:gd name="connsiteX379" fmla="*/ 2958970 w 3024845"/>
                  <a:gd name="connsiteY379" fmla="*/ 592327 h 1059043"/>
                  <a:gd name="connsiteX380" fmla="*/ 2958970 w 3024845"/>
                  <a:gd name="connsiteY380" fmla="*/ 703483 h 1059043"/>
                  <a:gd name="connsiteX381" fmla="*/ 2958970 w 3024845"/>
                  <a:gd name="connsiteY381" fmla="*/ 717262 h 1059043"/>
                  <a:gd name="connsiteX382" fmla="*/ 3024845 w 3024845"/>
                  <a:gd name="connsiteY382" fmla="*/ 717262 h 1059043"/>
                  <a:gd name="connsiteX383" fmla="*/ 3024845 w 3024845"/>
                  <a:gd name="connsiteY383" fmla="*/ 1059043 h 1059043"/>
                  <a:gd name="connsiteX384" fmla="*/ 2054 w 3024845"/>
                  <a:gd name="connsiteY384" fmla="*/ 1056710 h 1059043"/>
                  <a:gd name="connsiteX385" fmla="*/ 0 w 3024845"/>
                  <a:gd name="connsiteY385" fmla="*/ 622592 h 1059043"/>
                  <a:gd name="connsiteX386" fmla="*/ 20267 w 3024845"/>
                  <a:gd name="connsiteY386" fmla="*/ 622592 h 1059043"/>
                  <a:gd name="connsiteX387" fmla="*/ 20774 w 3024845"/>
                  <a:gd name="connsiteY387" fmla="*/ 621511 h 1059043"/>
                  <a:gd name="connsiteX388" fmla="*/ 24320 w 3024845"/>
                  <a:gd name="connsiteY388" fmla="*/ 613945 h 1059043"/>
                  <a:gd name="connsiteX389" fmla="*/ 26094 w 3024845"/>
                  <a:gd name="connsiteY389" fmla="*/ 614215 h 1059043"/>
                  <a:gd name="connsiteX390" fmla="*/ 38507 w 3024845"/>
                  <a:gd name="connsiteY390" fmla="*/ 616106 h 1059043"/>
                  <a:gd name="connsiteX391" fmla="*/ 39014 w 3024845"/>
                  <a:gd name="connsiteY391" fmla="*/ 617458 h 1059043"/>
                  <a:gd name="connsiteX392" fmla="*/ 42560 w 3024845"/>
                  <a:gd name="connsiteY392" fmla="*/ 626915 h 1059043"/>
                  <a:gd name="connsiteX393" fmla="*/ 68907 w 3024845"/>
                  <a:gd name="connsiteY393" fmla="*/ 629077 h 1059043"/>
                  <a:gd name="connsiteX394" fmla="*/ 68907 w 3024845"/>
                  <a:gd name="connsiteY394" fmla="*/ 505856 h 1059043"/>
                  <a:gd name="connsiteX395" fmla="*/ 70934 w 3024845"/>
                  <a:gd name="connsiteY395" fmla="*/ 505856 h 1059043"/>
                  <a:gd name="connsiteX396" fmla="*/ 85121 w 3024845"/>
                  <a:gd name="connsiteY396" fmla="*/ 505856 h 1059043"/>
                  <a:gd name="connsiteX397" fmla="*/ 85121 w 3024845"/>
                  <a:gd name="connsiteY397" fmla="*/ 369664 h 1059043"/>
                  <a:gd name="connsiteX398" fmla="*/ 86894 w 3024845"/>
                  <a:gd name="connsiteY398" fmla="*/ 369664 h 1059043"/>
                  <a:gd name="connsiteX399" fmla="*/ 99308 w 3024845"/>
                  <a:gd name="connsiteY399" fmla="*/ 369664 h 1059043"/>
                  <a:gd name="connsiteX400" fmla="*/ 99308 w 3024845"/>
                  <a:gd name="connsiteY400" fmla="*/ 255090 h 1059043"/>
                  <a:gd name="connsiteX401" fmla="*/ 103361 w 3024845"/>
                  <a:gd name="connsiteY401" fmla="*/ 226986 h 1059043"/>
                  <a:gd name="connsiteX402" fmla="*/ 105388 w 3024845"/>
                  <a:gd name="connsiteY402" fmla="*/ 226986 h 1059043"/>
                  <a:gd name="connsiteX403" fmla="*/ 119575 w 3024845"/>
                  <a:gd name="connsiteY403"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2480 w 3024845"/>
                  <a:gd name="connsiteY316" fmla="*/ 118897 h 1059043"/>
                  <a:gd name="connsiteX317" fmla="*/ 2168560 w 3024845"/>
                  <a:gd name="connsiteY317" fmla="*/ 125383 h 1059043"/>
                  <a:gd name="connsiteX318" fmla="*/ 2166533 w 3024845"/>
                  <a:gd name="connsiteY318" fmla="*/ 131868 h 1059043"/>
                  <a:gd name="connsiteX319" fmla="*/ 2180720 w 3024845"/>
                  <a:gd name="connsiteY319" fmla="*/ 555577 h 1059043"/>
                  <a:gd name="connsiteX320" fmla="*/ 2245574 w 3024845"/>
                  <a:gd name="connsiteY320" fmla="*/ 555577 h 1059043"/>
                  <a:gd name="connsiteX321" fmla="*/ 2245574 w 3024845"/>
                  <a:gd name="connsiteY321" fmla="*/ 631239 h 1059043"/>
                  <a:gd name="connsiteX322" fmla="*/ 2253681 w 3024845"/>
                  <a:gd name="connsiteY322" fmla="*/ 631239 h 1059043"/>
                  <a:gd name="connsiteX323" fmla="*/ 2255708 w 3024845"/>
                  <a:gd name="connsiteY323" fmla="*/ 624754 h 1059043"/>
                  <a:gd name="connsiteX324" fmla="*/ 2261788 w 3024845"/>
                  <a:gd name="connsiteY324" fmla="*/ 624754 h 1059043"/>
                  <a:gd name="connsiteX325" fmla="*/ 2263815 w 3024845"/>
                  <a:gd name="connsiteY325" fmla="*/ 633401 h 1059043"/>
                  <a:gd name="connsiteX326" fmla="*/ 2275975 w 3024845"/>
                  <a:gd name="connsiteY326" fmla="*/ 633401 h 1059043"/>
                  <a:gd name="connsiteX327" fmla="*/ 2275975 w 3024845"/>
                  <a:gd name="connsiteY327" fmla="*/ 626915 h 1059043"/>
                  <a:gd name="connsiteX328" fmla="*/ 2298268 w 3024845"/>
                  <a:gd name="connsiteY328" fmla="*/ 626915 h 1059043"/>
                  <a:gd name="connsiteX329" fmla="*/ 2298268 w 3024845"/>
                  <a:gd name="connsiteY329" fmla="*/ 633401 h 1059043"/>
                  <a:gd name="connsiteX330" fmla="*/ 2318535 w 3024845"/>
                  <a:gd name="connsiteY330" fmla="*/ 633401 h 1059043"/>
                  <a:gd name="connsiteX331" fmla="*/ 2318535 w 3024845"/>
                  <a:gd name="connsiteY331" fmla="*/ 678798 h 1059043"/>
                  <a:gd name="connsiteX332" fmla="*/ 2332722 w 3024845"/>
                  <a:gd name="connsiteY332" fmla="*/ 678798 h 1059043"/>
                  <a:gd name="connsiteX333" fmla="*/ 2332722 w 3024845"/>
                  <a:gd name="connsiteY333" fmla="*/ 665827 h 1059043"/>
                  <a:gd name="connsiteX334" fmla="*/ 2348936 w 3024845"/>
                  <a:gd name="connsiteY334" fmla="*/ 665827 h 1059043"/>
                  <a:gd name="connsiteX335" fmla="*/ 2348936 w 3024845"/>
                  <a:gd name="connsiteY335" fmla="*/ 486400 h 1059043"/>
                  <a:gd name="connsiteX336" fmla="*/ 2355016 w 3024845"/>
                  <a:gd name="connsiteY336" fmla="*/ 479914 h 1059043"/>
                  <a:gd name="connsiteX337" fmla="*/ 2427977 w 3024845"/>
                  <a:gd name="connsiteY337" fmla="*/ 479914 h 1059043"/>
                  <a:gd name="connsiteX338" fmla="*/ 2427977 w 3024845"/>
                  <a:gd name="connsiteY338" fmla="*/ 488562 h 1059043"/>
                  <a:gd name="connsiteX339" fmla="*/ 2438110 w 3024845"/>
                  <a:gd name="connsiteY339" fmla="*/ 488562 h 1059043"/>
                  <a:gd name="connsiteX340" fmla="*/ 2438110 w 3024845"/>
                  <a:gd name="connsiteY340" fmla="*/ 603136 h 1059043"/>
                  <a:gd name="connsiteX341" fmla="*/ 2460404 w 3024845"/>
                  <a:gd name="connsiteY341" fmla="*/ 603136 h 1059043"/>
                  <a:gd name="connsiteX342" fmla="*/ 2460404 w 3024845"/>
                  <a:gd name="connsiteY342" fmla="*/ 536121 h 1059043"/>
                  <a:gd name="connsiteX343" fmla="*/ 2486751 w 3024845"/>
                  <a:gd name="connsiteY343" fmla="*/ 536121 h 1059043"/>
                  <a:gd name="connsiteX344" fmla="*/ 2490804 w 3024845"/>
                  <a:gd name="connsiteY344" fmla="*/ 531797 h 1059043"/>
                  <a:gd name="connsiteX345" fmla="*/ 2498911 w 3024845"/>
                  <a:gd name="connsiteY345" fmla="*/ 531797 h 1059043"/>
                  <a:gd name="connsiteX346" fmla="*/ 2502964 w 3024845"/>
                  <a:gd name="connsiteY346" fmla="*/ 536121 h 1059043"/>
                  <a:gd name="connsiteX347" fmla="*/ 2525258 w 3024845"/>
                  <a:gd name="connsiteY347" fmla="*/ 536121 h 1059043"/>
                  <a:gd name="connsiteX348" fmla="*/ 2525258 w 3024845"/>
                  <a:gd name="connsiteY348" fmla="*/ 419385 h 1059043"/>
                  <a:gd name="connsiteX349" fmla="*/ 2582005 w 3024845"/>
                  <a:gd name="connsiteY349" fmla="*/ 408576 h 1059043"/>
                  <a:gd name="connsiteX350" fmla="*/ 2582005 w 3024845"/>
                  <a:gd name="connsiteY350" fmla="*/ 409657 h 1059043"/>
                  <a:gd name="connsiteX351" fmla="*/ 2582005 w 3024845"/>
                  <a:gd name="connsiteY351" fmla="*/ 417223 h 1059043"/>
                  <a:gd name="connsiteX352" fmla="*/ 2608352 w 3024845"/>
                  <a:gd name="connsiteY352" fmla="*/ 417223 h 1059043"/>
                  <a:gd name="connsiteX353" fmla="*/ 2608352 w 3024845"/>
                  <a:gd name="connsiteY353" fmla="*/ 672313 h 1059043"/>
                  <a:gd name="connsiteX354" fmla="*/ 2630646 w 3024845"/>
                  <a:gd name="connsiteY354" fmla="*/ 672313 h 1059043"/>
                  <a:gd name="connsiteX355" fmla="*/ 2630646 w 3024845"/>
                  <a:gd name="connsiteY355" fmla="*/ 667989 h 1059043"/>
                  <a:gd name="connsiteX356" fmla="*/ 2642806 w 3024845"/>
                  <a:gd name="connsiteY356" fmla="*/ 667989 h 1059043"/>
                  <a:gd name="connsiteX357" fmla="*/ 2642806 w 3024845"/>
                  <a:gd name="connsiteY357" fmla="*/ 672313 h 1059043"/>
                  <a:gd name="connsiteX358" fmla="*/ 2667126 w 3024845"/>
                  <a:gd name="connsiteY358" fmla="*/ 672313 h 1059043"/>
                  <a:gd name="connsiteX359" fmla="*/ 2667126 w 3024845"/>
                  <a:gd name="connsiteY359" fmla="*/ 659342 h 1059043"/>
                  <a:gd name="connsiteX360" fmla="*/ 2695500 w 3024845"/>
                  <a:gd name="connsiteY360" fmla="*/ 659342 h 1059043"/>
                  <a:gd name="connsiteX361" fmla="*/ 2707660 w 3024845"/>
                  <a:gd name="connsiteY361" fmla="*/ 655018 h 1059043"/>
                  <a:gd name="connsiteX362" fmla="*/ 2727927 w 3024845"/>
                  <a:gd name="connsiteY362" fmla="*/ 659342 h 1059043"/>
                  <a:gd name="connsiteX363" fmla="*/ 2727927 w 3024845"/>
                  <a:gd name="connsiteY363" fmla="*/ 642048 h 1059043"/>
                  <a:gd name="connsiteX364" fmla="*/ 2736034 w 3024845"/>
                  <a:gd name="connsiteY364" fmla="*/ 642048 h 1059043"/>
                  <a:gd name="connsiteX365" fmla="*/ 2736034 w 3024845"/>
                  <a:gd name="connsiteY365" fmla="*/ 629077 h 1059043"/>
                  <a:gd name="connsiteX366" fmla="*/ 2792781 w 3024845"/>
                  <a:gd name="connsiteY366" fmla="*/ 629077 h 1059043"/>
                  <a:gd name="connsiteX367" fmla="*/ 2792781 w 3024845"/>
                  <a:gd name="connsiteY367" fmla="*/ 598812 h 1059043"/>
                  <a:gd name="connsiteX368" fmla="*/ 2811021 w 3024845"/>
                  <a:gd name="connsiteY368" fmla="*/ 598812 h 1059043"/>
                  <a:gd name="connsiteX369" fmla="*/ 2811021 w 3024845"/>
                  <a:gd name="connsiteY369" fmla="*/ 592327 h 1059043"/>
                  <a:gd name="connsiteX370" fmla="*/ 2823181 w 3024845"/>
                  <a:gd name="connsiteY370" fmla="*/ 592327 h 1059043"/>
                  <a:gd name="connsiteX371" fmla="*/ 2823181 w 3024845"/>
                  <a:gd name="connsiteY371" fmla="*/ 598812 h 1059043"/>
                  <a:gd name="connsiteX372" fmla="*/ 2839395 w 3024845"/>
                  <a:gd name="connsiteY372" fmla="*/ 598812 h 1059043"/>
                  <a:gd name="connsiteX373" fmla="*/ 2839395 w 3024845"/>
                  <a:gd name="connsiteY373" fmla="*/ 648533 h 1059043"/>
                  <a:gd name="connsiteX374" fmla="*/ 2871822 w 3024845"/>
                  <a:gd name="connsiteY374" fmla="*/ 648533 h 1059043"/>
                  <a:gd name="connsiteX375" fmla="*/ 2871822 w 3024845"/>
                  <a:gd name="connsiteY375" fmla="*/ 622592 h 1059043"/>
                  <a:gd name="connsiteX376" fmla="*/ 2910329 w 3024845"/>
                  <a:gd name="connsiteY376" fmla="*/ 622592 h 1059043"/>
                  <a:gd name="connsiteX377" fmla="*/ 2910329 w 3024845"/>
                  <a:gd name="connsiteY377" fmla="*/ 592327 h 1059043"/>
                  <a:gd name="connsiteX378" fmla="*/ 2958970 w 3024845"/>
                  <a:gd name="connsiteY378" fmla="*/ 592327 h 1059043"/>
                  <a:gd name="connsiteX379" fmla="*/ 2958970 w 3024845"/>
                  <a:gd name="connsiteY379" fmla="*/ 703483 h 1059043"/>
                  <a:gd name="connsiteX380" fmla="*/ 2958970 w 3024845"/>
                  <a:gd name="connsiteY380" fmla="*/ 717262 h 1059043"/>
                  <a:gd name="connsiteX381" fmla="*/ 3024845 w 3024845"/>
                  <a:gd name="connsiteY381" fmla="*/ 717262 h 1059043"/>
                  <a:gd name="connsiteX382" fmla="*/ 3024845 w 3024845"/>
                  <a:gd name="connsiteY382" fmla="*/ 1059043 h 1059043"/>
                  <a:gd name="connsiteX383" fmla="*/ 2054 w 3024845"/>
                  <a:gd name="connsiteY383" fmla="*/ 1056710 h 1059043"/>
                  <a:gd name="connsiteX384" fmla="*/ 0 w 3024845"/>
                  <a:gd name="connsiteY384" fmla="*/ 622592 h 1059043"/>
                  <a:gd name="connsiteX385" fmla="*/ 20267 w 3024845"/>
                  <a:gd name="connsiteY385" fmla="*/ 622592 h 1059043"/>
                  <a:gd name="connsiteX386" fmla="*/ 20774 w 3024845"/>
                  <a:gd name="connsiteY386" fmla="*/ 621511 h 1059043"/>
                  <a:gd name="connsiteX387" fmla="*/ 24320 w 3024845"/>
                  <a:gd name="connsiteY387" fmla="*/ 613945 h 1059043"/>
                  <a:gd name="connsiteX388" fmla="*/ 26094 w 3024845"/>
                  <a:gd name="connsiteY388" fmla="*/ 614215 h 1059043"/>
                  <a:gd name="connsiteX389" fmla="*/ 38507 w 3024845"/>
                  <a:gd name="connsiteY389" fmla="*/ 616106 h 1059043"/>
                  <a:gd name="connsiteX390" fmla="*/ 39014 w 3024845"/>
                  <a:gd name="connsiteY390" fmla="*/ 617458 h 1059043"/>
                  <a:gd name="connsiteX391" fmla="*/ 42560 w 3024845"/>
                  <a:gd name="connsiteY391" fmla="*/ 626915 h 1059043"/>
                  <a:gd name="connsiteX392" fmla="*/ 68907 w 3024845"/>
                  <a:gd name="connsiteY392" fmla="*/ 629077 h 1059043"/>
                  <a:gd name="connsiteX393" fmla="*/ 68907 w 3024845"/>
                  <a:gd name="connsiteY393" fmla="*/ 505856 h 1059043"/>
                  <a:gd name="connsiteX394" fmla="*/ 70934 w 3024845"/>
                  <a:gd name="connsiteY394" fmla="*/ 505856 h 1059043"/>
                  <a:gd name="connsiteX395" fmla="*/ 85121 w 3024845"/>
                  <a:gd name="connsiteY395" fmla="*/ 505856 h 1059043"/>
                  <a:gd name="connsiteX396" fmla="*/ 85121 w 3024845"/>
                  <a:gd name="connsiteY396" fmla="*/ 369664 h 1059043"/>
                  <a:gd name="connsiteX397" fmla="*/ 86894 w 3024845"/>
                  <a:gd name="connsiteY397" fmla="*/ 369664 h 1059043"/>
                  <a:gd name="connsiteX398" fmla="*/ 99308 w 3024845"/>
                  <a:gd name="connsiteY398" fmla="*/ 369664 h 1059043"/>
                  <a:gd name="connsiteX399" fmla="*/ 99308 w 3024845"/>
                  <a:gd name="connsiteY399" fmla="*/ 255090 h 1059043"/>
                  <a:gd name="connsiteX400" fmla="*/ 103361 w 3024845"/>
                  <a:gd name="connsiteY400" fmla="*/ 226986 h 1059043"/>
                  <a:gd name="connsiteX401" fmla="*/ 105388 w 3024845"/>
                  <a:gd name="connsiteY401" fmla="*/ 226986 h 1059043"/>
                  <a:gd name="connsiteX402" fmla="*/ 119575 w 3024845"/>
                  <a:gd name="connsiteY402"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2480 w 3024845"/>
                  <a:gd name="connsiteY316" fmla="*/ 118897 h 1059043"/>
                  <a:gd name="connsiteX317" fmla="*/ 2168560 w 3024845"/>
                  <a:gd name="connsiteY317" fmla="*/ 125383 h 1059043"/>
                  <a:gd name="connsiteX318" fmla="*/ 2180720 w 3024845"/>
                  <a:gd name="connsiteY318" fmla="*/ 555577 h 1059043"/>
                  <a:gd name="connsiteX319" fmla="*/ 2245574 w 3024845"/>
                  <a:gd name="connsiteY319" fmla="*/ 555577 h 1059043"/>
                  <a:gd name="connsiteX320" fmla="*/ 2245574 w 3024845"/>
                  <a:gd name="connsiteY320" fmla="*/ 631239 h 1059043"/>
                  <a:gd name="connsiteX321" fmla="*/ 2253681 w 3024845"/>
                  <a:gd name="connsiteY321" fmla="*/ 631239 h 1059043"/>
                  <a:gd name="connsiteX322" fmla="*/ 2255708 w 3024845"/>
                  <a:gd name="connsiteY322" fmla="*/ 624754 h 1059043"/>
                  <a:gd name="connsiteX323" fmla="*/ 2261788 w 3024845"/>
                  <a:gd name="connsiteY323" fmla="*/ 624754 h 1059043"/>
                  <a:gd name="connsiteX324" fmla="*/ 2263815 w 3024845"/>
                  <a:gd name="connsiteY324" fmla="*/ 633401 h 1059043"/>
                  <a:gd name="connsiteX325" fmla="*/ 2275975 w 3024845"/>
                  <a:gd name="connsiteY325" fmla="*/ 633401 h 1059043"/>
                  <a:gd name="connsiteX326" fmla="*/ 2275975 w 3024845"/>
                  <a:gd name="connsiteY326" fmla="*/ 626915 h 1059043"/>
                  <a:gd name="connsiteX327" fmla="*/ 2298268 w 3024845"/>
                  <a:gd name="connsiteY327" fmla="*/ 626915 h 1059043"/>
                  <a:gd name="connsiteX328" fmla="*/ 2298268 w 3024845"/>
                  <a:gd name="connsiteY328" fmla="*/ 633401 h 1059043"/>
                  <a:gd name="connsiteX329" fmla="*/ 2318535 w 3024845"/>
                  <a:gd name="connsiteY329" fmla="*/ 633401 h 1059043"/>
                  <a:gd name="connsiteX330" fmla="*/ 2318535 w 3024845"/>
                  <a:gd name="connsiteY330" fmla="*/ 678798 h 1059043"/>
                  <a:gd name="connsiteX331" fmla="*/ 2332722 w 3024845"/>
                  <a:gd name="connsiteY331" fmla="*/ 678798 h 1059043"/>
                  <a:gd name="connsiteX332" fmla="*/ 2332722 w 3024845"/>
                  <a:gd name="connsiteY332" fmla="*/ 665827 h 1059043"/>
                  <a:gd name="connsiteX333" fmla="*/ 2348936 w 3024845"/>
                  <a:gd name="connsiteY333" fmla="*/ 665827 h 1059043"/>
                  <a:gd name="connsiteX334" fmla="*/ 2348936 w 3024845"/>
                  <a:gd name="connsiteY334" fmla="*/ 486400 h 1059043"/>
                  <a:gd name="connsiteX335" fmla="*/ 2355016 w 3024845"/>
                  <a:gd name="connsiteY335" fmla="*/ 479914 h 1059043"/>
                  <a:gd name="connsiteX336" fmla="*/ 2427977 w 3024845"/>
                  <a:gd name="connsiteY336" fmla="*/ 479914 h 1059043"/>
                  <a:gd name="connsiteX337" fmla="*/ 2427977 w 3024845"/>
                  <a:gd name="connsiteY337" fmla="*/ 488562 h 1059043"/>
                  <a:gd name="connsiteX338" fmla="*/ 2438110 w 3024845"/>
                  <a:gd name="connsiteY338" fmla="*/ 488562 h 1059043"/>
                  <a:gd name="connsiteX339" fmla="*/ 2438110 w 3024845"/>
                  <a:gd name="connsiteY339" fmla="*/ 603136 h 1059043"/>
                  <a:gd name="connsiteX340" fmla="*/ 2460404 w 3024845"/>
                  <a:gd name="connsiteY340" fmla="*/ 603136 h 1059043"/>
                  <a:gd name="connsiteX341" fmla="*/ 2460404 w 3024845"/>
                  <a:gd name="connsiteY341" fmla="*/ 536121 h 1059043"/>
                  <a:gd name="connsiteX342" fmla="*/ 2486751 w 3024845"/>
                  <a:gd name="connsiteY342" fmla="*/ 536121 h 1059043"/>
                  <a:gd name="connsiteX343" fmla="*/ 2490804 w 3024845"/>
                  <a:gd name="connsiteY343" fmla="*/ 531797 h 1059043"/>
                  <a:gd name="connsiteX344" fmla="*/ 2498911 w 3024845"/>
                  <a:gd name="connsiteY344" fmla="*/ 531797 h 1059043"/>
                  <a:gd name="connsiteX345" fmla="*/ 2502964 w 3024845"/>
                  <a:gd name="connsiteY345" fmla="*/ 536121 h 1059043"/>
                  <a:gd name="connsiteX346" fmla="*/ 2525258 w 3024845"/>
                  <a:gd name="connsiteY346" fmla="*/ 536121 h 1059043"/>
                  <a:gd name="connsiteX347" fmla="*/ 2525258 w 3024845"/>
                  <a:gd name="connsiteY347" fmla="*/ 419385 h 1059043"/>
                  <a:gd name="connsiteX348" fmla="*/ 2582005 w 3024845"/>
                  <a:gd name="connsiteY348" fmla="*/ 408576 h 1059043"/>
                  <a:gd name="connsiteX349" fmla="*/ 2582005 w 3024845"/>
                  <a:gd name="connsiteY349" fmla="*/ 409657 h 1059043"/>
                  <a:gd name="connsiteX350" fmla="*/ 2582005 w 3024845"/>
                  <a:gd name="connsiteY350" fmla="*/ 417223 h 1059043"/>
                  <a:gd name="connsiteX351" fmla="*/ 2608352 w 3024845"/>
                  <a:gd name="connsiteY351" fmla="*/ 417223 h 1059043"/>
                  <a:gd name="connsiteX352" fmla="*/ 2608352 w 3024845"/>
                  <a:gd name="connsiteY352" fmla="*/ 672313 h 1059043"/>
                  <a:gd name="connsiteX353" fmla="*/ 2630646 w 3024845"/>
                  <a:gd name="connsiteY353" fmla="*/ 672313 h 1059043"/>
                  <a:gd name="connsiteX354" fmla="*/ 2630646 w 3024845"/>
                  <a:gd name="connsiteY354" fmla="*/ 667989 h 1059043"/>
                  <a:gd name="connsiteX355" fmla="*/ 2642806 w 3024845"/>
                  <a:gd name="connsiteY355" fmla="*/ 667989 h 1059043"/>
                  <a:gd name="connsiteX356" fmla="*/ 2642806 w 3024845"/>
                  <a:gd name="connsiteY356" fmla="*/ 672313 h 1059043"/>
                  <a:gd name="connsiteX357" fmla="*/ 2667126 w 3024845"/>
                  <a:gd name="connsiteY357" fmla="*/ 672313 h 1059043"/>
                  <a:gd name="connsiteX358" fmla="*/ 2667126 w 3024845"/>
                  <a:gd name="connsiteY358" fmla="*/ 659342 h 1059043"/>
                  <a:gd name="connsiteX359" fmla="*/ 2695500 w 3024845"/>
                  <a:gd name="connsiteY359" fmla="*/ 659342 h 1059043"/>
                  <a:gd name="connsiteX360" fmla="*/ 2707660 w 3024845"/>
                  <a:gd name="connsiteY360" fmla="*/ 655018 h 1059043"/>
                  <a:gd name="connsiteX361" fmla="*/ 2727927 w 3024845"/>
                  <a:gd name="connsiteY361" fmla="*/ 659342 h 1059043"/>
                  <a:gd name="connsiteX362" fmla="*/ 2727927 w 3024845"/>
                  <a:gd name="connsiteY362" fmla="*/ 642048 h 1059043"/>
                  <a:gd name="connsiteX363" fmla="*/ 2736034 w 3024845"/>
                  <a:gd name="connsiteY363" fmla="*/ 642048 h 1059043"/>
                  <a:gd name="connsiteX364" fmla="*/ 2736034 w 3024845"/>
                  <a:gd name="connsiteY364" fmla="*/ 629077 h 1059043"/>
                  <a:gd name="connsiteX365" fmla="*/ 2792781 w 3024845"/>
                  <a:gd name="connsiteY365" fmla="*/ 629077 h 1059043"/>
                  <a:gd name="connsiteX366" fmla="*/ 2792781 w 3024845"/>
                  <a:gd name="connsiteY366" fmla="*/ 598812 h 1059043"/>
                  <a:gd name="connsiteX367" fmla="*/ 2811021 w 3024845"/>
                  <a:gd name="connsiteY367" fmla="*/ 598812 h 1059043"/>
                  <a:gd name="connsiteX368" fmla="*/ 2811021 w 3024845"/>
                  <a:gd name="connsiteY368" fmla="*/ 592327 h 1059043"/>
                  <a:gd name="connsiteX369" fmla="*/ 2823181 w 3024845"/>
                  <a:gd name="connsiteY369" fmla="*/ 592327 h 1059043"/>
                  <a:gd name="connsiteX370" fmla="*/ 2823181 w 3024845"/>
                  <a:gd name="connsiteY370" fmla="*/ 598812 h 1059043"/>
                  <a:gd name="connsiteX371" fmla="*/ 2839395 w 3024845"/>
                  <a:gd name="connsiteY371" fmla="*/ 598812 h 1059043"/>
                  <a:gd name="connsiteX372" fmla="*/ 2839395 w 3024845"/>
                  <a:gd name="connsiteY372" fmla="*/ 648533 h 1059043"/>
                  <a:gd name="connsiteX373" fmla="*/ 2871822 w 3024845"/>
                  <a:gd name="connsiteY373" fmla="*/ 648533 h 1059043"/>
                  <a:gd name="connsiteX374" fmla="*/ 2871822 w 3024845"/>
                  <a:gd name="connsiteY374" fmla="*/ 622592 h 1059043"/>
                  <a:gd name="connsiteX375" fmla="*/ 2910329 w 3024845"/>
                  <a:gd name="connsiteY375" fmla="*/ 622592 h 1059043"/>
                  <a:gd name="connsiteX376" fmla="*/ 2910329 w 3024845"/>
                  <a:gd name="connsiteY376" fmla="*/ 592327 h 1059043"/>
                  <a:gd name="connsiteX377" fmla="*/ 2958970 w 3024845"/>
                  <a:gd name="connsiteY377" fmla="*/ 592327 h 1059043"/>
                  <a:gd name="connsiteX378" fmla="*/ 2958970 w 3024845"/>
                  <a:gd name="connsiteY378" fmla="*/ 703483 h 1059043"/>
                  <a:gd name="connsiteX379" fmla="*/ 2958970 w 3024845"/>
                  <a:gd name="connsiteY379" fmla="*/ 717262 h 1059043"/>
                  <a:gd name="connsiteX380" fmla="*/ 3024845 w 3024845"/>
                  <a:gd name="connsiteY380" fmla="*/ 717262 h 1059043"/>
                  <a:gd name="connsiteX381" fmla="*/ 3024845 w 3024845"/>
                  <a:gd name="connsiteY381" fmla="*/ 1059043 h 1059043"/>
                  <a:gd name="connsiteX382" fmla="*/ 2054 w 3024845"/>
                  <a:gd name="connsiteY382" fmla="*/ 1056710 h 1059043"/>
                  <a:gd name="connsiteX383" fmla="*/ 0 w 3024845"/>
                  <a:gd name="connsiteY383" fmla="*/ 622592 h 1059043"/>
                  <a:gd name="connsiteX384" fmla="*/ 20267 w 3024845"/>
                  <a:gd name="connsiteY384" fmla="*/ 622592 h 1059043"/>
                  <a:gd name="connsiteX385" fmla="*/ 20774 w 3024845"/>
                  <a:gd name="connsiteY385" fmla="*/ 621511 h 1059043"/>
                  <a:gd name="connsiteX386" fmla="*/ 24320 w 3024845"/>
                  <a:gd name="connsiteY386" fmla="*/ 613945 h 1059043"/>
                  <a:gd name="connsiteX387" fmla="*/ 26094 w 3024845"/>
                  <a:gd name="connsiteY387" fmla="*/ 614215 h 1059043"/>
                  <a:gd name="connsiteX388" fmla="*/ 38507 w 3024845"/>
                  <a:gd name="connsiteY388" fmla="*/ 616106 h 1059043"/>
                  <a:gd name="connsiteX389" fmla="*/ 39014 w 3024845"/>
                  <a:gd name="connsiteY389" fmla="*/ 617458 h 1059043"/>
                  <a:gd name="connsiteX390" fmla="*/ 42560 w 3024845"/>
                  <a:gd name="connsiteY390" fmla="*/ 626915 h 1059043"/>
                  <a:gd name="connsiteX391" fmla="*/ 68907 w 3024845"/>
                  <a:gd name="connsiteY391" fmla="*/ 629077 h 1059043"/>
                  <a:gd name="connsiteX392" fmla="*/ 68907 w 3024845"/>
                  <a:gd name="connsiteY392" fmla="*/ 505856 h 1059043"/>
                  <a:gd name="connsiteX393" fmla="*/ 70934 w 3024845"/>
                  <a:gd name="connsiteY393" fmla="*/ 505856 h 1059043"/>
                  <a:gd name="connsiteX394" fmla="*/ 85121 w 3024845"/>
                  <a:gd name="connsiteY394" fmla="*/ 505856 h 1059043"/>
                  <a:gd name="connsiteX395" fmla="*/ 85121 w 3024845"/>
                  <a:gd name="connsiteY395" fmla="*/ 369664 h 1059043"/>
                  <a:gd name="connsiteX396" fmla="*/ 86894 w 3024845"/>
                  <a:gd name="connsiteY396" fmla="*/ 369664 h 1059043"/>
                  <a:gd name="connsiteX397" fmla="*/ 99308 w 3024845"/>
                  <a:gd name="connsiteY397" fmla="*/ 369664 h 1059043"/>
                  <a:gd name="connsiteX398" fmla="*/ 99308 w 3024845"/>
                  <a:gd name="connsiteY398" fmla="*/ 255090 h 1059043"/>
                  <a:gd name="connsiteX399" fmla="*/ 103361 w 3024845"/>
                  <a:gd name="connsiteY399" fmla="*/ 226986 h 1059043"/>
                  <a:gd name="connsiteX400" fmla="*/ 105388 w 3024845"/>
                  <a:gd name="connsiteY400" fmla="*/ 226986 h 1059043"/>
                  <a:gd name="connsiteX401" fmla="*/ 119575 w 3024845"/>
                  <a:gd name="connsiteY401"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8560 w 3024845"/>
                  <a:gd name="connsiteY316" fmla="*/ 125383 h 1059043"/>
                  <a:gd name="connsiteX317" fmla="*/ 2180720 w 3024845"/>
                  <a:gd name="connsiteY317" fmla="*/ 555577 h 1059043"/>
                  <a:gd name="connsiteX318" fmla="*/ 2245574 w 3024845"/>
                  <a:gd name="connsiteY318" fmla="*/ 555577 h 1059043"/>
                  <a:gd name="connsiteX319" fmla="*/ 2245574 w 3024845"/>
                  <a:gd name="connsiteY319" fmla="*/ 631239 h 1059043"/>
                  <a:gd name="connsiteX320" fmla="*/ 2253681 w 3024845"/>
                  <a:gd name="connsiteY320" fmla="*/ 631239 h 1059043"/>
                  <a:gd name="connsiteX321" fmla="*/ 2255708 w 3024845"/>
                  <a:gd name="connsiteY321" fmla="*/ 624754 h 1059043"/>
                  <a:gd name="connsiteX322" fmla="*/ 2261788 w 3024845"/>
                  <a:gd name="connsiteY322" fmla="*/ 624754 h 1059043"/>
                  <a:gd name="connsiteX323" fmla="*/ 2263815 w 3024845"/>
                  <a:gd name="connsiteY323" fmla="*/ 633401 h 1059043"/>
                  <a:gd name="connsiteX324" fmla="*/ 2275975 w 3024845"/>
                  <a:gd name="connsiteY324" fmla="*/ 633401 h 1059043"/>
                  <a:gd name="connsiteX325" fmla="*/ 2275975 w 3024845"/>
                  <a:gd name="connsiteY325" fmla="*/ 626915 h 1059043"/>
                  <a:gd name="connsiteX326" fmla="*/ 2298268 w 3024845"/>
                  <a:gd name="connsiteY326" fmla="*/ 626915 h 1059043"/>
                  <a:gd name="connsiteX327" fmla="*/ 2298268 w 3024845"/>
                  <a:gd name="connsiteY327" fmla="*/ 633401 h 1059043"/>
                  <a:gd name="connsiteX328" fmla="*/ 2318535 w 3024845"/>
                  <a:gd name="connsiteY328" fmla="*/ 633401 h 1059043"/>
                  <a:gd name="connsiteX329" fmla="*/ 2318535 w 3024845"/>
                  <a:gd name="connsiteY329" fmla="*/ 678798 h 1059043"/>
                  <a:gd name="connsiteX330" fmla="*/ 2332722 w 3024845"/>
                  <a:gd name="connsiteY330" fmla="*/ 678798 h 1059043"/>
                  <a:gd name="connsiteX331" fmla="*/ 2332722 w 3024845"/>
                  <a:gd name="connsiteY331" fmla="*/ 665827 h 1059043"/>
                  <a:gd name="connsiteX332" fmla="*/ 2348936 w 3024845"/>
                  <a:gd name="connsiteY332" fmla="*/ 665827 h 1059043"/>
                  <a:gd name="connsiteX333" fmla="*/ 2348936 w 3024845"/>
                  <a:gd name="connsiteY333" fmla="*/ 486400 h 1059043"/>
                  <a:gd name="connsiteX334" fmla="*/ 2355016 w 3024845"/>
                  <a:gd name="connsiteY334" fmla="*/ 479914 h 1059043"/>
                  <a:gd name="connsiteX335" fmla="*/ 2427977 w 3024845"/>
                  <a:gd name="connsiteY335" fmla="*/ 479914 h 1059043"/>
                  <a:gd name="connsiteX336" fmla="*/ 2427977 w 3024845"/>
                  <a:gd name="connsiteY336" fmla="*/ 488562 h 1059043"/>
                  <a:gd name="connsiteX337" fmla="*/ 2438110 w 3024845"/>
                  <a:gd name="connsiteY337" fmla="*/ 488562 h 1059043"/>
                  <a:gd name="connsiteX338" fmla="*/ 2438110 w 3024845"/>
                  <a:gd name="connsiteY338" fmla="*/ 603136 h 1059043"/>
                  <a:gd name="connsiteX339" fmla="*/ 2460404 w 3024845"/>
                  <a:gd name="connsiteY339" fmla="*/ 603136 h 1059043"/>
                  <a:gd name="connsiteX340" fmla="*/ 2460404 w 3024845"/>
                  <a:gd name="connsiteY340" fmla="*/ 536121 h 1059043"/>
                  <a:gd name="connsiteX341" fmla="*/ 2486751 w 3024845"/>
                  <a:gd name="connsiteY341" fmla="*/ 536121 h 1059043"/>
                  <a:gd name="connsiteX342" fmla="*/ 2490804 w 3024845"/>
                  <a:gd name="connsiteY342" fmla="*/ 531797 h 1059043"/>
                  <a:gd name="connsiteX343" fmla="*/ 2498911 w 3024845"/>
                  <a:gd name="connsiteY343" fmla="*/ 531797 h 1059043"/>
                  <a:gd name="connsiteX344" fmla="*/ 2502964 w 3024845"/>
                  <a:gd name="connsiteY344" fmla="*/ 536121 h 1059043"/>
                  <a:gd name="connsiteX345" fmla="*/ 2525258 w 3024845"/>
                  <a:gd name="connsiteY345" fmla="*/ 536121 h 1059043"/>
                  <a:gd name="connsiteX346" fmla="*/ 2525258 w 3024845"/>
                  <a:gd name="connsiteY346" fmla="*/ 419385 h 1059043"/>
                  <a:gd name="connsiteX347" fmla="*/ 2582005 w 3024845"/>
                  <a:gd name="connsiteY347" fmla="*/ 408576 h 1059043"/>
                  <a:gd name="connsiteX348" fmla="*/ 2582005 w 3024845"/>
                  <a:gd name="connsiteY348" fmla="*/ 409657 h 1059043"/>
                  <a:gd name="connsiteX349" fmla="*/ 2582005 w 3024845"/>
                  <a:gd name="connsiteY349" fmla="*/ 417223 h 1059043"/>
                  <a:gd name="connsiteX350" fmla="*/ 2608352 w 3024845"/>
                  <a:gd name="connsiteY350" fmla="*/ 417223 h 1059043"/>
                  <a:gd name="connsiteX351" fmla="*/ 2608352 w 3024845"/>
                  <a:gd name="connsiteY351" fmla="*/ 672313 h 1059043"/>
                  <a:gd name="connsiteX352" fmla="*/ 2630646 w 3024845"/>
                  <a:gd name="connsiteY352" fmla="*/ 672313 h 1059043"/>
                  <a:gd name="connsiteX353" fmla="*/ 2630646 w 3024845"/>
                  <a:gd name="connsiteY353" fmla="*/ 667989 h 1059043"/>
                  <a:gd name="connsiteX354" fmla="*/ 2642806 w 3024845"/>
                  <a:gd name="connsiteY354" fmla="*/ 667989 h 1059043"/>
                  <a:gd name="connsiteX355" fmla="*/ 2642806 w 3024845"/>
                  <a:gd name="connsiteY355" fmla="*/ 672313 h 1059043"/>
                  <a:gd name="connsiteX356" fmla="*/ 2667126 w 3024845"/>
                  <a:gd name="connsiteY356" fmla="*/ 672313 h 1059043"/>
                  <a:gd name="connsiteX357" fmla="*/ 2667126 w 3024845"/>
                  <a:gd name="connsiteY357" fmla="*/ 659342 h 1059043"/>
                  <a:gd name="connsiteX358" fmla="*/ 2695500 w 3024845"/>
                  <a:gd name="connsiteY358" fmla="*/ 659342 h 1059043"/>
                  <a:gd name="connsiteX359" fmla="*/ 2707660 w 3024845"/>
                  <a:gd name="connsiteY359" fmla="*/ 655018 h 1059043"/>
                  <a:gd name="connsiteX360" fmla="*/ 2727927 w 3024845"/>
                  <a:gd name="connsiteY360" fmla="*/ 659342 h 1059043"/>
                  <a:gd name="connsiteX361" fmla="*/ 2727927 w 3024845"/>
                  <a:gd name="connsiteY361" fmla="*/ 642048 h 1059043"/>
                  <a:gd name="connsiteX362" fmla="*/ 2736034 w 3024845"/>
                  <a:gd name="connsiteY362" fmla="*/ 642048 h 1059043"/>
                  <a:gd name="connsiteX363" fmla="*/ 2736034 w 3024845"/>
                  <a:gd name="connsiteY363" fmla="*/ 629077 h 1059043"/>
                  <a:gd name="connsiteX364" fmla="*/ 2792781 w 3024845"/>
                  <a:gd name="connsiteY364" fmla="*/ 629077 h 1059043"/>
                  <a:gd name="connsiteX365" fmla="*/ 2792781 w 3024845"/>
                  <a:gd name="connsiteY365" fmla="*/ 598812 h 1059043"/>
                  <a:gd name="connsiteX366" fmla="*/ 2811021 w 3024845"/>
                  <a:gd name="connsiteY366" fmla="*/ 598812 h 1059043"/>
                  <a:gd name="connsiteX367" fmla="*/ 2811021 w 3024845"/>
                  <a:gd name="connsiteY367" fmla="*/ 592327 h 1059043"/>
                  <a:gd name="connsiteX368" fmla="*/ 2823181 w 3024845"/>
                  <a:gd name="connsiteY368" fmla="*/ 592327 h 1059043"/>
                  <a:gd name="connsiteX369" fmla="*/ 2823181 w 3024845"/>
                  <a:gd name="connsiteY369" fmla="*/ 598812 h 1059043"/>
                  <a:gd name="connsiteX370" fmla="*/ 2839395 w 3024845"/>
                  <a:gd name="connsiteY370" fmla="*/ 598812 h 1059043"/>
                  <a:gd name="connsiteX371" fmla="*/ 2839395 w 3024845"/>
                  <a:gd name="connsiteY371" fmla="*/ 648533 h 1059043"/>
                  <a:gd name="connsiteX372" fmla="*/ 2871822 w 3024845"/>
                  <a:gd name="connsiteY372" fmla="*/ 648533 h 1059043"/>
                  <a:gd name="connsiteX373" fmla="*/ 2871822 w 3024845"/>
                  <a:gd name="connsiteY373" fmla="*/ 622592 h 1059043"/>
                  <a:gd name="connsiteX374" fmla="*/ 2910329 w 3024845"/>
                  <a:gd name="connsiteY374" fmla="*/ 622592 h 1059043"/>
                  <a:gd name="connsiteX375" fmla="*/ 2910329 w 3024845"/>
                  <a:gd name="connsiteY375" fmla="*/ 592327 h 1059043"/>
                  <a:gd name="connsiteX376" fmla="*/ 2958970 w 3024845"/>
                  <a:gd name="connsiteY376" fmla="*/ 592327 h 1059043"/>
                  <a:gd name="connsiteX377" fmla="*/ 2958970 w 3024845"/>
                  <a:gd name="connsiteY377" fmla="*/ 703483 h 1059043"/>
                  <a:gd name="connsiteX378" fmla="*/ 2958970 w 3024845"/>
                  <a:gd name="connsiteY378" fmla="*/ 717262 h 1059043"/>
                  <a:gd name="connsiteX379" fmla="*/ 3024845 w 3024845"/>
                  <a:gd name="connsiteY379" fmla="*/ 717262 h 1059043"/>
                  <a:gd name="connsiteX380" fmla="*/ 3024845 w 3024845"/>
                  <a:gd name="connsiteY380" fmla="*/ 1059043 h 1059043"/>
                  <a:gd name="connsiteX381" fmla="*/ 2054 w 3024845"/>
                  <a:gd name="connsiteY381" fmla="*/ 1056710 h 1059043"/>
                  <a:gd name="connsiteX382" fmla="*/ 0 w 3024845"/>
                  <a:gd name="connsiteY382" fmla="*/ 622592 h 1059043"/>
                  <a:gd name="connsiteX383" fmla="*/ 20267 w 3024845"/>
                  <a:gd name="connsiteY383" fmla="*/ 622592 h 1059043"/>
                  <a:gd name="connsiteX384" fmla="*/ 20774 w 3024845"/>
                  <a:gd name="connsiteY384" fmla="*/ 621511 h 1059043"/>
                  <a:gd name="connsiteX385" fmla="*/ 24320 w 3024845"/>
                  <a:gd name="connsiteY385" fmla="*/ 613945 h 1059043"/>
                  <a:gd name="connsiteX386" fmla="*/ 26094 w 3024845"/>
                  <a:gd name="connsiteY386" fmla="*/ 614215 h 1059043"/>
                  <a:gd name="connsiteX387" fmla="*/ 38507 w 3024845"/>
                  <a:gd name="connsiteY387" fmla="*/ 616106 h 1059043"/>
                  <a:gd name="connsiteX388" fmla="*/ 39014 w 3024845"/>
                  <a:gd name="connsiteY388" fmla="*/ 617458 h 1059043"/>
                  <a:gd name="connsiteX389" fmla="*/ 42560 w 3024845"/>
                  <a:gd name="connsiteY389" fmla="*/ 626915 h 1059043"/>
                  <a:gd name="connsiteX390" fmla="*/ 68907 w 3024845"/>
                  <a:gd name="connsiteY390" fmla="*/ 629077 h 1059043"/>
                  <a:gd name="connsiteX391" fmla="*/ 68907 w 3024845"/>
                  <a:gd name="connsiteY391" fmla="*/ 505856 h 1059043"/>
                  <a:gd name="connsiteX392" fmla="*/ 70934 w 3024845"/>
                  <a:gd name="connsiteY392" fmla="*/ 505856 h 1059043"/>
                  <a:gd name="connsiteX393" fmla="*/ 85121 w 3024845"/>
                  <a:gd name="connsiteY393" fmla="*/ 505856 h 1059043"/>
                  <a:gd name="connsiteX394" fmla="*/ 85121 w 3024845"/>
                  <a:gd name="connsiteY394" fmla="*/ 369664 h 1059043"/>
                  <a:gd name="connsiteX395" fmla="*/ 86894 w 3024845"/>
                  <a:gd name="connsiteY395" fmla="*/ 369664 h 1059043"/>
                  <a:gd name="connsiteX396" fmla="*/ 99308 w 3024845"/>
                  <a:gd name="connsiteY396" fmla="*/ 369664 h 1059043"/>
                  <a:gd name="connsiteX397" fmla="*/ 99308 w 3024845"/>
                  <a:gd name="connsiteY397" fmla="*/ 255090 h 1059043"/>
                  <a:gd name="connsiteX398" fmla="*/ 103361 w 3024845"/>
                  <a:gd name="connsiteY398" fmla="*/ 226986 h 1059043"/>
                  <a:gd name="connsiteX399" fmla="*/ 105388 w 3024845"/>
                  <a:gd name="connsiteY399" fmla="*/ 226986 h 1059043"/>
                  <a:gd name="connsiteX400" fmla="*/ 119575 w 3024845"/>
                  <a:gd name="connsiteY400"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80720 w 3024845"/>
                  <a:gd name="connsiteY316" fmla="*/ 555577 h 1059043"/>
                  <a:gd name="connsiteX317" fmla="*/ 2245574 w 3024845"/>
                  <a:gd name="connsiteY317" fmla="*/ 555577 h 1059043"/>
                  <a:gd name="connsiteX318" fmla="*/ 2245574 w 3024845"/>
                  <a:gd name="connsiteY318" fmla="*/ 631239 h 1059043"/>
                  <a:gd name="connsiteX319" fmla="*/ 2253681 w 3024845"/>
                  <a:gd name="connsiteY319" fmla="*/ 631239 h 1059043"/>
                  <a:gd name="connsiteX320" fmla="*/ 2255708 w 3024845"/>
                  <a:gd name="connsiteY320" fmla="*/ 624754 h 1059043"/>
                  <a:gd name="connsiteX321" fmla="*/ 2261788 w 3024845"/>
                  <a:gd name="connsiteY321" fmla="*/ 624754 h 1059043"/>
                  <a:gd name="connsiteX322" fmla="*/ 2263815 w 3024845"/>
                  <a:gd name="connsiteY322" fmla="*/ 633401 h 1059043"/>
                  <a:gd name="connsiteX323" fmla="*/ 2275975 w 3024845"/>
                  <a:gd name="connsiteY323" fmla="*/ 633401 h 1059043"/>
                  <a:gd name="connsiteX324" fmla="*/ 2275975 w 3024845"/>
                  <a:gd name="connsiteY324" fmla="*/ 626915 h 1059043"/>
                  <a:gd name="connsiteX325" fmla="*/ 2298268 w 3024845"/>
                  <a:gd name="connsiteY325" fmla="*/ 626915 h 1059043"/>
                  <a:gd name="connsiteX326" fmla="*/ 2298268 w 3024845"/>
                  <a:gd name="connsiteY326" fmla="*/ 633401 h 1059043"/>
                  <a:gd name="connsiteX327" fmla="*/ 2318535 w 3024845"/>
                  <a:gd name="connsiteY327" fmla="*/ 633401 h 1059043"/>
                  <a:gd name="connsiteX328" fmla="*/ 2318535 w 3024845"/>
                  <a:gd name="connsiteY328" fmla="*/ 678798 h 1059043"/>
                  <a:gd name="connsiteX329" fmla="*/ 2332722 w 3024845"/>
                  <a:gd name="connsiteY329" fmla="*/ 678798 h 1059043"/>
                  <a:gd name="connsiteX330" fmla="*/ 2332722 w 3024845"/>
                  <a:gd name="connsiteY330" fmla="*/ 665827 h 1059043"/>
                  <a:gd name="connsiteX331" fmla="*/ 2348936 w 3024845"/>
                  <a:gd name="connsiteY331" fmla="*/ 665827 h 1059043"/>
                  <a:gd name="connsiteX332" fmla="*/ 2348936 w 3024845"/>
                  <a:gd name="connsiteY332" fmla="*/ 486400 h 1059043"/>
                  <a:gd name="connsiteX333" fmla="*/ 2355016 w 3024845"/>
                  <a:gd name="connsiteY333" fmla="*/ 479914 h 1059043"/>
                  <a:gd name="connsiteX334" fmla="*/ 2427977 w 3024845"/>
                  <a:gd name="connsiteY334" fmla="*/ 479914 h 1059043"/>
                  <a:gd name="connsiteX335" fmla="*/ 2427977 w 3024845"/>
                  <a:gd name="connsiteY335" fmla="*/ 488562 h 1059043"/>
                  <a:gd name="connsiteX336" fmla="*/ 2438110 w 3024845"/>
                  <a:gd name="connsiteY336" fmla="*/ 488562 h 1059043"/>
                  <a:gd name="connsiteX337" fmla="*/ 2438110 w 3024845"/>
                  <a:gd name="connsiteY337" fmla="*/ 603136 h 1059043"/>
                  <a:gd name="connsiteX338" fmla="*/ 2460404 w 3024845"/>
                  <a:gd name="connsiteY338" fmla="*/ 603136 h 1059043"/>
                  <a:gd name="connsiteX339" fmla="*/ 2460404 w 3024845"/>
                  <a:gd name="connsiteY339" fmla="*/ 536121 h 1059043"/>
                  <a:gd name="connsiteX340" fmla="*/ 2486751 w 3024845"/>
                  <a:gd name="connsiteY340" fmla="*/ 536121 h 1059043"/>
                  <a:gd name="connsiteX341" fmla="*/ 2490804 w 3024845"/>
                  <a:gd name="connsiteY341" fmla="*/ 531797 h 1059043"/>
                  <a:gd name="connsiteX342" fmla="*/ 2498911 w 3024845"/>
                  <a:gd name="connsiteY342" fmla="*/ 531797 h 1059043"/>
                  <a:gd name="connsiteX343" fmla="*/ 2502964 w 3024845"/>
                  <a:gd name="connsiteY343" fmla="*/ 536121 h 1059043"/>
                  <a:gd name="connsiteX344" fmla="*/ 2525258 w 3024845"/>
                  <a:gd name="connsiteY344" fmla="*/ 536121 h 1059043"/>
                  <a:gd name="connsiteX345" fmla="*/ 2525258 w 3024845"/>
                  <a:gd name="connsiteY345" fmla="*/ 419385 h 1059043"/>
                  <a:gd name="connsiteX346" fmla="*/ 2582005 w 3024845"/>
                  <a:gd name="connsiteY346" fmla="*/ 408576 h 1059043"/>
                  <a:gd name="connsiteX347" fmla="*/ 2582005 w 3024845"/>
                  <a:gd name="connsiteY347" fmla="*/ 409657 h 1059043"/>
                  <a:gd name="connsiteX348" fmla="*/ 2582005 w 3024845"/>
                  <a:gd name="connsiteY348" fmla="*/ 417223 h 1059043"/>
                  <a:gd name="connsiteX349" fmla="*/ 2608352 w 3024845"/>
                  <a:gd name="connsiteY349" fmla="*/ 417223 h 1059043"/>
                  <a:gd name="connsiteX350" fmla="*/ 2608352 w 3024845"/>
                  <a:gd name="connsiteY350" fmla="*/ 672313 h 1059043"/>
                  <a:gd name="connsiteX351" fmla="*/ 2630646 w 3024845"/>
                  <a:gd name="connsiteY351" fmla="*/ 672313 h 1059043"/>
                  <a:gd name="connsiteX352" fmla="*/ 2630646 w 3024845"/>
                  <a:gd name="connsiteY352" fmla="*/ 667989 h 1059043"/>
                  <a:gd name="connsiteX353" fmla="*/ 2642806 w 3024845"/>
                  <a:gd name="connsiteY353" fmla="*/ 667989 h 1059043"/>
                  <a:gd name="connsiteX354" fmla="*/ 2642806 w 3024845"/>
                  <a:gd name="connsiteY354" fmla="*/ 672313 h 1059043"/>
                  <a:gd name="connsiteX355" fmla="*/ 2667126 w 3024845"/>
                  <a:gd name="connsiteY355" fmla="*/ 672313 h 1059043"/>
                  <a:gd name="connsiteX356" fmla="*/ 2667126 w 3024845"/>
                  <a:gd name="connsiteY356" fmla="*/ 659342 h 1059043"/>
                  <a:gd name="connsiteX357" fmla="*/ 2695500 w 3024845"/>
                  <a:gd name="connsiteY357" fmla="*/ 659342 h 1059043"/>
                  <a:gd name="connsiteX358" fmla="*/ 2707660 w 3024845"/>
                  <a:gd name="connsiteY358" fmla="*/ 655018 h 1059043"/>
                  <a:gd name="connsiteX359" fmla="*/ 2727927 w 3024845"/>
                  <a:gd name="connsiteY359" fmla="*/ 659342 h 1059043"/>
                  <a:gd name="connsiteX360" fmla="*/ 2727927 w 3024845"/>
                  <a:gd name="connsiteY360" fmla="*/ 642048 h 1059043"/>
                  <a:gd name="connsiteX361" fmla="*/ 2736034 w 3024845"/>
                  <a:gd name="connsiteY361" fmla="*/ 642048 h 1059043"/>
                  <a:gd name="connsiteX362" fmla="*/ 2736034 w 3024845"/>
                  <a:gd name="connsiteY362" fmla="*/ 629077 h 1059043"/>
                  <a:gd name="connsiteX363" fmla="*/ 2792781 w 3024845"/>
                  <a:gd name="connsiteY363" fmla="*/ 629077 h 1059043"/>
                  <a:gd name="connsiteX364" fmla="*/ 2792781 w 3024845"/>
                  <a:gd name="connsiteY364" fmla="*/ 598812 h 1059043"/>
                  <a:gd name="connsiteX365" fmla="*/ 2811021 w 3024845"/>
                  <a:gd name="connsiteY365" fmla="*/ 598812 h 1059043"/>
                  <a:gd name="connsiteX366" fmla="*/ 2811021 w 3024845"/>
                  <a:gd name="connsiteY366" fmla="*/ 592327 h 1059043"/>
                  <a:gd name="connsiteX367" fmla="*/ 2823181 w 3024845"/>
                  <a:gd name="connsiteY367" fmla="*/ 592327 h 1059043"/>
                  <a:gd name="connsiteX368" fmla="*/ 2823181 w 3024845"/>
                  <a:gd name="connsiteY368" fmla="*/ 598812 h 1059043"/>
                  <a:gd name="connsiteX369" fmla="*/ 2839395 w 3024845"/>
                  <a:gd name="connsiteY369" fmla="*/ 598812 h 1059043"/>
                  <a:gd name="connsiteX370" fmla="*/ 2839395 w 3024845"/>
                  <a:gd name="connsiteY370" fmla="*/ 648533 h 1059043"/>
                  <a:gd name="connsiteX371" fmla="*/ 2871822 w 3024845"/>
                  <a:gd name="connsiteY371" fmla="*/ 648533 h 1059043"/>
                  <a:gd name="connsiteX372" fmla="*/ 2871822 w 3024845"/>
                  <a:gd name="connsiteY372" fmla="*/ 622592 h 1059043"/>
                  <a:gd name="connsiteX373" fmla="*/ 2910329 w 3024845"/>
                  <a:gd name="connsiteY373" fmla="*/ 622592 h 1059043"/>
                  <a:gd name="connsiteX374" fmla="*/ 2910329 w 3024845"/>
                  <a:gd name="connsiteY374" fmla="*/ 592327 h 1059043"/>
                  <a:gd name="connsiteX375" fmla="*/ 2958970 w 3024845"/>
                  <a:gd name="connsiteY375" fmla="*/ 592327 h 1059043"/>
                  <a:gd name="connsiteX376" fmla="*/ 2958970 w 3024845"/>
                  <a:gd name="connsiteY376" fmla="*/ 703483 h 1059043"/>
                  <a:gd name="connsiteX377" fmla="*/ 2958970 w 3024845"/>
                  <a:gd name="connsiteY377" fmla="*/ 717262 h 1059043"/>
                  <a:gd name="connsiteX378" fmla="*/ 3024845 w 3024845"/>
                  <a:gd name="connsiteY378" fmla="*/ 717262 h 1059043"/>
                  <a:gd name="connsiteX379" fmla="*/ 3024845 w 3024845"/>
                  <a:gd name="connsiteY379" fmla="*/ 1059043 h 1059043"/>
                  <a:gd name="connsiteX380" fmla="*/ 2054 w 3024845"/>
                  <a:gd name="connsiteY380" fmla="*/ 1056710 h 1059043"/>
                  <a:gd name="connsiteX381" fmla="*/ 0 w 3024845"/>
                  <a:gd name="connsiteY381" fmla="*/ 622592 h 1059043"/>
                  <a:gd name="connsiteX382" fmla="*/ 20267 w 3024845"/>
                  <a:gd name="connsiteY382" fmla="*/ 622592 h 1059043"/>
                  <a:gd name="connsiteX383" fmla="*/ 20774 w 3024845"/>
                  <a:gd name="connsiteY383" fmla="*/ 621511 h 1059043"/>
                  <a:gd name="connsiteX384" fmla="*/ 24320 w 3024845"/>
                  <a:gd name="connsiteY384" fmla="*/ 613945 h 1059043"/>
                  <a:gd name="connsiteX385" fmla="*/ 26094 w 3024845"/>
                  <a:gd name="connsiteY385" fmla="*/ 614215 h 1059043"/>
                  <a:gd name="connsiteX386" fmla="*/ 38507 w 3024845"/>
                  <a:gd name="connsiteY386" fmla="*/ 616106 h 1059043"/>
                  <a:gd name="connsiteX387" fmla="*/ 39014 w 3024845"/>
                  <a:gd name="connsiteY387" fmla="*/ 617458 h 1059043"/>
                  <a:gd name="connsiteX388" fmla="*/ 42560 w 3024845"/>
                  <a:gd name="connsiteY388" fmla="*/ 626915 h 1059043"/>
                  <a:gd name="connsiteX389" fmla="*/ 68907 w 3024845"/>
                  <a:gd name="connsiteY389" fmla="*/ 629077 h 1059043"/>
                  <a:gd name="connsiteX390" fmla="*/ 68907 w 3024845"/>
                  <a:gd name="connsiteY390" fmla="*/ 505856 h 1059043"/>
                  <a:gd name="connsiteX391" fmla="*/ 70934 w 3024845"/>
                  <a:gd name="connsiteY391" fmla="*/ 505856 h 1059043"/>
                  <a:gd name="connsiteX392" fmla="*/ 85121 w 3024845"/>
                  <a:gd name="connsiteY392" fmla="*/ 505856 h 1059043"/>
                  <a:gd name="connsiteX393" fmla="*/ 85121 w 3024845"/>
                  <a:gd name="connsiteY393" fmla="*/ 369664 h 1059043"/>
                  <a:gd name="connsiteX394" fmla="*/ 86894 w 3024845"/>
                  <a:gd name="connsiteY394" fmla="*/ 369664 h 1059043"/>
                  <a:gd name="connsiteX395" fmla="*/ 99308 w 3024845"/>
                  <a:gd name="connsiteY395" fmla="*/ 369664 h 1059043"/>
                  <a:gd name="connsiteX396" fmla="*/ 99308 w 3024845"/>
                  <a:gd name="connsiteY396" fmla="*/ 255090 h 1059043"/>
                  <a:gd name="connsiteX397" fmla="*/ 103361 w 3024845"/>
                  <a:gd name="connsiteY397" fmla="*/ 226986 h 1059043"/>
                  <a:gd name="connsiteX398" fmla="*/ 105388 w 3024845"/>
                  <a:gd name="connsiteY398" fmla="*/ 226986 h 1059043"/>
                  <a:gd name="connsiteX399" fmla="*/ 119575 w 3024845"/>
                  <a:gd name="connsiteY399"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60529 h 1059043"/>
                  <a:gd name="connsiteX313" fmla="*/ 2152346 w 3024845"/>
                  <a:gd name="connsiteY313" fmla="*/ 56206 h 1059043"/>
                  <a:gd name="connsiteX314" fmla="*/ 2152346 w 3024845"/>
                  <a:gd name="connsiteY314" fmla="*/ 0 h 1059043"/>
                  <a:gd name="connsiteX315" fmla="*/ 2180720 w 3024845"/>
                  <a:gd name="connsiteY315" fmla="*/ 555577 h 1059043"/>
                  <a:gd name="connsiteX316" fmla="*/ 2245574 w 3024845"/>
                  <a:gd name="connsiteY316" fmla="*/ 555577 h 1059043"/>
                  <a:gd name="connsiteX317" fmla="*/ 2245574 w 3024845"/>
                  <a:gd name="connsiteY317" fmla="*/ 631239 h 1059043"/>
                  <a:gd name="connsiteX318" fmla="*/ 2253681 w 3024845"/>
                  <a:gd name="connsiteY318" fmla="*/ 631239 h 1059043"/>
                  <a:gd name="connsiteX319" fmla="*/ 2255708 w 3024845"/>
                  <a:gd name="connsiteY319" fmla="*/ 624754 h 1059043"/>
                  <a:gd name="connsiteX320" fmla="*/ 2261788 w 3024845"/>
                  <a:gd name="connsiteY320" fmla="*/ 624754 h 1059043"/>
                  <a:gd name="connsiteX321" fmla="*/ 2263815 w 3024845"/>
                  <a:gd name="connsiteY321" fmla="*/ 633401 h 1059043"/>
                  <a:gd name="connsiteX322" fmla="*/ 2275975 w 3024845"/>
                  <a:gd name="connsiteY322" fmla="*/ 633401 h 1059043"/>
                  <a:gd name="connsiteX323" fmla="*/ 2275975 w 3024845"/>
                  <a:gd name="connsiteY323" fmla="*/ 626915 h 1059043"/>
                  <a:gd name="connsiteX324" fmla="*/ 2298268 w 3024845"/>
                  <a:gd name="connsiteY324" fmla="*/ 626915 h 1059043"/>
                  <a:gd name="connsiteX325" fmla="*/ 2298268 w 3024845"/>
                  <a:gd name="connsiteY325" fmla="*/ 633401 h 1059043"/>
                  <a:gd name="connsiteX326" fmla="*/ 2318535 w 3024845"/>
                  <a:gd name="connsiteY326" fmla="*/ 633401 h 1059043"/>
                  <a:gd name="connsiteX327" fmla="*/ 2318535 w 3024845"/>
                  <a:gd name="connsiteY327" fmla="*/ 678798 h 1059043"/>
                  <a:gd name="connsiteX328" fmla="*/ 2332722 w 3024845"/>
                  <a:gd name="connsiteY328" fmla="*/ 678798 h 1059043"/>
                  <a:gd name="connsiteX329" fmla="*/ 2332722 w 3024845"/>
                  <a:gd name="connsiteY329" fmla="*/ 665827 h 1059043"/>
                  <a:gd name="connsiteX330" fmla="*/ 2348936 w 3024845"/>
                  <a:gd name="connsiteY330" fmla="*/ 665827 h 1059043"/>
                  <a:gd name="connsiteX331" fmla="*/ 2348936 w 3024845"/>
                  <a:gd name="connsiteY331" fmla="*/ 486400 h 1059043"/>
                  <a:gd name="connsiteX332" fmla="*/ 2355016 w 3024845"/>
                  <a:gd name="connsiteY332" fmla="*/ 479914 h 1059043"/>
                  <a:gd name="connsiteX333" fmla="*/ 2427977 w 3024845"/>
                  <a:gd name="connsiteY333" fmla="*/ 479914 h 1059043"/>
                  <a:gd name="connsiteX334" fmla="*/ 2427977 w 3024845"/>
                  <a:gd name="connsiteY334" fmla="*/ 488562 h 1059043"/>
                  <a:gd name="connsiteX335" fmla="*/ 2438110 w 3024845"/>
                  <a:gd name="connsiteY335" fmla="*/ 488562 h 1059043"/>
                  <a:gd name="connsiteX336" fmla="*/ 2438110 w 3024845"/>
                  <a:gd name="connsiteY336" fmla="*/ 603136 h 1059043"/>
                  <a:gd name="connsiteX337" fmla="*/ 2460404 w 3024845"/>
                  <a:gd name="connsiteY337" fmla="*/ 603136 h 1059043"/>
                  <a:gd name="connsiteX338" fmla="*/ 2460404 w 3024845"/>
                  <a:gd name="connsiteY338" fmla="*/ 536121 h 1059043"/>
                  <a:gd name="connsiteX339" fmla="*/ 2486751 w 3024845"/>
                  <a:gd name="connsiteY339" fmla="*/ 536121 h 1059043"/>
                  <a:gd name="connsiteX340" fmla="*/ 2490804 w 3024845"/>
                  <a:gd name="connsiteY340" fmla="*/ 531797 h 1059043"/>
                  <a:gd name="connsiteX341" fmla="*/ 2498911 w 3024845"/>
                  <a:gd name="connsiteY341" fmla="*/ 531797 h 1059043"/>
                  <a:gd name="connsiteX342" fmla="*/ 2502964 w 3024845"/>
                  <a:gd name="connsiteY342" fmla="*/ 536121 h 1059043"/>
                  <a:gd name="connsiteX343" fmla="*/ 2525258 w 3024845"/>
                  <a:gd name="connsiteY343" fmla="*/ 536121 h 1059043"/>
                  <a:gd name="connsiteX344" fmla="*/ 2525258 w 3024845"/>
                  <a:gd name="connsiteY344" fmla="*/ 419385 h 1059043"/>
                  <a:gd name="connsiteX345" fmla="*/ 2582005 w 3024845"/>
                  <a:gd name="connsiteY345" fmla="*/ 408576 h 1059043"/>
                  <a:gd name="connsiteX346" fmla="*/ 2582005 w 3024845"/>
                  <a:gd name="connsiteY346" fmla="*/ 409657 h 1059043"/>
                  <a:gd name="connsiteX347" fmla="*/ 2582005 w 3024845"/>
                  <a:gd name="connsiteY347" fmla="*/ 417223 h 1059043"/>
                  <a:gd name="connsiteX348" fmla="*/ 2608352 w 3024845"/>
                  <a:gd name="connsiteY348" fmla="*/ 417223 h 1059043"/>
                  <a:gd name="connsiteX349" fmla="*/ 2608352 w 3024845"/>
                  <a:gd name="connsiteY349" fmla="*/ 672313 h 1059043"/>
                  <a:gd name="connsiteX350" fmla="*/ 2630646 w 3024845"/>
                  <a:gd name="connsiteY350" fmla="*/ 672313 h 1059043"/>
                  <a:gd name="connsiteX351" fmla="*/ 2630646 w 3024845"/>
                  <a:gd name="connsiteY351" fmla="*/ 667989 h 1059043"/>
                  <a:gd name="connsiteX352" fmla="*/ 2642806 w 3024845"/>
                  <a:gd name="connsiteY352" fmla="*/ 667989 h 1059043"/>
                  <a:gd name="connsiteX353" fmla="*/ 2642806 w 3024845"/>
                  <a:gd name="connsiteY353" fmla="*/ 672313 h 1059043"/>
                  <a:gd name="connsiteX354" fmla="*/ 2667126 w 3024845"/>
                  <a:gd name="connsiteY354" fmla="*/ 672313 h 1059043"/>
                  <a:gd name="connsiteX355" fmla="*/ 2667126 w 3024845"/>
                  <a:gd name="connsiteY355" fmla="*/ 659342 h 1059043"/>
                  <a:gd name="connsiteX356" fmla="*/ 2695500 w 3024845"/>
                  <a:gd name="connsiteY356" fmla="*/ 659342 h 1059043"/>
                  <a:gd name="connsiteX357" fmla="*/ 2707660 w 3024845"/>
                  <a:gd name="connsiteY357" fmla="*/ 655018 h 1059043"/>
                  <a:gd name="connsiteX358" fmla="*/ 2727927 w 3024845"/>
                  <a:gd name="connsiteY358" fmla="*/ 659342 h 1059043"/>
                  <a:gd name="connsiteX359" fmla="*/ 2727927 w 3024845"/>
                  <a:gd name="connsiteY359" fmla="*/ 642048 h 1059043"/>
                  <a:gd name="connsiteX360" fmla="*/ 2736034 w 3024845"/>
                  <a:gd name="connsiteY360" fmla="*/ 642048 h 1059043"/>
                  <a:gd name="connsiteX361" fmla="*/ 2736034 w 3024845"/>
                  <a:gd name="connsiteY361" fmla="*/ 629077 h 1059043"/>
                  <a:gd name="connsiteX362" fmla="*/ 2792781 w 3024845"/>
                  <a:gd name="connsiteY362" fmla="*/ 629077 h 1059043"/>
                  <a:gd name="connsiteX363" fmla="*/ 2792781 w 3024845"/>
                  <a:gd name="connsiteY363" fmla="*/ 598812 h 1059043"/>
                  <a:gd name="connsiteX364" fmla="*/ 2811021 w 3024845"/>
                  <a:gd name="connsiteY364" fmla="*/ 598812 h 1059043"/>
                  <a:gd name="connsiteX365" fmla="*/ 2811021 w 3024845"/>
                  <a:gd name="connsiteY365" fmla="*/ 592327 h 1059043"/>
                  <a:gd name="connsiteX366" fmla="*/ 2823181 w 3024845"/>
                  <a:gd name="connsiteY366" fmla="*/ 592327 h 1059043"/>
                  <a:gd name="connsiteX367" fmla="*/ 2823181 w 3024845"/>
                  <a:gd name="connsiteY367" fmla="*/ 598812 h 1059043"/>
                  <a:gd name="connsiteX368" fmla="*/ 2839395 w 3024845"/>
                  <a:gd name="connsiteY368" fmla="*/ 598812 h 1059043"/>
                  <a:gd name="connsiteX369" fmla="*/ 2839395 w 3024845"/>
                  <a:gd name="connsiteY369" fmla="*/ 648533 h 1059043"/>
                  <a:gd name="connsiteX370" fmla="*/ 2871822 w 3024845"/>
                  <a:gd name="connsiteY370" fmla="*/ 648533 h 1059043"/>
                  <a:gd name="connsiteX371" fmla="*/ 2871822 w 3024845"/>
                  <a:gd name="connsiteY371" fmla="*/ 622592 h 1059043"/>
                  <a:gd name="connsiteX372" fmla="*/ 2910329 w 3024845"/>
                  <a:gd name="connsiteY372" fmla="*/ 622592 h 1059043"/>
                  <a:gd name="connsiteX373" fmla="*/ 2910329 w 3024845"/>
                  <a:gd name="connsiteY373" fmla="*/ 592327 h 1059043"/>
                  <a:gd name="connsiteX374" fmla="*/ 2958970 w 3024845"/>
                  <a:gd name="connsiteY374" fmla="*/ 592327 h 1059043"/>
                  <a:gd name="connsiteX375" fmla="*/ 2958970 w 3024845"/>
                  <a:gd name="connsiteY375" fmla="*/ 703483 h 1059043"/>
                  <a:gd name="connsiteX376" fmla="*/ 2958970 w 3024845"/>
                  <a:gd name="connsiteY376" fmla="*/ 717262 h 1059043"/>
                  <a:gd name="connsiteX377" fmla="*/ 3024845 w 3024845"/>
                  <a:gd name="connsiteY377" fmla="*/ 717262 h 1059043"/>
                  <a:gd name="connsiteX378" fmla="*/ 3024845 w 3024845"/>
                  <a:gd name="connsiteY378" fmla="*/ 1059043 h 1059043"/>
                  <a:gd name="connsiteX379" fmla="*/ 2054 w 3024845"/>
                  <a:gd name="connsiteY379" fmla="*/ 1056710 h 1059043"/>
                  <a:gd name="connsiteX380" fmla="*/ 0 w 3024845"/>
                  <a:gd name="connsiteY380" fmla="*/ 622592 h 1059043"/>
                  <a:gd name="connsiteX381" fmla="*/ 20267 w 3024845"/>
                  <a:gd name="connsiteY381" fmla="*/ 622592 h 1059043"/>
                  <a:gd name="connsiteX382" fmla="*/ 20774 w 3024845"/>
                  <a:gd name="connsiteY382" fmla="*/ 621511 h 1059043"/>
                  <a:gd name="connsiteX383" fmla="*/ 24320 w 3024845"/>
                  <a:gd name="connsiteY383" fmla="*/ 613945 h 1059043"/>
                  <a:gd name="connsiteX384" fmla="*/ 26094 w 3024845"/>
                  <a:gd name="connsiteY384" fmla="*/ 614215 h 1059043"/>
                  <a:gd name="connsiteX385" fmla="*/ 38507 w 3024845"/>
                  <a:gd name="connsiteY385" fmla="*/ 616106 h 1059043"/>
                  <a:gd name="connsiteX386" fmla="*/ 39014 w 3024845"/>
                  <a:gd name="connsiteY386" fmla="*/ 617458 h 1059043"/>
                  <a:gd name="connsiteX387" fmla="*/ 42560 w 3024845"/>
                  <a:gd name="connsiteY387" fmla="*/ 626915 h 1059043"/>
                  <a:gd name="connsiteX388" fmla="*/ 68907 w 3024845"/>
                  <a:gd name="connsiteY388" fmla="*/ 629077 h 1059043"/>
                  <a:gd name="connsiteX389" fmla="*/ 68907 w 3024845"/>
                  <a:gd name="connsiteY389" fmla="*/ 505856 h 1059043"/>
                  <a:gd name="connsiteX390" fmla="*/ 70934 w 3024845"/>
                  <a:gd name="connsiteY390" fmla="*/ 505856 h 1059043"/>
                  <a:gd name="connsiteX391" fmla="*/ 85121 w 3024845"/>
                  <a:gd name="connsiteY391" fmla="*/ 505856 h 1059043"/>
                  <a:gd name="connsiteX392" fmla="*/ 85121 w 3024845"/>
                  <a:gd name="connsiteY392" fmla="*/ 369664 h 1059043"/>
                  <a:gd name="connsiteX393" fmla="*/ 86894 w 3024845"/>
                  <a:gd name="connsiteY393" fmla="*/ 369664 h 1059043"/>
                  <a:gd name="connsiteX394" fmla="*/ 99308 w 3024845"/>
                  <a:gd name="connsiteY394" fmla="*/ 369664 h 1059043"/>
                  <a:gd name="connsiteX395" fmla="*/ 99308 w 3024845"/>
                  <a:gd name="connsiteY395" fmla="*/ 255090 h 1059043"/>
                  <a:gd name="connsiteX396" fmla="*/ 103361 w 3024845"/>
                  <a:gd name="connsiteY396" fmla="*/ 226986 h 1059043"/>
                  <a:gd name="connsiteX397" fmla="*/ 105388 w 3024845"/>
                  <a:gd name="connsiteY397" fmla="*/ 226986 h 1059043"/>
                  <a:gd name="connsiteX398" fmla="*/ 119575 w 3024845"/>
                  <a:gd name="connsiteY39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50320 w 3024845"/>
                  <a:gd name="connsiteY311" fmla="*/ 60529 h 1059043"/>
                  <a:gd name="connsiteX312" fmla="*/ 2152346 w 3024845"/>
                  <a:gd name="connsiteY312" fmla="*/ 56206 h 1059043"/>
                  <a:gd name="connsiteX313" fmla="*/ 2152346 w 3024845"/>
                  <a:gd name="connsiteY313" fmla="*/ 0 h 1059043"/>
                  <a:gd name="connsiteX314" fmla="*/ 2180720 w 3024845"/>
                  <a:gd name="connsiteY314" fmla="*/ 555577 h 1059043"/>
                  <a:gd name="connsiteX315" fmla="*/ 2245574 w 3024845"/>
                  <a:gd name="connsiteY315" fmla="*/ 555577 h 1059043"/>
                  <a:gd name="connsiteX316" fmla="*/ 2245574 w 3024845"/>
                  <a:gd name="connsiteY316" fmla="*/ 631239 h 1059043"/>
                  <a:gd name="connsiteX317" fmla="*/ 2253681 w 3024845"/>
                  <a:gd name="connsiteY317" fmla="*/ 631239 h 1059043"/>
                  <a:gd name="connsiteX318" fmla="*/ 2255708 w 3024845"/>
                  <a:gd name="connsiteY318" fmla="*/ 624754 h 1059043"/>
                  <a:gd name="connsiteX319" fmla="*/ 2261788 w 3024845"/>
                  <a:gd name="connsiteY319" fmla="*/ 624754 h 1059043"/>
                  <a:gd name="connsiteX320" fmla="*/ 2263815 w 3024845"/>
                  <a:gd name="connsiteY320" fmla="*/ 633401 h 1059043"/>
                  <a:gd name="connsiteX321" fmla="*/ 2275975 w 3024845"/>
                  <a:gd name="connsiteY321" fmla="*/ 633401 h 1059043"/>
                  <a:gd name="connsiteX322" fmla="*/ 2275975 w 3024845"/>
                  <a:gd name="connsiteY322" fmla="*/ 626915 h 1059043"/>
                  <a:gd name="connsiteX323" fmla="*/ 2298268 w 3024845"/>
                  <a:gd name="connsiteY323" fmla="*/ 626915 h 1059043"/>
                  <a:gd name="connsiteX324" fmla="*/ 2298268 w 3024845"/>
                  <a:gd name="connsiteY324" fmla="*/ 633401 h 1059043"/>
                  <a:gd name="connsiteX325" fmla="*/ 2318535 w 3024845"/>
                  <a:gd name="connsiteY325" fmla="*/ 633401 h 1059043"/>
                  <a:gd name="connsiteX326" fmla="*/ 2318535 w 3024845"/>
                  <a:gd name="connsiteY326" fmla="*/ 678798 h 1059043"/>
                  <a:gd name="connsiteX327" fmla="*/ 2332722 w 3024845"/>
                  <a:gd name="connsiteY327" fmla="*/ 678798 h 1059043"/>
                  <a:gd name="connsiteX328" fmla="*/ 2332722 w 3024845"/>
                  <a:gd name="connsiteY328" fmla="*/ 665827 h 1059043"/>
                  <a:gd name="connsiteX329" fmla="*/ 2348936 w 3024845"/>
                  <a:gd name="connsiteY329" fmla="*/ 665827 h 1059043"/>
                  <a:gd name="connsiteX330" fmla="*/ 2348936 w 3024845"/>
                  <a:gd name="connsiteY330" fmla="*/ 486400 h 1059043"/>
                  <a:gd name="connsiteX331" fmla="*/ 2355016 w 3024845"/>
                  <a:gd name="connsiteY331" fmla="*/ 479914 h 1059043"/>
                  <a:gd name="connsiteX332" fmla="*/ 2427977 w 3024845"/>
                  <a:gd name="connsiteY332" fmla="*/ 479914 h 1059043"/>
                  <a:gd name="connsiteX333" fmla="*/ 2427977 w 3024845"/>
                  <a:gd name="connsiteY333" fmla="*/ 488562 h 1059043"/>
                  <a:gd name="connsiteX334" fmla="*/ 2438110 w 3024845"/>
                  <a:gd name="connsiteY334" fmla="*/ 488562 h 1059043"/>
                  <a:gd name="connsiteX335" fmla="*/ 2438110 w 3024845"/>
                  <a:gd name="connsiteY335" fmla="*/ 603136 h 1059043"/>
                  <a:gd name="connsiteX336" fmla="*/ 2460404 w 3024845"/>
                  <a:gd name="connsiteY336" fmla="*/ 603136 h 1059043"/>
                  <a:gd name="connsiteX337" fmla="*/ 2460404 w 3024845"/>
                  <a:gd name="connsiteY337" fmla="*/ 536121 h 1059043"/>
                  <a:gd name="connsiteX338" fmla="*/ 2486751 w 3024845"/>
                  <a:gd name="connsiteY338" fmla="*/ 536121 h 1059043"/>
                  <a:gd name="connsiteX339" fmla="*/ 2490804 w 3024845"/>
                  <a:gd name="connsiteY339" fmla="*/ 531797 h 1059043"/>
                  <a:gd name="connsiteX340" fmla="*/ 2498911 w 3024845"/>
                  <a:gd name="connsiteY340" fmla="*/ 531797 h 1059043"/>
                  <a:gd name="connsiteX341" fmla="*/ 2502964 w 3024845"/>
                  <a:gd name="connsiteY341" fmla="*/ 536121 h 1059043"/>
                  <a:gd name="connsiteX342" fmla="*/ 2525258 w 3024845"/>
                  <a:gd name="connsiteY342" fmla="*/ 536121 h 1059043"/>
                  <a:gd name="connsiteX343" fmla="*/ 2525258 w 3024845"/>
                  <a:gd name="connsiteY343" fmla="*/ 419385 h 1059043"/>
                  <a:gd name="connsiteX344" fmla="*/ 2582005 w 3024845"/>
                  <a:gd name="connsiteY344" fmla="*/ 408576 h 1059043"/>
                  <a:gd name="connsiteX345" fmla="*/ 2582005 w 3024845"/>
                  <a:gd name="connsiteY345" fmla="*/ 409657 h 1059043"/>
                  <a:gd name="connsiteX346" fmla="*/ 2582005 w 3024845"/>
                  <a:gd name="connsiteY346" fmla="*/ 417223 h 1059043"/>
                  <a:gd name="connsiteX347" fmla="*/ 2608352 w 3024845"/>
                  <a:gd name="connsiteY347" fmla="*/ 417223 h 1059043"/>
                  <a:gd name="connsiteX348" fmla="*/ 2608352 w 3024845"/>
                  <a:gd name="connsiteY348" fmla="*/ 672313 h 1059043"/>
                  <a:gd name="connsiteX349" fmla="*/ 2630646 w 3024845"/>
                  <a:gd name="connsiteY349" fmla="*/ 672313 h 1059043"/>
                  <a:gd name="connsiteX350" fmla="*/ 2630646 w 3024845"/>
                  <a:gd name="connsiteY350" fmla="*/ 667989 h 1059043"/>
                  <a:gd name="connsiteX351" fmla="*/ 2642806 w 3024845"/>
                  <a:gd name="connsiteY351" fmla="*/ 667989 h 1059043"/>
                  <a:gd name="connsiteX352" fmla="*/ 2642806 w 3024845"/>
                  <a:gd name="connsiteY352" fmla="*/ 672313 h 1059043"/>
                  <a:gd name="connsiteX353" fmla="*/ 2667126 w 3024845"/>
                  <a:gd name="connsiteY353" fmla="*/ 672313 h 1059043"/>
                  <a:gd name="connsiteX354" fmla="*/ 2667126 w 3024845"/>
                  <a:gd name="connsiteY354" fmla="*/ 659342 h 1059043"/>
                  <a:gd name="connsiteX355" fmla="*/ 2695500 w 3024845"/>
                  <a:gd name="connsiteY355" fmla="*/ 659342 h 1059043"/>
                  <a:gd name="connsiteX356" fmla="*/ 2707660 w 3024845"/>
                  <a:gd name="connsiteY356" fmla="*/ 655018 h 1059043"/>
                  <a:gd name="connsiteX357" fmla="*/ 2727927 w 3024845"/>
                  <a:gd name="connsiteY357" fmla="*/ 659342 h 1059043"/>
                  <a:gd name="connsiteX358" fmla="*/ 2727927 w 3024845"/>
                  <a:gd name="connsiteY358" fmla="*/ 642048 h 1059043"/>
                  <a:gd name="connsiteX359" fmla="*/ 2736034 w 3024845"/>
                  <a:gd name="connsiteY359" fmla="*/ 642048 h 1059043"/>
                  <a:gd name="connsiteX360" fmla="*/ 2736034 w 3024845"/>
                  <a:gd name="connsiteY360" fmla="*/ 629077 h 1059043"/>
                  <a:gd name="connsiteX361" fmla="*/ 2792781 w 3024845"/>
                  <a:gd name="connsiteY361" fmla="*/ 629077 h 1059043"/>
                  <a:gd name="connsiteX362" fmla="*/ 2792781 w 3024845"/>
                  <a:gd name="connsiteY362" fmla="*/ 598812 h 1059043"/>
                  <a:gd name="connsiteX363" fmla="*/ 2811021 w 3024845"/>
                  <a:gd name="connsiteY363" fmla="*/ 598812 h 1059043"/>
                  <a:gd name="connsiteX364" fmla="*/ 2811021 w 3024845"/>
                  <a:gd name="connsiteY364" fmla="*/ 592327 h 1059043"/>
                  <a:gd name="connsiteX365" fmla="*/ 2823181 w 3024845"/>
                  <a:gd name="connsiteY365" fmla="*/ 592327 h 1059043"/>
                  <a:gd name="connsiteX366" fmla="*/ 2823181 w 3024845"/>
                  <a:gd name="connsiteY366" fmla="*/ 598812 h 1059043"/>
                  <a:gd name="connsiteX367" fmla="*/ 2839395 w 3024845"/>
                  <a:gd name="connsiteY367" fmla="*/ 598812 h 1059043"/>
                  <a:gd name="connsiteX368" fmla="*/ 2839395 w 3024845"/>
                  <a:gd name="connsiteY368" fmla="*/ 648533 h 1059043"/>
                  <a:gd name="connsiteX369" fmla="*/ 2871822 w 3024845"/>
                  <a:gd name="connsiteY369" fmla="*/ 648533 h 1059043"/>
                  <a:gd name="connsiteX370" fmla="*/ 2871822 w 3024845"/>
                  <a:gd name="connsiteY370" fmla="*/ 622592 h 1059043"/>
                  <a:gd name="connsiteX371" fmla="*/ 2910329 w 3024845"/>
                  <a:gd name="connsiteY371" fmla="*/ 622592 h 1059043"/>
                  <a:gd name="connsiteX372" fmla="*/ 2910329 w 3024845"/>
                  <a:gd name="connsiteY372" fmla="*/ 592327 h 1059043"/>
                  <a:gd name="connsiteX373" fmla="*/ 2958970 w 3024845"/>
                  <a:gd name="connsiteY373" fmla="*/ 592327 h 1059043"/>
                  <a:gd name="connsiteX374" fmla="*/ 2958970 w 3024845"/>
                  <a:gd name="connsiteY374" fmla="*/ 703483 h 1059043"/>
                  <a:gd name="connsiteX375" fmla="*/ 2958970 w 3024845"/>
                  <a:gd name="connsiteY375" fmla="*/ 717262 h 1059043"/>
                  <a:gd name="connsiteX376" fmla="*/ 3024845 w 3024845"/>
                  <a:gd name="connsiteY376" fmla="*/ 717262 h 1059043"/>
                  <a:gd name="connsiteX377" fmla="*/ 3024845 w 3024845"/>
                  <a:gd name="connsiteY377" fmla="*/ 1059043 h 1059043"/>
                  <a:gd name="connsiteX378" fmla="*/ 2054 w 3024845"/>
                  <a:gd name="connsiteY378" fmla="*/ 1056710 h 1059043"/>
                  <a:gd name="connsiteX379" fmla="*/ 0 w 3024845"/>
                  <a:gd name="connsiteY379" fmla="*/ 622592 h 1059043"/>
                  <a:gd name="connsiteX380" fmla="*/ 20267 w 3024845"/>
                  <a:gd name="connsiteY380" fmla="*/ 622592 h 1059043"/>
                  <a:gd name="connsiteX381" fmla="*/ 20774 w 3024845"/>
                  <a:gd name="connsiteY381" fmla="*/ 621511 h 1059043"/>
                  <a:gd name="connsiteX382" fmla="*/ 24320 w 3024845"/>
                  <a:gd name="connsiteY382" fmla="*/ 613945 h 1059043"/>
                  <a:gd name="connsiteX383" fmla="*/ 26094 w 3024845"/>
                  <a:gd name="connsiteY383" fmla="*/ 614215 h 1059043"/>
                  <a:gd name="connsiteX384" fmla="*/ 38507 w 3024845"/>
                  <a:gd name="connsiteY384" fmla="*/ 616106 h 1059043"/>
                  <a:gd name="connsiteX385" fmla="*/ 39014 w 3024845"/>
                  <a:gd name="connsiteY385" fmla="*/ 617458 h 1059043"/>
                  <a:gd name="connsiteX386" fmla="*/ 42560 w 3024845"/>
                  <a:gd name="connsiteY386" fmla="*/ 626915 h 1059043"/>
                  <a:gd name="connsiteX387" fmla="*/ 68907 w 3024845"/>
                  <a:gd name="connsiteY387" fmla="*/ 629077 h 1059043"/>
                  <a:gd name="connsiteX388" fmla="*/ 68907 w 3024845"/>
                  <a:gd name="connsiteY388" fmla="*/ 505856 h 1059043"/>
                  <a:gd name="connsiteX389" fmla="*/ 70934 w 3024845"/>
                  <a:gd name="connsiteY389" fmla="*/ 505856 h 1059043"/>
                  <a:gd name="connsiteX390" fmla="*/ 85121 w 3024845"/>
                  <a:gd name="connsiteY390" fmla="*/ 505856 h 1059043"/>
                  <a:gd name="connsiteX391" fmla="*/ 85121 w 3024845"/>
                  <a:gd name="connsiteY391" fmla="*/ 369664 h 1059043"/>
                  <a:gd name="connsiteX392" fmla="*/ 86894 w 3024845"/>
                  <a:gd name="connsiteY392" fmla="*/ 369664 h 1059043"/>
                  <a:gd name="connsiteX393" fmla="*/ 99308 w 3024845"/>
                  <a:gd name="connsiteY393" fmla="*/ 369664 h 1059043"/>
                  <a:gd name="connsiteX394" fmla="*/ 99308 w 3024845"/>
                  <a:gd name="connsiteY394" fmla="*/ 255090 h 1059043"/>
                  <a:gd name="connsiteX395" fmla="*/ 103361 w 3024845"/>
                  <a:gd name="connsiteY395" fmla="*/ 226986 h 1059043"/>
                  <a:gd name="connsiteX396" fmla="*/ 105388 w 3024845"/>
                  <a:gd name="connsiteY396" fmla="*/ 226986 h 1059043"/>
                  <a:gd name="connsiteX397" fmla="*/ 119575 w 3024845"/>
                  <a:gd name="connsiteY397" fmla="*/ 226986 h 1059043"/>
                  <a:gd name="connsiteX0" fmla="*/ 119575 w 3024845"/>
                  <a:gd name="connsiteY0" fmla="*/ 255427 h 1087484"/>
                  <a:gd name="connsiteX1" fmla="*/ 200642 w 3024845"/>
                  <a:gd name="connsiteY1" fmla="*/ 253266 h 1087484"/>
                  <a:gd name="connsiteX2" fmla="*/ 202669 w 3024845"/>
                  <a:gd name="connsiteY2" fmla="*/ 253266 h 1087484"/>
                  <a:gd name="connsiteX3" fmla="*/ 216856 w 3024845"/>
                  <a:gd name="connsiteY3" fmla="*/ 253266 h 1087484"/>
                  <a:gd name="connsiteX4" fmla="*/ 216856 w 3024845"/>
                  <a:gd name="connsiteY4" fmla="*/ 277045 h 1087484"/>
                  <a:gd name="connsiteX5" fmla="*/ 217363 w 3024845"/>
                  <a:gd name="connsiteY5" fmla="*/ 277856 h 1087484"/>
                  <a:gd name="connsiteX6" fmla="*/ 220909 w 3024845"/>
                  <a:gd name="connsiteY6" fmla="*/ 283531 h 1087484"/>
                  <a:gd name="connsiteX7" fmla="*/ 220909 w 3024845"/>
                  <a:gd name="connsiteY7" fmla="*/ 398105 h 1087484"/>
                  <a:gd name="connsiteX8" fmla="*/ 223189 w 3024845"/>
                  <a:gd name="connsiteY8" fmla="*/ 398105 h 1087484"/>
                  <a:gd name="connsiteX9" fmla="*/ 239150 w 3024845"/>
                  <a:gd name="connsiteY9" fmla="*/ 398105 h 1087484"/>
                  <a:gd name="connsiteX10" fmla="*/ 239150 w 3024845"/>
                  <a:gd name="connsiteY10" fmla="*/ 538620 h 1087484"/>
                  <a:gd name="connsiteX11" fmla="*/ 240670 w 3024845"/>
                  <a:gd name="connsiteY11" fmla="*/ 538350 h 1087484"/>
                  <a:gd name="connsiteX12" fmla="*/ 251310 w 3024845"/>
                  <a:gd name="connsiteY12" fmla="*/ 536459 h 1087484"/>
                  <a:gd name="connsiteX13" fmla="*/ 249283 w 3024845"/>
                  <a:gd name="connsiteY13" fmla="*/ 625091 h 1087484"/>
                  <a:gd name="connsiteX14" fmla="*/ 250803 w 3024845"/>
                  <a:gd name="connsiteY14" fmla="*/ 625362 h 1087484"/>
                  <a:gd name="connsiteX15" fmla="*/ 261443 w 3024845"/>
                  <a:gd name="connsiteY15" fmla="*/ 627253 h 1087484"/>
                  <a:gd name="connsiteX16" fmla="*/ 261696 w 3024845"/>
                  <a:gd name="connsiteY16" fmla="*/ 628064 h 1087484"/>
                  <a:gd name="connsiteX17" fmla="*/ 263470 w 3024845"/>
                  <a:gd name="connsiteY17" fmla="*/ 633739 h 1087484"/>
                  <a:gd name="connsiteX18" fmla="*/ 264230 w 3024845"/>
                  <a:gd name="connsiteY18" fmla="*/ 631307 h 1087484"/>
                  <a:gd name="connsiteX19" fmla="*/ 269550 w 3024845"/>
                  <a:gd name="connsiteY19" fmla="*/ 614283 h 1087484"/>
                  <a:gd name="connsiteX20" fmla="*/ 271323 w 3024845"/>
                  <a:gd name="connsiteY20" fmla="*/ 614283 h 1087484"/>
                  <a:gd name="connsiteX21" fmla="*/ 283737 w 3024845"/>
                  <a:gd name="connsiteY21" fmla="*/ 614283 h 1087484"/>
                  <a:gd name="connsiteX22" fmla="*/ 283737 w 3024845"/>
                  <a:gd name="connsiteY22" fmla="*/ 646709 h 1087484"/>
                  <a:gd name="connsiteX23" fmla="*/ 284750 w 3024845"/>
                  <a:gd name="connsiteY23" fmla="*/ 647250 h 1087484"/>
                  <a:gd name="connsiteX24" fmla="*/ 291844 w 3024845"/>
                  <a:gd name="connsiteY24" fmla="*/ 651033 h 1087484"/>
                  <a:gd name="connsiteX25" fmla="*/ 291844 w 3024845"/>
                  <a:gd name="connsiteY25" fmla="*/ 652384 h 1087484"/>
                  <a:gd name="connsiteX26" fmla="*/ 291844 w 3024845"/>
                  <a:gd name="connsiteY26" fmla="*/ 661842 h 1087484"/>
                  <a:gd name="connsiteX27" fmla="*/ 336431 w 3024845"/>
                  <a:gd name="connsiteY27" fmla="*/ 661842 h 1087484"/>
                  <a:gd name="connsiteX28" fmla="*/ 336431 w 3024845"/>
                  <a:gd name="connsiteY28" fmla="*/ 662923 h 1087484"/>
                  <a:gd name="connsiteX29" fmla="*/ 336431 w 3024845"/>
                  <a:gd name="connsiteY29" fmla="*/ 670489 h 1087484"/>
                  <a:gd name="connsiteX30" fmla="*/ 338457 w 3024845"/>
                  <a:gd name="connsiteY30" fmla="*/ 670489 h 1087484"/>
                  <a:gd name="connsiteX31" fmla="*/ 352644 w 3024845"/>
                  <a:gd name="connsiteY31" fmla="*/ 670489 h 1087484"/>
                  <a:gd name="connsiteX32" fmla="*/ 352644 w 3024845"/>
                  <a:gd name="connsiteY32" fmla="*/ 640224 h 1087484"/>
                  <a:gd name="connsiteX33" fmla="*/ 397231 w 3024845"/>
                  <a:gd name="connsiteY33" fmla="*/ 640224 h 1087484"/>
                  <a:gd name="connsiteX34" fmla="*/ 397231 w 3024845"/>
                  <a:gd name="connsiteY34" fmla="*/ 638873 h 1087484"/>
                  <a:gd name="connsiteX35" fmla="*/ 397231 w 3024845"/>
                  <a:gd name="connsiteY35" fmla="*/ 629415 h 1087484"/>
                  <a:gd name="connsiteX36" fmla="*/ 398245 w 3024845"/>
                  <a:gd name="connsiteY36" fmla="*/ 629415 h 1087484"/>
                  <a:gd name="connsiteX37" fmla="*/ 405338 w 3024845"/>
                  <a:gd name="connsiteY37" fmla="*/ 629415 h 1087484"/>
                  <a:gd name="connsiteX38" fmla="*/ 405338 w 3024845"/>
                  <a:gd name="connsiteY38" fmla="*/ 627524 h 1087484"/>
                  <a:gd name="connsiteX39" fmla="*/ 405338 w 3024845"/>
                  <a:gd name="connsiteY39" fmla="*/ 614283 h 1087484"/>
                  <a:gd name="connsiteX40" fmla="*/ 406098 w 3024845"/>
                  <a:gd name="connsiteY40" fmla="*/ 614283 h 1087484"/>
                  <a:gd name="connsiteX41" fmla="*/ 411418 w 3024845"/>
                  <a:gd name="connsiteY41" fmla="*/ 614283 h 1087484"/>
                  <a:gd name="connsiteX42" fmla="*/ 411418 w 3024845"/>
                  <a:gd name="connsiteY42" fmla="*/ 613202 h 1087484"/>
                  <a:gd name="connsiteX43" fmla="*/ 411418 w 3024845"/>
                  <a:gd name="connsiteY43" fmla="*/ 605635 h 1087484"/>
                  <a:gd name="connsiteX44" fmla="*/ 413445 w 3024845"/>
                  <a:gd name="connsiteY44" fmla="*/ 605635 h 1087484"/>
                  <a:gd name="connsiteX45" fmla="*/ 427632 w 3024845"/>
                  <a:gd name="connsiteY45" fmla="*/ 605635 h 1087484"/>
                  <a:gd name="connsiteX46" fmla="*/ 427632 w 3024845"/>
                  <a:gd name="connsiteY46" fmla="*/ 606716 h 1087484"/>
                  <a:gd name="connsiteX47" fmla="*/ 427632 w 3024845"/>
                  <a:gd name="connsiteY47" fmla="*/ 614283 h 1087484"/>
                  <a:gd name="connsiteX48" fmla="*/ 449925 w 3024845"/>
                  <a:gd name="connsiteY48" fmla="*/ 614283 h 1087484"/>
                  <a:gd name="connsiteX49" fmla="*/ 449925 w 3024845"/>
                  <a:gd name="connsiteY49" fmla="*/ 612391 h 1087484"/>
                  <a:gd name="connsiteX50" fmla="*/ 449925 w 3024845"/>
                  <a:gd name="connsiteY50" fmla="*/ 599150 h 1087484"/>
                  <a:gd name="connsiteX51" fmla="*/ 451699 w 3024845"/>
                  <a:gd name="connsiteY51" fmla="*/ 599150 h 1087484"/>
                  <a:gd name="connsiteX52" fmla="*/ 464112 w 3024845"/>
                  <a:gd name="connsiteY52" fmla="*/ 599150 h 1087484"/>
                  <a:gd name="connsiteX53" fmla="*/ 464112 w 3024845"/>
                  <a:gd name="connsiteY53" fmla="*/ 622930 h 1087484"/>
                  <a:gd name="connsiteX54" fmla="*/ 465126 w 3024845"/>
                  <a:gd name="connsiteY54" fmla="*/ 622930 h 1087484"/>
                  <a:gd name="connsiteX55" fmla="*/ 472219 w 3024845"/>
                  <a:gd name="connsiteY55" fmla="*/ 622930 h 1087484"/>
                  <a:gd name="connsiteX56" fmla="*/ 472219 w 3024845"/>
                  <a:gd name="connsiteY56" fmla="*/ 621849 h 1087484"/>
                  <a:gd name="connsiteX57" fmla="*/ 472219 w 3024845"/>
                  <a:gd name="connsiteY57" fmla="*/ 614283 h 1087484"/>
                  <a:gd name="connsiteX58" fmla="*/ 473992 w 3024845"/>
                  <a:gd name="connsiteY58" fmla="*/ 614283 h 1087484"/>
                  <a:gd name="connsiteX59" fmla="*/ 486406 w 3024845"/>
                  <a:gd name="connsiteY59" fmla="*/ 614283 h 1087484"/>
                  <a:gd name="connsiteX60" fmla="*/ 486406 w 3024845"/>
                  <a:gd name="connsiteY60" fmla="*/ 640224 h 1087484"/>
                  <a:gd name="connsiteX61" fmla="*/ 488433 w 3024845"/>
                  <a:gd name="connsiteY61" fmla="*/ 640224 h 1087484"/>
                  <a:gd name="connsiteX62" fmla="*/ 502619 w 3024845"/>
                  <a:gd name="connsiteY62" fmla="*/ 640224 h 1087484"/>
                  <a:gd name="connsiteX63" fmla="*/ 502619 w 3024845"/>
                  <a:gd name="connsiteY63" fmla="*/ 641845 h 1087484"/>
                  <a:gd name="connsiteX64" fmla="*/ 502619 w 3024845"/>
                  <a:gd name="connsiteY64" fmla="*/ 653195 h 1087484"/>
                  <a:gd name="connsiteX65" fmla="*/ 503379 w 3024845"/>
                  <a:gd name="connsiteY65" fmla="*/ 653195 h 1087484"/>
                  <a:gd name="connsiteX66" fmla="*/ 508700 w 3024845"/>
                  <a:gd name="connsiteY66" fmla="*/ 653195 h 1087484"/>
                  <a:gd name="connsiteX67" fmla="*/ 508700 w 3024845"/>
                  <a:gd name="connsiteY67" fmla="*/ 652384 h 1087484"/>
                  <a:gd name="connsiteX68" fmla="*/ 508700 w 3024845"/>
                  <a:gd name="connsiteY68" fmla="*/ 646709 h 1087484"/>
                  <a:gd name="connsiteX69" fmla="*/ 539100 w 3024845"/>
                  <a:gd name="connsiteY69" fmla="*/ 646709 h 1087484"/>
                  <a:gd name="connsiteX70" fmla="*/ 539100 w 3024845"/>
                  <a:gd name="connsiteY70" fmla="*/ 670489 h 1087484"/>
                  <a:gd name="connsiteX71" fmla="*/ 540113 w 3024845"/>
                  <a:gd name="connsiteY71" fmla="*/ 670489 h 1087484"/>
                  <a:gd name="connsiteX72" fmla="*/ 547207 w 3024845"/>
                  <a:gd name="connsiteY72" fmla="*/ 670489 h 1087484"/>
                  <a:gd name="connsiteX73" fmla="*/ 547207 w 3024845"/>
                  <a:gd name="connsiteY73" fmla="*/ 671570 h 1087484"/>
                  <a:gd name="connsiteX74" fmla="*/ 547207 w 3024845"/>
                  <a:gd name="connsiteY74" fmla="*/ 679136 h 1087484"/>
                  <a:gd name="connsiteX75" fmla="*/ 547967 w 3024845"/>
                  <a:gd name="connsiteY75" fmla="*/ 679136 h 1087484"/>
                  <a:gd name="connsiteX76" fmla="*/ 553287 w 3024845"/>
                  <a:gd name="connsiteY76" fmla="*/ 679136 h 1087484"/>
                  <a:gd name="connsiteX77" fmla="*/ 553287 w 3024845"/>
                  <a:gd name="connsiteY77" fmla="*/ 676974 h 1087484"/>
                  <a:gd name="connsiteX78" fmla="*/ 553287 w 3024845"/>
                  <a:gd name="connsiteY78" fmla="*/ 661842 h 1087484"/>
                  <a:gd name="connsiteX79" fmla="*/ 554300 w 3024845"/>
                  <a:gd name="connsiteY79" fmla="*/ 661842 h 1087484"/>
                  <a:gd name="connsiteX80" fmla="*/ 561394 w 3024845"/>
                  <a:gd name="connsiteY80" fmla="*/ 661842 h 1087484"/>
                  <a:gd name="connsiteX81" fmla="*/ 561394 w 3024845"/>
                  <a:gd name="connsiteY81" fmla="*/ 662923 h 1087484"/>
                  <a:gd name="connsiteX82" fmla="*/ 561394 w 3024845"/>
                  <a:gd name="connsiteY82" fmla="*/ 670489 h 1087484"/>
                  <a:gd name="connsiteX83" fmla="*/ 566714 w 3024845"/>
                  <a:gd name="connsiteY83" fmla="*/ 668496 h 1087484"/>
                  <a:gd name="connsiteX84" fmla="*/ 567474 w 3024845"/>
                  <a:gd name="connsiteY84" fmla="*/ 667516 h 1087484"/>
                  <a:gd name="connsiteX85" fmla="*/ 567474 w 3024845"/>
                  <a:gd name="connsiteY85" fmla="*/ 661842 h 1087484"/>
                  <a:gd name="connsiteX86" fmla="*/ 605981 w 3024845"/>
                  <a:gd name="connsiteY86" fmla="*/ 661842 h 1087484"/>
                  <a:gd name="connsiteX87" fmla="*/ 605981 w 3024845"/>
                  <a:gd name="connsiteY87" fmla="*/ 685621 h 1087484"/>
                  <a:gd name="connsiteX88" fmla="*/ 608007 w 3024845"/>
                  <a:gd name="connsiteY88" fmla="*/ 685621 h 1087484"/>
                  <a:gd name="connsiteX89" fmla="*/ 622194 w 3024845"/>
                  <a:gd name="connsiteY89" fmla="*/ 685621 h 1087484"/>
                  <a:gd name="connsiteX90" fmla="*/ 622194 w 3024845"/>
                  <a:gd name="connsiteY90" fmla="*/ 686702 h 1087484"/>
                  <a:gd name="connsiteX91" fmla="*/ 622194 w 3024845"/>
                  <a:gd name="connsiteY91" fmla="*/ 694268 h 1087484"/>
                  <a:gd name="connsiteX92" fmla="*/ 623968 w 3024845"/>
                  <a:gd name="connsiteY92" fmla="*/ 694268 h 1087484"/>
                  <a:gd name="connsiteX93" fmla="*/ 636381 w 3024845"/>
                  <a:gd name="connsiteY93" fmla="*/ 694268 h 1087484"/>
                  <a:gd name="connsiteX94" fmla="*/ 636381 w 3024845"/>
                  <a:gd name="connsiteY94" fmla="*/ 670489 h 1087484"/>
                  <a:gd name="connsiteX95" fmla="*/ 637394 w 3024845"/>
                  <a:gd name="connsiteY95" fmla="*/ 670489 h 1087484"/>
                  <a:gd name="connsiteX96" fmla="*/ 644488 w 3024845"/>
                  <a:gd name="connsiteY96" fmla="*/ 670489 h 1087484"/>
                  <a:gd name="connsiteX97" fmla="*/ 644488 w 3024845"/>
                  <a:gd name="connsiteY97" fmla="*/ 638062 h 1087484"/>
                  <a:gd name="connsiteX98" fmla="*/ 645501 w 3024845"/>
                  <a:gd name="connsiteY98" fmla="*/ 638062 h 1087484"/>
                  <a:gd name="connsiteX99" fmla="*/ 652595 w 3024845"/>
                  <a:gd name="connsiteY99" fmla="*/ 638062 h 1087484"/>
                  <a:gd name="connsiteX100" fmla="*/ 652595 w 3024845"/>
                  <a:gd name="connsiteY100" fmla="*/ 636171 h 1087484"/>
                  <a:gd name="connsiteX101" fmla="*/ 652595 w 3024845"/>
                  <a:gd name="connsiteY101" fmla="*/ 622930 h 1087484"/>
                  <a:gd name="connsiteX102" fmla="*/ 651328 w 3024845"/>
                  <a:gd name="connsiteY102" fmla="*/ 621308 h 1087484"/>
                  <a:gd name="connsiteX103" fmla="*/ 656648 w 3024845"/>
                  <a:gd name="connsiteY103" fmla="*/ 609959 h 1087484"/>
                  <a:gd name="connsiteX104" fmla="*/ 664755 w 3024845"/>
                  <a:gd name="connsiteY104" fmla="*/ 638062 h 1087484"/>
                  <a:gd name="connsiteX105" fmla="*/ 665515 w 3024845"/>
                  <a:gd name="connsiteY105" fmla="*/ 638062 h 1087484"/>
                  <a:gd name="connsiteX106" fmla="*/ 670835 w 3024845"/>
                  <a:gd name="connsiteY106" fmla="*/ 638062 h 1087484"/>
                  <a:gd name="connsiteX107" fmla="*/ 670835 w 3024845"/>
                  <a:gd name="connsiteY107" fmla="*/ 532135 h 1087484"/>
                  <a:gd name="connsiteX108" fmla="*/ 672355 w 3024845"/>
                  <a:gd name="connsiteY108" fmla="*/ 532135 h 1087484"/>
                  <a:gd name="connsiteX109" fmla="*/ 682995 w 3024845"/>
                  <a:gd name="connsiteY109" fmla="*/ 532135 h 1087484"/>
                  <a:gd name="connsiteX110" fmla="*/ 682995 w 3024845"/>
                  <a:gd name="connsiteY110" fmla="*/ 484576 h 1087484"/>
                  <a:gd name="connsiteX111" fmla="*/ 709342 w 3024845"/>
                  <a:gd name="connsiteY111" fmla="*/ 484576 h 1087484"/>
                  <a:gd name="connsiteX112" fmla="*/ 709342 w 3024845"/>
                  <a:gd name="connsiteY112" fmla="*/ 462958 h 1087484"/>
                  <a:gd name="connsiteX113" fmla="*/ 743796 w 3024845"/>
                  <a:gd name="connsiteY113" fmla="*/ 462958 h 1087484"/>
                  <a:gd name="connsiteX114" fmla="*/ 743796 w 3024845"/>
                  <a:gd name="connsiteY114" fmla="*/ 465390 h 1087484"/>
                  <a:gd name="connsiteX115" fmla="*/ 743796 w 3024845"/>
                  <a:gd name="connsiteY115" fmla="*/ 482414 h 1087484"/>
                  <a:gd name="connsiteX116" fmla="*/ 746076 w 3024845"/>
                  <a:gd name="connsiteY116" fmla="*/ 482414 h 1087484"/>
                  <a:gd name="connsiteX117" fmla="*/ 762036 w 3024845"/>
                  <a:gd name="connsiteY117" fmla="*/ 482414 h 1087484"/>
                  <a:gd name="connsiteX118" fmla="*/ 762036 w 3024845"/>
                  <a:gd name="connsiteY118" fmla="*/ 529973 h 1087484"/>
                  <a:gd name="connsiteX119" fmla="*/ 763049 w 3024845"/>
                  <a:gd name="connsiteY119" fmla="*/ 529973 h 1087484"/>
                  <a:gd name="connsiteX120" fmla="*/ 770143 w 3024845"/>
                  <a:gd name="connsiteY120" fmla="*/ 529973 h 1087484"/>
                  <a:gd name="connsiteX121" fmla="*/ 784330 w 3024845"/>
                  <a:gd name="connsiteY121" fmla="*/ 534297 h 1087484"/>
                  <a:gd name="connsiteX122" fmla="*/ 784330 w 3024845"/>
                  <a:gd name="connsiteY122" fmla="*/ 573209 h 1087484"/>
                  <a:gd name="connsiteX123" fmla="*/ 785343 w 3024845"/>
                  <a:gd name="connsiteY123" fmla="*/ 573209 h 1087484"/>
                  <a:gd name="connsiteX124" fmla="*/ 792436 w 3024845"/>
                  <a:gd name="connsiteY124" fmla="*/ 573209 h 1087484"/>
                  <a:gd name="connsiteX125" fmla="*/ 792436 w 3024845"/>
                  <a:gd name="connsiteY125" fmla="*/ 574830 h 1087484"/>
                  <a:gd name="connsiteX126" fmla="*/ 792436 w 3024845"/>
                  <a:gd name="connsiteY126" fmla="*/ 586179 h 1087484"/>
                  <a:gd name="connsiteX127" fmla="*/ 794463 w 3024845"/>
                  <a:gd name="connsiteY127" fmla="*/ 586179 h 1087484"/>
                  <a:gd name="connsiteX128" fmla="*/ 808650 w 3024845"/>
                  <a:gd name="connsiteY128" fmla="*/ 586179 h 1087484"/>
                  <a:gd name="connsiteX129" fmla="*/ 814730 w 3024845"/>
                  <a:gd name="connsiteY129" fmla="*/ 592665 h 1087484"/>
                  <a:gd name="connsiteX130" fmla="*/ 814730 w 3024845"/>
                  <a:gd name="connsiteY130" fmla="*/ 614283 h 1087484"/>
                  <a:gd name="connsiteX131" fmla="*/ 817010 w 3024845"/>
                  <a:gd name="connsiteY131" fmla="*/ 614283 h 1087484"/>
                  <a:gd name="connsiteX132" fmla="*/ 832970 w 3024845"/>
                  <a:gd name="connsiteY132" fmla="*/ 614283 h 1087484"/>
                  <a:gd name="connsiteX133" fmla="*/ 832970 w 3024845"/>
                  <a:gd name="connsiteY133" fmla="*/ 615363 h 1087484"/>
                  <a:gd name="connsiteX134" fmla="*/ 832970 w 3024845"/>
                  <a:gd name="connsiteY134" fmla="*/ 622930 h 1087484"/>
                  <a:gd name="connsiteX135" fmla="*/ 834237 w 3024845"/>
                  <a:gd name="connsiteY135" fmla="*/ 622930 h 1087484"/>
                  <a:gd name="connsiteX136" fmla="*/ 843104 w 3024845"/>
                  <a:gd name="connsiteY136" fmla="*/ 622930 h 1087484"/>
                  <a:gd name="connsiteX137" fmla="*/ 843104 w 3024845"/>
                  <a:gd name="connsiteY137" fmla="*/ 625091 h 1087484"/>
                  <a:gd name="connsiteX138" fmla="*/ 843104 w 3024845"/>
                  <a:gd name="connsiteY138" fmla="*/ 640224 h 1087484"/>
                  <a:gd name="connsiteX139" fmla="*/ 847157 w 3024845"/>
                  <a:gd name="connsiteY139" fmla="*/ 638332 h 1087484"/>
                  <a:gd name="connsiteX140" fmla="*/ 847157 w 3024845"/>
                  <a:gd name="connsiteY140" fmla="*/ 625091 h 1087484"/>
                  <a:gd name="connsiteX141" fmla="*/ 848170 w 3024845"/>
                  <a:gd name="connsiteY141" fmla="*/ 625091 h 1087484"/>
                  <a:gd name="connsiteX142" fmla="*/ 855264 w 3024845"/>
                  <a:gd name="connsiteY142" fmla="*/ 625091 h 1087484"/>
                  <a:gd name="connsiteX143" fmla="*/ 855264 w 3024845"/>
                  <a:gd name="connsiteY143" fmla="*/ 626713 h 1087484"/>
                  <a:gd name="connsiteX144" fmla="*/ 855264 w 3024845"/>
                  <a:gd name="connsiteY144" fmla="*/ 638062 h 1087484"/>
                  <a:gd name="connsiteX145" fmla="*/ 856024 w 3024845"/>
                  <a:gd name="connsiteY145" fmla="*/ 638062 h 1087484"/>
                  <a:gd name="connsiteX146" fmla="*/ 861344 w 3024845"/>
                  <a:gd name="connsiteY146" fmla="*/ 638062 h 1087484"/>
                  <a:gd name="connsiteX147" fmla="*/ 909984 w 3024845"/>
                  <a:gd name="connsiteY147" fmla="*/ 633739 h 1087484"/>
                  <a:gd name="connsiteX148" fmla="*/ 909984 w 3024845"/>
                  <a:gd name="connsiteY148" fmla="*/ 635090 h 1087484"/>
                  <a:gd name="connsiteX149" fmla="*/ 909984 w 3024845"/>
                  <a:gd name="connsiteY149" fmla="*/ 644547 h 1087484"/>
                  <a:gd name="connsiteX150" fmla="*/ 910744 w 3024845"/>
                  <a:gd name="connsiteY150" fmla="*/ 644547 h 1087484"/>
                  <a:gd name="connsiteX151" fmla="*/ 916065 w 3024845"/>
                  <a:gd name="connsiteY151" fmla="*/ 644547 h 1087484"/>
                  <a:gd name="connsiteX152" fmla="*/ 916065 w 3024845"/>
                  <a:gd name="connsiteY152" fmla="*/ 646709 h 1087484"/>
                  <a:gd name="connsiteX153" fmla="*/ 916065 w 3024845"/>
                  <a:gd name="connsiteY153" fmla="*/ 661842 h 1087484"/>
                  <a:gd name="connsiteX154" fmla="*/ 918091 w 3024845"/>
                  <a:gd name="connsiteY154" fmla="*/ 660491 h 1087484"/>
                  <a:gd name="connsiteX155" fmla="*/ 932278 w 3024845"/>
                  <a:gd name="connsiteY155" fmla="*/ 651033 h 1087484"/>
                  <a:gd name="connsiteX156" fmla="*/ 938358 w 3024845"/>
                  <a:gd name="connsiteY156" fmla="*/ 609959 h 1087484"/>
                  <a:gd name="connsiteX157" fmla="*/ 939118 w 3024845"/>
                  <a:gd name="connsiteY157" fmla="*/ 609689 h 1087484"/>
                  <a:gd name="connsiteX158" fmla="*/ 944438 w 3024845"/>
                  <a:gd name="connsiteY158" fmla="*/ 607797 h 1087484"/>
                  <a:gd name="connsiteX159" fmla="*/ 946465 w 3024845"/>
                  <a:gd name="connsiteY159" fmla="*/ 538620 h 1087484"/>
                  <a:gd name="connsiteX160" fmla="*/ 948492 w 3024845"/>
                  <a:gd name="connsiteY160" fmla="*/ 607797 h 1087484"/>
                  <a:gd name="connsiteX161" fmla="*/ 949252 w 3024845"/>
                  <a:gd name="connsiteY161" fmla="*/ 608067 h 1087484"/>
                  <a:gd name="connsiteX162" fmla="*/ 954572 w 3024845"/>
                  <a:gd name="connsiteY162" fmla="*/ 609959 h 1087484"/>
                  <a:gd name="connsiteX163" fmla="*/ 954572 w 3024845"/>
                  <a:gd name="connsiteY163" fmla="*/ 523488 h 1087484"/>
                  <a:gd name="connsiteX164" fmla="*/ 958625 w 3024845"/>
                  <a:gd name="connsiteY164" fmla="*/ 491061 h 1087484"/>
                  <a:gd name="connsiteX165" fmla="*/ 997132 w 3024845"/>
                  <a:gd name="connsiteY165" fmla="*/ 491061 h 1087484"/>
                  <a:gd name="connsiteX166" fmla="*/ 997132 w 3024845"/>
                  <a:gd name="connsiteY166" fmla="*/ 523488 h 1087484"/>
                  <a:gd name="connsiteX167" fmla="*/ 997892 w 3024845"/>
                  <a:gd name="connsiteY167" fmla="*/ 523488 h 1087484"/>
                  <a:gd name="connsiteX168" fmla="*/ 1003212 w 3024845"/>
                  <a:gd name="connsiteY168" fmla="*/ 523488 h 1087484"/>
                  <a:gd name="connsiteX169" fmla="*/ 1003212 w 3024845"/>
                  <a:gd name="connsiteY169" fmla="*/ 441340 h 1087484"/>
                  <a:gd name="connsiteX170" fmla="*/ 1004986 w 3024845"/>
                  <a:gd name="connsiteY170" fmla="*/ 441340 h 1087484"/>
                  <a:gd name="connsiteX171" fmla="*/ 1017399 w 3024845"/>
                  <a:gd name="connsiteY171" fmla="*/ 441340 h 1087484"/>
                  <a:gd name="connsiteX172" fmla="*/ 1017399 w 3024845"/>
                  <a:gd name="connsiteY172" fmla="*/ 439449 h 1087484"/>
                  <a:gd name="connsiteX173" fmla="*/ 1017399 w 3024845"/>
                  <a:gd name="connsiteY173" fmla="*/ 426208 h 1087484"/>
                  <a:gd name="connsiteX174" fmla="*/ 1039693 w 3024845"/>
                  <a:gd name="connsiteY174" fmla="*/ 426208 h 1087484"/>
                  <a:gd name="connsiteX175" fmla="*/ 1039693 w 3024845"/>
                  <a:gd name="connsiteY175" fmla="*/ 425127 h 1087484"/>
                  <a:gd name="connsiteX176" fmla="*/ 1039693 w 3024845"/>
                  <a:gd name="connsiteY176" fmla="*/ 417561 h 1087484"/>
                  <a:gd name="connsiteX177" fmla="*/ 1041466 w 3024845"/>
                  <a:gd name="connsiteY177" fmla="*/ 417561 h 1087484"/>
                  <a:gd name="connsiteX178" fmla="*/ 1053880 w 3024845"/>
                  <a:gd name="connsiteY178" fmla="*/ 417561 h 1087484"/>
                  <a:gd name="connsiteX179" fmla="*/ 1053880 w 3024845"/>
                  <a:gd name="connsiteY179" fmla="*/ 418642 h 1087484"/>
                  <a:gd name="connsiteX180" fmla="*/ 1053880 w 3024845"/>
                  <a:gd name="connsiteY180" fmla="*/ 426208 h 1087484"/>
                  <a:gd name="connsiteX181" fmla="*/ 1054640 w 3024845"/>
                  <a:gd name="connsiteY181" fmla="*/ 426208 h 1087484"/>
                  <a:gd name="connsiteX182" fmla="*/ 1059960 w 3024845"/>
                  <a:gd name="connsiteY182" fmla="*/ 426208 h 1087484"/>
                  <a:gd name="connsiteX183" fmla="*/ 1070093 w 3024845"/>
                  <a:gd name="connsiteY183" fmla="*/ 421884 h 1087484"/>
                  <a:gd name="connsiteX184" fmla="*/ 1074146 w 3024845"/>
                  <a:gd name="connsiteY184" fmla="*/ 425127 h 1087484"/>
                  <a:gd name="connsiteX185" fmla="*/ 1074146 w 3024845"/>
                  <a:gd name="connsiteY185" fmla="*/ 417561 h 1087484"/>
                  <a:gd name="connsiteX186" fmla="*/ 1076426 w 3024845"/>
                  <a:gd name="connsiteY186" fmla="*/ 417561 h 1087484"/>
                  <a:gd name="connsiteX187" fmla="*/ 1092387 w 3024845"/>
                  <a:gd name="connsiteY187" fmla="*/ 417561 h 1087484"/>
                  <a:gd name="connsiteX188" fmla="*/ 1092387 w 3024845"/>
                  <a:gd name="connsiteY188" fmla="*/ 418642 h 1087484"/>
                  <a:gd name="connsiteX189" fmla="*/ 1092387 w 3024845"/>
                  <a:gd name="connsiteY189" fmla="*/ 426208 h 1087484"/>
                  <a:gd name="connsiteX190" fmla="*/ 1122787 w 3024845"/>
                  <a:gd name="connsiteY190" fmla="*/ 426208 h 1087484"/>
                  <a:gd name="connsiteX191" fmla="*/ 1122787 w 3024845"/>
                  <a:gd name="connsiteY191" fmla="*/ 427829 h 1087484"/>
                  <a:gd name="connsiteX192" fmla="*/ 1122787 w 3024845"/>
                  <a:gd name="connsiteY192" fmla="*/ 439179 h 1087484"/>
                  <a:gd name="connsiteX193" fmla="*/ 1149134 w 3024845"/>
                  <a:gd name="connsiteY193" fmla="*/ 439179 h 1087484"/>
                  <a:gd name="connsiteX194" fmla="*/ 1149134 w 3024845"/>
                  <a:gd name="connsiteY194" fmla="*/ 469443 h 1087484"/>
                  <a:gd name="connsiteX195" fmla="*/ 1149894 w 3024845"/>
                  <a:gd name="connsiteY195" fmla="*/ 469443 h 1087484"/>
                  <a:gd name="connsiteX196" fmla="*/ 1155214 w 3024845"/>
                  <a:gd name="connsiteY196" fmla="*/ 469443 h 1087484"/>
                  <a:gd name="connsiteX197" fmla="*/ 1155214 w 3024845"/>
                  <a:gd name="connsiteY197" fmla="*/ 470524 h 1087484"/>
                  <a:gd name="connsiteX198" fmla="*/ 1155214 w 3024845"/>
                  <a:gd name="connsiteY198" fmla="*/ 478091 h 1087484"/>
                  <a:gd name="connsiteX199" fmla="*/ 1159268 w 3024845"/>
                  <a:gd name="connsiteY199" fmla="*/ 508355 h 1087484"/>
                  <a:gd name="connsiteX200" fmla="*/ 1160028 w 3024845"/>
                  <a:gd name="connsiteY200" fmla="*/ 508355 h 1087484"/>
                  <a:gd name="connsiteX201" fmla="*/ 1165348 w 3024845"/>
                  <a:gd name="connsiteY201" fmla="*/ 508355 h 1087484"/>
                  <a:gd name="connsiteX202" fmla="*/ 1165348 w 3024845"/>
                  <a:gd name="connsiteY202" fmla="*/ 509166 h 1087484"/>
                  <a:gd name="connsiteX203" fmla="*/ 1165348 w 3024845"/>
                  <a:gd name="connsiteY203" fmla="*/ 514841 h 1087484"/>
                  <a:gd name="connsiteX204" fmla="*/ 1166361 w 3024845"/>
                  <a:gd name="connsiteY204" fmla="*/ 514841 h 1087484"/>
                  <a:gd name="connsiteX205" fmla="*/ 1173454 w 3024845"/>
                  <a:gd name="connsiteY205" fmla="*/ 514841 h 1087484"/>
                  <a:gd name="connsiteX206" fmla="*/ 1173454 w 3024845"/>
                  <a:gd name="connsiteY206" fmla="*/ 545106 h 1087484"/>
                  <a:gd name="connsiteX207" fmla="*/ 1175481 w 3024845"/>
                  <a:gd name="connsiteY207" fmla="*/ 545106 h 1087484"/>
                  <a:gd name="connsiteX208" fmla="*/ 1189668 w 3024845"/>
                  <a:gd name="connsiteY208" fmla="*/ 545106 h 1087484"/>
                  <a:gd name="connsiteX209" fmla="*/ 1189668 w 3024845"/>
                  <a:gd name="connsiteY209" fmla="*/ 568885 h 1087484"/>
                  <a:gd name="connsiteX210" fmla="*/ 1191695 w 3024845"/>
                  <a:gd name="connsiteY210" fmla="*/ 570506 h 1087484"/>
                  <a:gd name="connsiteX211" fmla="*/ 1191695 w 3024845"/>
                  <a:gd name="connsiteY211" fmla="*/ 581856 h 1087484"/>
                  <a:gd name="connsiteX212" fmla="*/ 1192455 w 3024845"/>
                  <a:gd name="connsiteY212" fmla="*/ 581856 h 1087484"/>
                  <a:gd name="connsiteX213" fmla="*/ 1197775 w 3024845"/>
                  <a:gd name="connsiteY213" fmla="*/ 581856 h 1087484"/>
                  <a:gd name="connsiteX214" fmla="*/ 1197775 w 3024845"/>
                  <a:gd name="connsiteY214" fmla="*/ 605635 h 1087484"/>
                  <a:gd name="connsiteX215" fmla="*/ 1199041 w 3024845"/>
                  <a:gd name="connsiteY215" fmla="*/ 605635 h 1087484"/>
                  <a:gd name="connsiteX216" fmla="*/ 1207908 w 3024845"/>
                  <a:gd name="connsiteY216" fmla="*/ 605635 h 1087484"/>
                  <a:gd name="connsiteX217" fmla="*/ 1209935 w 3024845"/>
                  <a:gd name="connsiteY217" fmla="*/ 609689 h 1087484"/>
                  <a:gd name="connsiteX218" fmla="*/ 1209935 w 3024845"/>
                  <a:gd name="connsiteY218" fmla="*/ 622930 h 1087484"/>
                  <a:gd name="connsiteX219" fmla="*/ 1211455 w 3024845"/>
                  <a:gd name="connsiteY219" fmla="*/ 621038 h 1087484"/>
                  <a:gd name="connsiteX220" fmla="*/ 1222095 w 3024845"/>
                  <a:gd name="connsiteY220" fmla="*/ 607797 h 1087484"/>
                  <a:gd name="connsiteX221" fmla="*/ 1250469 w 3024845"/>
                  <a:gd name="connsiteY221" fmla="*/ 607797 h 1087484"/>
                  <a:gd name="connsiteX222" fmla="*/ 1250469 w 3024845"/>
                  <a:gd name="connsiteY222" fmla="*/ 694268 h 1087484"/>
                  <a:gd name="connsiteX223" fmla="*/ 1251229 w 3024845"/>
                  <a:gd name="connsiteY223" fmla="*/ 694268 h 1087484"/>
                  <a:gd name="connsiteX224" fmla="*/ 1256549 w 3024845"/>
                  <a:gd name="connsiteY224" fmla="*/ 694268 h 1087484"/>
                  <a:gd name="connsiteX225" fmla="*/ 1257309 w 3024845"/>
                  <a:gd name="connsiteY225" fmla="*/ 692917 h 1087484"/>
                  <a:gd name="connsiteX226" fmla="*/ 1262629 w 3024845"/>
                  <a:gd name="connsiteY226" fmla="*/ 683459 h 1087484"/>
                  <a:gd name="connsiteX227" fmla="*/ 1262629 w 3024845"/>
                  <a:gd name="connsiteY227" fmla="*/ 685351 h 1087484"/>
                  <a:gd name="connsiteX228" fmla="*/ 1262629 w 3024845"/>
                  <a:gd name="connsiteY228" fmla="*/ 698592 h 1087484"/>
                  <a:gd name="connsiteX229" fmla="*/ 1266682 w 3024845"/>
                  <a:gd name="connsiteY229" fmla="*/ 653195 h 1087484"/>
                  <a:gd name="connsiteX230" fmla="*/ 1267442 w 3024845"/>
                  <a:gd name="connsiteY230" fmla="*/ 653195 h 1087484"/>
                  <a:gd name="connsiteX231" fmla="*/ 1272762 w 3024845"/>
                  <a:gd name="connsiteY231" fmla="*/ 653195 h 1087484"/>
                  <a:gd name="connsiteX232" fmla="*/ 1272762 w 3024845"/>
                  <a:gd name="connsiteY232" fmla="*/ 588341 h 1087484"/>
                  <a:gd name="connsiteX233" fmla="*/ 1273776 w 3024845"/>
                  <a:gd name="connsiteY233" fmla="*/ 588341 h 1087484"/>
                  <a:gd name="connsiteX234" fmla="*/ 1280869 w 3024845"/>
                  <a:gd name="connsiteY234" fmla="*/ 588341 h 1087484"/>
                  <a:gd name="connsiteX235" fmla="*/ 1293029 w 3024845"/>
                  <a:gd name="connsiteY235" fmla="*/ 545106 h 1087484"/>
                  <a:gd name="connsiteX236" fmla="*/ 1294296 w 3024845"/>
                  <a:gd name="connsiteY236" fmla="*/ 545106 h 1087484"/>
                  <a:gd name="connsiteX237" fmla="*/ 1303163 w 3024845"/>
                  <a:gd name="connsiteY237" fmla="*/ 545106 h 1087484"/>
                  <a:gd name="connsiteX238" fmla="*/ 1313296 w 3024845"/>
                  <a:gd name="connsiteY238" fmla="*/ 588341 h 1087484"/>
                  <a:gd name="connsiteX239" fmla="*/ 1314309 w 3024845"/>
                  <a:gd name="connsiteY239" fmla="*/ 588341 h 1087484"/>
                  <a:gd name="connsiteX240" fmla="*/ 1321403 w 3024845"/>
                  <a:gd name="connsiteY240" fmla="*/ 588341 h 1087484"/>
                  <a:gd name="connsiteX241" fmla="*/ 1321403 w 3024845"/>
                  <a:gd name="connsiteY241" fmla="*/ 627253 h 1087484"/>
                  <a:gd name="connsiteX242" fmla="*/ 1323176 w 3024845"/>
                  <a:gd name="connsiteY242" fmla="*/ 627253 h 1087484"/>
                  <a:gd name="connsiteX243" fmla="*/ 1335590 w 3024845"/>
                  <a:gd name="connsiteY243" fmla="*/ 627253 h 1087484"/>
                  <a:gd name="connsiteX244" fmla="*/ 1335590 w 3024845"/>
                  <a:gd name="connsiteY244" fmla="*/ 629415 h 1087484"/>
                  <a:gd name="connsiteX245" fmla="*/ 1335590 w 3024845"/>
                  <a:gd name="connsiteY245" fmla="*/ 644547 h 1087484"/>
                  <a:gd name="connsiteX246" fmla="*/ 1339643 w 3024845"/>
                  <a:gd name="connsiteY246" fmla="*/ 642386 h 1087484"/>
                  <a:gd name="connsiteX247" fmla="*/ 1339643 w 3024845"/>
                  <a:gd name="connsiteY247" fmla="*/ 627253 h 1087484"/>
                  <a:gd name="connsiteX248" fmla="*/ 1341163 w 3024845"/>
                  <a:gd name="connsiteY248" fmla="*/ 627253 h 1087484"/>
                  <a:gd name="connsiteX249" fmla="*/ 1351803 w 3024845"/>
                  <a:gd name="connsiteY249" fmla="*/ 627253 h 1087484"/>
                  <a:gd name="connsiteX250" fmla="*/ 1351803 w 3024845"/>
                  <a:gd name="connsiteY250" fmla="*/ 628874 h 1087484"/>
                  <a:gd name="connsiteX251" fmla="*/ 1351803 w 3024845"/>
                  <a:gd name="connsiteY251" fmla="*/ 640224 h 1087484"/>
                  <a:gd name="connsiteX252" fmla="*/ 1382204 w 3024845"/>
                  <a:gd name="connsiteY252" fmla="*/ 640224 h 1087484"/>
                  <a:gd name="connsiteX253" fmla="*/ 1382204 w 3024845"/>
                  <a:gd name="connsiteY253" fmla="*/ 603474 h 1087484"/>
                  <a:gd name="connsiteX254" fmla="*/ 1383470 w 3024845"/>
                  <a:gd name="connsiteY254" fmla="*/ 603474 h 1087484"/>
                  <a:gd name="connsiteX255" fmla="*/ 1392337 w 3024845"/>
                  <a:gd name="connsiteY255" fmla="*/ 603474 h 1087484"/>
                  <a:gd name="connsiteX256" fmla="*/ 1392337 w 3024845"/>
                  <a:gd name="connsiteY256" fmla="*/ 625091 h 1087484"/>
                  <a:gd name="connsiteX257" fmla="*/ 1394364 w 3024845"/>
                  <a:gd name="connsiteY257" fmla="*/ 592665 h 1087484"/>
                  <a:gd name="connsiteX258" fmla="*/ 1416657 w 3024845"/>
                  <a:gd name="connsiteY258" fmla="*/ 592665 h 1087484"/>
                  <a:gd name="connsiteX259" fmla="*/ 1416657 w 3024845"/>
                  <a:gd name="connsiteY259" fmla="*/ 591043 h 1087484"/>
                  <a:gd name="connsiteX260" fmla="*/ 1416657 w 3024845"/>
                  <a:gd name="connsiteY260" fmla="*/ 579694 h 1087484"/>
                  <a:gd name="connsiteX261" fmla="*/ 1417417 w 3024845"/>
                  <a:gd name="connsiteY261" fmla="*/ 579694 h 1087484"/>
                  <a:gd name="connsiteX262" fmla="*/ 1422737 w 3024845"/>
                  <a:gd name="connsiteY262" fmla="*/ 579694 h 1087484"/>
                  <a:gd name="connsiteX263" fmla="*/ 1422737 w 3024845"/>
                  <a:gd name="connsiteY263" fmla="*/ 577803 h 1087484"/>
                  <a:gd name="connsiteX264" fmla="*/ 1422737 w 3024845"/>
                  <a:gd name="connsiteY264" fmla="*/ 564562 h 1087484"/>
                  <a:gd name="connsiteX265" fmla="*/ 1426791 w 3024845"/>
                  <a:gd name="connsiteY265" fmla="*/ 571047 h 1087484"/>
                  <a:gd name="connsiteX266" fmla="*/ 1429071 w 3024845"/>
                  <a:gd name="connsiteY266" fmla="*/ 571047 h 1087484"/>
                  <a:gd name="connsiteX267" fmla="*/ 1445031 w 3024845"/>
                  <a:gd name="connsiteY267" fmla="*/ 571047 h 1087484"/>
                  <a:gd name="connsiteX268" fmla="*/ 1445031 w 3024845"/>
                  <a:gd name="connsiteY268" fmla="*/ 570236 h 1087484"/>
                  <a:gd name="connsiteX269" fmla="*/ 1445031 w 3024845"/>
                  <a:gd name="connsiteY269" fmla="*/ 564562 h 1087484"/>
                  <a:gd name="connsiteX270" fmla="*/ 1445791 w 3024845"/>
                  <a:gd name="connsiteY270" fmla="*/ 564562 h 1087484"/>
                  <a:gd name="connsiteX271" fmla="*/ 1451111 w 3024845"/>
                  <a:gd name="connsiteY271" fmla="*/ 564562 h 1087484"/>
                  <a:gd name="connsiteX272" fmla="*/ 1451111 w 3024845"/>
                  <a:gd name="connsiteY272" fmla="*/ 565913 h 1087484"/>
                  <a:gd name="connsiteX273" fmla="*/ 1451111 w 3024845"/>
                  <a:gd name="connsiteY273" fmla="*/ 575371 h 1087484"/>
                  <a:gd name="connsiteX274" fmla="*/ 1489618 w 3024845"/>
                  <a:gd name="connsiteY274" fmla="*/ 575371 h 1087484"/>
                  <a:gd name="connsiteX275" fmla="*/ 1489618 w 3024845"/>
                  <a:gd name="connsiteY275" fmla="*/ 713724 h 1087484"/>
                  <a:gd name="connsiteX276" fmla="*/ 1491138 w 3024845"/>
                  <a:gd name="connsiteY276" fmla="*/ 713724 h 1087484"/>
                  <a:gd name="connsiteX277" fmla="*/ 1501778 w 3024845"/>
                  <a:gd name="connsiteY277" fmla="*/ 713724 h 1087484"/>
                  <a:gd name="connsiteX278" fmla="*/ 1501778 w 3024845"/>
                  <a:gd name="connsiteY278" fmla="*/ 700754 h 1087484"/>
                  <a:gd name="connsiteX279" fmla="*/ 1505832 w 3024845"/>
                  <a:gd name="connsiteY279" fmla="*/ 700754 h 1087484"/>
                  <a:gd name="connsiteX280" fmla="*/ 1505832 w 3024845"/>
                  <a:gd name="connsiteY280" fmla="*/ 713724 h 1087484"/>
                  <a:gd name="connsiteX281" fmla="*/ 1536232 w 3024845"/>
                  <a:gd name="connsiteY281" fmla="*/ 713724 h 1087484"/>
                  <a:gd name="connsiteX282" fmla="*/ 1536232 w 3024845"/>
                  <a:gd name="connsiteY282" fmla="*/ 683459 h 1087484"/>
                  <a:gd name="connsiteX283" fmla="*/ 1548392 w 3024845"/>
                  <a:gd name="connsiteY283" fmla="*/ 683459 h 1087484"/>
                  <a:gd name="connsiteX284" fmla="*/ 1560552 w 3024845"/>
                  <a:gd name="connsiteY284" fmla="*/ 681298 h 1087484"/>
                  <a:gd name="connsiteX285" fmla="*/ 1564606 w 3024845"/>
                  <a:gd name="connsiteY285" fmla="*/ 683459 h 1087484"/>
                  <a:gd name="connsiteX286" fmla="*/ 1574739 w 3024845"/>
                  <a:gd name="connsiteY286" fmla="*/ 683459 h 1087484"/>
                  <a:gd name="connsiteX287" fmla="*/ 1574739 w 3024845"/>
                  <a:gd name="connsiteY287" fmla="*/ 713724 h 1087484"/>
                  <a:gd name="connsiteX288" fmla="*/ 1582846 w 3024845"/>
                  <a:gd name="connsiteY288" fmla="*/ 713724 h 1087484"/>
                  <a:gd name="connsiteX289" fmla="*/ 1582846 w 3024845"/>
                  <a:gd name="connsiteY289" fmla="*/ 731019 h 1087484"/>
                  <a:gd name="connsiteX290" fmla="*/ 1592182 w 3024845"/>
                  <a:gd name="connsiteY290" fmla="*/ 731924 h 1087484"/>
                  <a:gd name="connsiteX291" fmla="*/ 1605140 w 3024845"/>
                  <a:gd name="connsiteY291" fmla="*/ 731924 h 1087484"/>
                  <a:gd name="connsiteX292" fmla="*/ 1605140 w 3024845"/>
                  <a:gd name="connsiteY292" fmla="*/ 715886 h 1087484"/>
                  <a:gd name="connsiteX293" fmla="*/ 1673096 w 3024845"/>
                  <a:gd name="connsiteY293" fmla="*/ 715886 h 1087484"/>
                  <a:gd name="connsiteX294" fmla="*/ 1673096 w 3024845"/>
                  <a:gd name="connsiteY294" fmla="*/ 630633 h 1087484"/>
                  <a:gd name="connsiteX295" fmla="*/ 1745104 w 3024845"/>
                  <a:gd name="connsiteY295" fmla="*/ 630633 h 1087484"/>
                  <a:gd name="connsiteX296" fmla="*/ 1745104 w 3024845"/>
                  <a:gd name="connsiteY296" fmla="*/ 709401 h 1087484"/>
                  <a:gd name="connsiteX297" fmla="*/ 1747008 w 3024845"/>
                  <a:gd name="connsiteY297" fmla="*/ 709401 h 1087484"/>
                  <a:gd name="connsiteX298" fmla="*/ 1748250 w 3024845"/>
                  <a:gd name="connsiteY298" fmla="*/ 731924 h 1087484"/>
                  <a:gd name="connsiteX299" fmla="*/ 1757926 w 3024845"/>
                  <a:gd name="connsiteY299" fmla="*/ 731924 h 1087484"/>
                  <a:gd name="connsiteX300" fmla="*/ 1759168 w 3024845"/>
                  <a:gd name="connsiteY300" fmla="*/ 709401 h 1087484"/>
                  <a:gd name="connsiteX301" fmla="*/ 1765248 w 3024845"/>
                  <a:gd name="connsiteY301" fmla="*/ 709401 h 1087484"/>
                  <a:gd name="connsiteX302" fmla="*/ 1766490 w 3024845"/>
                  <a:gd name="connsiteY302" fmla="*/ 731924 h 1087484"/>
                  <a:gd name="connsiteX303" fmla="*/ 1817112 w 3024845"/>
                  <a:gd name="connsiteY303" fmla="*/ 731924 h 1087484"/>
                  <a:gd name="connsiteX304" fmla="*/ 1817112 w 3024845"/>
                  <a:gd name="connsiteY304" fmla="*/ 568896 h 1087484"/>
                  <a:gd name="connsiteX305" fmla="*/ 2014439 w 3024845"/>
                  <a:gd name="connsiteY305" fmla="*/ 568896 h 1087484"/>
                  <a:gd name="connsiteX306" fmla="*/ 2014439 w 3024845"/>
                  <a:gd name="connsiteY306" fmla="*/ 731924 h 1087484"/>
                  <a:gd name="connsiteX307" fmla="*/ 2033136 w 3024845"/>
                  <a:gd name="connsiteY307" fmla="*/ 731924 h 1087484"/>
                  <a:gd name="connsiteX308" fmla="*/ 2033136 w 3024845"/>
                  <a:gd name="connsiteY308" fmla="*/ 649231 h 1087484"/>
                  <a:gd name="connsiteX309" fmla="*/ 2128256 w 3024845"/>
                  <a:gd name="connsiteY309" fmla="*/ 649231 h 1087484"/>
                  <a:gd name="connsiteX310" fmla="*/ 2146266 w 3024845"/>
                  <a:gd name="connsiteY310" fmla="*/ 160309 h 1087484"/>
                  <a:gd name="connsiteX311" fmla="*/ 2150320 w 3024845"/>
                  <a:gd name="connsiteY311" fmla="*/ 88970 h 1087484"/>
                  <a:gd name="connsiteX312" fmla="*/ 2152346 w 3024845"/>
                  <a:gd name="connsiteY312" fmla="*/ 28441 h 1087484"/>
                  <a:gd name="connsiteX313" fmla="*/ 2180720 w 3024845"/>
                  <a:gd name="connsiteY313" fmla="*/ 584018 h 1087484"/>
                  <a:gd name="connsiteX314" fmla="*/ 2245574 w 3024845"/>
                  <a:gd name="connsiteY314" fmla="*/ 584018 h 1087484"/>
                  <a:gd name="connsiteX315" fmla="*/ 2245574 w 3024845"/>
                  <a:gd name="connsiteY315" fmla="*/ 659680 h 1087484"/>
                  <a:gd name="connsiteX316" fmla="*/ 2253681 w 3024845"/>
                  <a:gd name="connsiteY316" fmla="*/ 659680 h 1087484"/>
                  <a:gd name="connsiteX317" fmla="*/ 2255708 w 3024845"/>
                  <a:gd name="connsiteY317" fmla="*/ 653195 h 1087484"/>
                  <a:gd name="connsiteX318" fmla="*/ 2261788 w 3024845"/>
                  <a:gd name="connsiteY318" fmla="*/ 653195 h 1087484"/>
                  <a:gd name="connsiteX319" fmla="*/ 2263815 w 3024845"/>
                  <a:gd name="connsiteY319" fmla="*/ 661842 h 1087484"/>
                  <a:gd name="connsiteX320" fmla="*/ 2275975 w 3024845"/>
                  <a:gd name="connsiteY320" fmla="*/ 661842 h 1087484"/>
                  <a:gd name="connsiteX321" fmla="*/ 2275975 w 3024845"/>
                  <a:gd name="connsiteY321" fmla="*/ 655356 h 1087484"/>
                  <a:gd name="connsiteX322" fmla="*/ 2298268 w 3024845"/>
                  <a:gd name="connsiteY322" fmla="*/ 655356 h 1087484"/>
                  <a:gd name="connsiteX323" fmla="*/ 2298268 w 3024845"/>
                  <a:gd name="connsiteY323" fmla="*/ 661842 h 1087484"/>
                  <a:gd name="connsiteX324" fmla="*/ 2318535 w 3024845"/>
                  <a:gd name="connsiteY324" fmla="*/ 661842 h 1087484"/>
                  <a:gd name="connsiteX325" fmla="*/ 2318535 w 3024845"/>
                  <a:gd name="connsiteY325" fmla="*/ 707239 h 1087484"/>
                  <a:gd name="connsiteX326" fmla="*/ 2332722 w 3024845"/>
                  <a:gd name="connsiteY326" fmla="*/ 707239 h 1087484"/>
                  <a:gd name="connsiteX327" fmla="*/ 2332722 w 3024845"/>
                  <a:gd name="connsiteY327" fmla="*/ 694268 h 1087484"/>
                  <a:gd name="connsiteX328" fmla="*/ 2348936 w 3024845"/>
                  <a:gd name="connsiteY328" fmla="*/ 694268 h 1087484"/>
                  <a:gd name="connsiteX329" fmla="*/ 2348936 w 3024845"/>
                  <a:gd name="connsiteY329" fmla="*/ 514841 h 1087484"/>
                  <a:gd name="connsiteX330" fmla="*/ 2355016 w 3024845"/>
                  <a:gd name="connsiteY330" fmla="*/ 508355 h 1087484"/>
                  <a:gd name="connsiteX331" fmla="*/ 2427977 w 3024845"/>
                  <a:gd name="connsiteY331" fmla="*/ 508355 h 1087484"/>
                  <a:gd name="connsiteX332" fmla="*/ 2427977 w 3024845"/>
                  <a:gd name="connsiteY332" fmla="*/ 517003 h 1087484"/>
                  <a:gd name="connsiteX333" fmla="*/ 2438110 w 3024845"/>
                  <a:gd name="connsiteY333" fmla="*/ 517003 h 1087484"/>
                  <a:gd name="connsiteX334" fmla="*/ 2438110 w 3024845"/>
                  <a:gd name="connsiteY334" fmla="*/ 631577 h 1087484"/>
                  <a:gd name="connsiteX335" fmla="*/ 2460404 w 3024845"/>
                  <a:gd name="connsiteY335" fmla="*/ 631577 h 1087484"/>
                  <a:gd name="connsiteX336" fmla="*/ 2460404 w 3024845"/>
                  <a:gd name="connsiteY336" fmla="*/ 564562 h 1087484"/>
                  <a:gd name="connsiteX337" fmla="*/ 2486751 w 3024845"/>
                  <a:gd name="connsiteY337" fmla="*/ 564562 h 1087484"/>
                  <a:gd name="connsiteX338" fmla="*/ 2490804 w 3024845"/>
                  <a:gd name="connsiteY338" fmla="*/ 560238 h 1087484"/>
                  <a:gd name="connsiteX339" fmla="*/ 2498911 w 3024845"/>
                  <a:gd name="connsiteY339" fmla="*/ 560238 h 1087484"/>
                  <a:gd name="connsiteX340" fmla="*/ 2502964 w 3024845"/>
                  <a:gd name="connsiteY340" fmla="*/ 564562 h 1087484"/>
                  <a:gd name="connsiteX341" fmla="*/ 2525258 w 3024845"/>
                  <a:gd name="connsiteY341" fmla="*/ 564562 h 1087484"/>
                  <a:gd name="connsiteX342" fmla="*/ 2525258 w 3024845"/>
                  <a:gd name="connsiteY342" fmla="*/ 447826 h 1087484"/>
                  <a:gd name="connsiteX343" fmla="*/ 2582005 w 3024845"/>
                  <a:gd name="connsiteY343" fmla="*/ 437017 h 1087484"/>
                  <a:gd name="connsiteX344" fmla="*/ 2582005 w 3024845"/>
                  <a:gd name="connsiteY344" fmla="*/ 438098 h 1087484"/>
                  <a:gd name="connsiteX345" fmla="*/ 2582005 w 3024845"/>
                  <a:gd name="connsiteY345" fmla="*/ 445664 h 1087484"/>
                  <a:gd name="connsiteX346" fmla="*/ 2608352 w 3024845"/>
                  <a:gd name="connsiteY346" fmla="*/ 445664 h 1087484"/>
                  <a:gd name="connsiteX347" fmla="*/ 2608352 w 3024845"/>
                  <a:gd name="connsiteY347" fmla="*/ 700754 h 1087484"/>
                  <a:gd name="connsiteX348" fmla="*/ 2630646 w 3024845"/>
                  <a:gd name="connsiteY348" fmla="*/ 700754 h 1087484"/>
                  <a:gd name="connsiteX349" fmla="*/ 2630646 w 3024845"/>
                  <a:gd name="connsiteY349" fmla="*/ 696430 h 1087484"/>
                  <a:gd name="connsiteX350" fmla="*/ 2642806 w 3024845"/>
                  <a:gd name="connsiteY350" fmla="*/ 696430 h 1087484"/>
                  <a:gd name="connsiteX351" fmla="*/ 2642806 w 3024845"/>
                  <a:gd name="connsiteY351" fmla="*/ 700754 h 1087484"/>
                  <a:gd name="connsiteX352" fmla="*/ 2667126 w 3024845"/>
                  <a:gd name="connsiteY352" fmla="*/ 700754 h 1087484"/>
                  <a:gd name="connsiteX353" fmla="*/ 2667126 w 3024845"/>
                  <a:gd name="connsiteY353" fmla="*/ 687783 h 1087484"/>
                  <a:gd name="connsiteX354" fmla="*/ 2695500 w 3024845"/>
                  <a:gd name="connsiteY354" fmla="*/ 687783 h 1087484"/>
                  <a:gd name="connsiteX355" fmla="*/ 2707660 w 3024845"/>
                  <a:gd name="connsiteY355" fmla="*/ 683459 h 1087484"/>
                  <a:gd name="connsiteX356" fmla="*/ 2727927 w 3024845"/>
                  <a:gd name="connsiteY356" fmla="*/ 687783 h 1087484"/>
                  <a:gd name="connsiteX357" fmla="*/ 2727927 w 3024845"/>
                  <a:gd name="connsiteY357" fmla="*/ 670489 h 1087484"/>
                  <a:gd name="connsiteX358" fmla="*/ 2736034 w 3024845"/>
                  <a:gd name="connsiteY358" fmla="*/ 670489 h 1087484"/>
                  <a:gd name="connsiteX359" fmla="*/ 2736034 w 3024845"/>
                  <a:gd name="connsiteY359" fmla="*/ 657518 h 1087484"/>
                  <a:gd name="connsiteX360" fmla="*/ 2792781 w 3024845"/>
                  <a:gd name="connsiteY360" fmla="*/ 657518 h 1087484"/>
                  <a:gd name="connsiteX361" fmla="*/ 2792781 w 3024845"/>
                  <a:gd name="connsiteY361" fmla="*/ 627253 h 1087484"/>
                  <a:gd name="connsiteX362" fmla="*/ 2811021 w 3024845"/>
                  <a:gd name="connsiteY362" fmla="*/ 627253 h 1087484"/>
                  <a:gd name="connsiteX363" fmla="*/ 2811021 w 3024845"/>
                  <a:gd name="connsiteY363" fmla="*/ 620768 h 1087484"/>
                  <a:gd name="connsiteX364" fmla="*/ 2823181 w 3024845"/>
                  <a:gd name="connsiteY364" fmla="*/ 620768 h 1087484"/>
                  <a:gd name="connsiteX365" fmla="*/ 2823181 w 3024845"/>
                  <a:gd name="connsiteY365" fmla="*/ 627253 h 1087484"/>
                  <a:gd name="connsiteX366" fmla="*/ 2839395 w 3024845"/>
                  <a:gd name="connsiteY366" fmla="*/ 627253 h 1087484"/>
                  <a:gd name="connsiteX367" fmla="*/ 2839395 w 3024845"/>
                  <a:gd name="connsiteY367" fmla="*/ 676974 h 1087484"/>
                  <a:gd name="connsiteX368" fmla="*/ 2871822 w 3024845"/>
                  <a:gd name="connsiteY368" fmla="*/ 676974 h 1087484"/>
                  <a:gd name="connsiteX369" fmla="*/ 2871822 w 3024845"/>
                  <a:gd name="connsiteY369" fmla="*/ 651033 h 1087484"/>
                  <a:gd name="connsiteX370" fmla="*/ 2910329 w 3024845"/>
                  <a:gd name="connsiteY370" fmla="*/ 651033 h 1087484"/>
                  <a:gd name="connsiteX371" fmla="*/ 2910329 w 3024845"/>
                  <a:gd name="connsiteY371" fmla="*/ 620768 h 1087484"/>
                  <a:gd name="connsiteX372" fmla="*/ 2958970 w 3024845"/>
                  <a:gd name="connsiteY372" fmla="*/ 620768 h 1087484"/>
                  <a:gd name="connsiteX373" fmla="*/ 2958970 w 3024845"/>
                  <a:gd name="connsiteY373" fmla="*/ 731924 h 1087484"/>
                  <a:gd name="connsiteX374" fmla="*/ 2958970 w 3024845"/>
                  <a:gd name="connsiteY374" fmla="*/ 745703 h 1087484"/>
                  <a:gd name="connsiteX375" fmla="*/ 3024845 w 3024845"/>
                  <a:gd name="connsiteY375" fmla="*/ 745703 h 1087484"/>
                  <a:gd name="connsiteX376" fmla="*/ 3024845 w 3024845"/>
                  <a:gd name="connsiteY376" fmla="*/ 1087484 h 1087484"/>
                  <a:gd name="connsiteX377" fmla="*/ 2054 w 3024845"/>
                  <a:gd name="connsiteY377" fmla="*/ 1085151 h 1087484"/>
                  <a:gd name="connsiteX378" fmla="*/ 0 w 3024845"/>
                  <a:gd name="connsiteY378" fmla="*/ 651033 h 1087484"/>
                  <a:gd name="connsiteX379" fmla="*/ 20267 w 3024845"/>
                  <a:gd name="connsiteY379" fmla="*/ 651033 h 1087484"/>
                  <a:gd name="connsiteX380" fmla="*/ 20774 w 3024845"/>
                  <a:gd name="connsiteY380" fmla="*/ 649952 h 1087484"/>
                  <a:gd name="connsiteX381" fmla="*/ 24320 w 3024845"/>
                  <a:gd name="connsiteY381" fmla="*/ 642386 h 1087484"/>
                  <a:gd name="connsiteX382" fmla="*/ 26094 w 3024845"/>
                  <a:gd name="connsiteY382" fmla="*/ 642656 h 1087484"/>
                  <a:gd name="connsiteX383" fmla="*/ 38507 w 3024845"/>
                  <a:gd name="connsiteY383" fmla="*/ 644547 h 1087484"/>
                  <a:gd name="connsiteX384" fmla="*/ 39014 w 3024845"/>
                  <a:gd name="connsiteY384" fmla="*/ 645899 h 1087484"/>
                  <a:gd name="connsiteX385" fmla="*/ 42560 w 3024845"/>
                  <a:gd name="connsiteY385" fmla="*/ 655356 h 1087484"/>
                  <a:gd name="connsiteX386" fmla="*/ 68907 w 3024845"/>
                  <a:gd name="connsiteY386" fmla="*/ 657518 h 1087484"/>
                  <a:gd name="connsiteX387" fmla="*/ 68907 w 3024845"/>
                  <a:gd name="connsiteY387" fmla="*/ 534297 h 1087484"/>
                  <a:gd name="connsiteX388" fmla="*/ 70934 w 3024845"/>
                  <a:gd name="connsiteY388" fmla="*/ 534297 h 1087484"/>
                  <a:gd name="connsiteX389" fmla="*/ 85121 w 3024845"/>
                  <a:gd name="connsiteY389" fmla="*/ 534297 h 1087484"/>
                  <a:gd name="connsiteX390" fmla="*/ 85121 w 3024845"/>
                  <a:gd name="connsiteY390" fmla="*/ 398105 h 1087484"/>
                  <a:gd name="connsiteX391" fmla="*/ 86894 w 3024845"/>
                  <a:gd name="connsiteY391" fmla="*/ 398105 h 1087484"/>
                  <a:gd name="connsiteX392" fmla="*/ 99308 w 3024845"/>
                  <a:gd name="connsiteY392" fmla="*/ 398105 h 1087484"/>
                  <a:gd name="connsiteX393" fmla="*/ 99308 w 3024845"/>
                  <a:gd name="connsiteY393" fmla="*/ 283531 h 1087484"/>
                  <a:gd name="connsiteX394" fmla="*/ 103361 w 3024845"/>
                  <a:gd name="connsiteY394" fmla="*/ 255427 h 1087484"/>
                  <a:gd name="connsiteX395" fmla="*/ 105388 w 3024845"/>
                  <a:gd name="connsiteY395" fmla="*/ 255427 h 1087484"/>
                  <a:gd name="connsiteX396" fmla="*/ 119575 w 3024845"/>
                  <a:gd name="connsiteY396" fmla="*/ 255427 h 1087484"/>
                  <a:gd name="connsiteX0" fmla="*/ 119575 w 3024845"/>
                  <a:gd name="connsiteY0" fmla="*/ 200101 h 1032158"/>
                  <a:gd name="connsiteX1" fmla="*/ 200642 w 3024845"/>
                  <a:gd name="connsiteY1" fmla="*/ 197940 h 1032158"/>
                  <a:gd name="connsiteX2" fmla="*/ 202669 w 3024845"/>
                  <a:gd name="connsiteY2" fmla="*/ 197940 h 1032158"/>
                  <a:gd name="connsiteX3" fmla="*/ 216856 w 3024845"/>
                  <a:gd name="connsiteY3" fmla="*/ 197940 h 1032158"/>
                  <a:gd name="connsiteX4" fmla="*/ 216856 w 3024845"/>
                  <a:gd name="connsiteY4" fmla="*/ 221719 h 1032158"/>
                  <a:gd name="connsiteX5" fmla="*/ 217363 w 3024845"/>
                  <a:gd name="connsiteY5" fmla="*/ 222530 h 1032158"/>
                  <a:gd name="connsiteX6" fmla="*/ 220909 w 3024845"/>
                  <a:gd name="connsiteY6" fmla="*/ 228205 h 1032158"/>
                  <a:gd name="connsiteX7" fmla="*/ 220909 w 3024845"/>
                  <a:gd name="connsiteY7" fmla="*/ 342779 h 1032158"/>
                  <a:gd name="connsiteX8" fmla="*/ 223189 w 3024845"/>
                  <a:gd name="connsiteY8" fmla="*/ 342779 h 1032158"/>
                  <a:gd name="connsiteX9" fmla="*/ 239150 w 3024845"/>
                  <a:gd name="connsiteY9" fmla="*/ 342779 h 1032158"/>
                  <a:gd name="connsiteX10" fmla="*/ 239150 w 3024845"/>
                  <a:gd name="connsiteY10" fmla="*/ 483294 h 1032158"/>
                  <a:gd name="connsiteX11" fmla="*/ 240670 w 3024845"/>
                  <a:gd name="connsiteY11" fmla="*/ 483024 h 1032158"/>
                  <a:gd name="connsiteX12" fmla="*/ 251310 w 3024845"/>
                  <a:gd name="connsiteY12" fmla="*/ 481133 h 1032158"/>
                  <a:gd name="connsiteX13" fmla="*/ 249283 w 3024845"/>
                  <a:gd name="connsiteY13" fmla="*/ 569765 h 1032158"/>
                  <a:gd name="connsiteX14" fmla="*/ 250803 w 3024845"/>
                  <a:gd name="connsiteY14" fmla="*/ 570036 h 1032158"/>
                  <a:gd name="connsiteX15" fmla="*/ 261443 w 3024845"/>
                  <a:gd name="connsiteY15" fmla="*/ 571927 h 1032158"/>
                  <a:gd name="connsiteX16" fmla="*/ 261696 w 3024845"/>
                  <a:gd name="connsiteY16" fmla="*/ 572738 h 1032158"/>
                  <a:gd name="connsiteX17" fmla="*/ 263470 w 3024845"/>
                  <a:gd name="connsiteY17" fmla="*/ 578413 h 1032158"/>
                  <a:gd name="connsiteX18" fmla="*/ 264230 w 3024845"/>
                  <a:gd name="connsiteY18" fmla="*/ 575981 h 1032158"/>
                  <a:gd name="connsiteX19" fmla="*/ 269550 w 3024845"/>
                  <a:gd name="connsiteY19" fmla="*/ 558957 h 1032158"/>
                  <a:gd name="connsiteX20" fmla="*/ 271323 w 3024845"/>
                  <a:gd name="connsiteY20" fmla="*/ 558957 h 1032158"/>
                  <a:gd name="connsiteX21" fmla="*/ 283737 w 3024845"/>
                  <a:gd name="connsiteY21" fmla="*/ 558957 h 1032158"/>
                  <a:gd name="connsiteX22" fmla="*/ 283737 w 3024845"/>
                  <a:gd name="connsiteY22" fmla="*/ 591383 h 1032158"/>
                  <a:gd name="connsiteX23" fmla="*/ 284750 w 3024845"/>
                  <a:gd name="connsiteY23" fmla="*/ 591924 h 1032158"/>
                  <a:gd name="connsiteX24" fmla="*/ 291844 w 3024845"/>
                  <a:gd name="connsiteY24" fmla="*/ 595707 h 1032158"/>
                  <a:gd name="connsiteX25" fmla="*/ 291844 w 3024845"/>
                  <a:gd name="connsiteY25" fmla="*/ 597058 h 1032158"/>
                  <a:gd name="connsiteX26" fmla="*/ 291844 w 3024845"/>
                  <a:gd name="connsiteY26" fmla="*/ 606516 h 1032158"/>
                  <a:gd name="connsiteX27" fmla="*/ 336431 w 3024845"/>
                  <a:gd name="connsiteY27" fmla="*/ 606516 h 1032158"/>
                  <a:gd name="connsiteX28" fmla="*/ 336431 w 3024845"/>
                  <a:gd name="connsiteY28" fmla="*/ 607597 h 1032158"/>
                  <a:gd name="connsiteX29" fmla="*/ 336431 w 3024845"/>
                  <a:gd name="connsiteY29" fmla="*/ 615163 h 1032158"/>
                  <a:gd name="connsiteX30" fmla="*/ 338457 w 3024845"/>
                  <a:gd name="connsiteY30" fmla="*/ 615163 h 1032158"/>
                  <a:gd name="connsiteX31" fmla="*/ 352644 w 3024845"/>
                  <a:gd name="connsiteY31" fmla="*/ 615163 h 1032158"/>
                  <a:gd name="connsiteX32" fmla="*/ 352644 w 3024845"/>
                  <a:gd name="connsiteY32" fmla="*/ 584898 h 1032158"/>
                  <a:gd name="connsiteX33" fmla="*/ 397231 w 3024845"/>
                  <a:gd name="connsiteY33" fmla="*/ 584898 h 1032158"/>
                  <a:gd name="connsiteX34" fmla="*/ 397231 w 3024845"/>
                  <a:gd name="connsiteY34" fmla="*/ 583547 h 1032158"/>
                  <a:gd name="connsiteX35" fmla="*/ 397231 w 3024845"/>
                  <a:gd name="connsiteY35" fmla="*/ 574089 h 1032158"/>
                  <a:gd name="connsiteX36" fmla="*/ 398245 w 3024845"/>
                  <a:gd name="connsiteY36" fmla="*/ 574089 h 1032158"/>
                  <a:gd name="connsiteX37" fmla="*/ 405338 w 3024845"/>
                  <a:gd name="connsiteY37" fmla="*/ 574089 h 1032158"/>
                  <a:gd name="connsiteX38" fmla="*/ 405338 w 3024845"/>
                  <a:gd name="connsiteY38" fmla="*/ 572198 h 1032158"/>
                  <a:gd name="connsiteX39" fmla="*/ 405338 w 3024845"/>
                  <a:gd name="connsiteY39" fmla="*/ 558957 h 1032158"/>
                  <a:gd name="connsiteX40" fmla="*/ 406098 w 3024845"/>
                  <a:gd name="connsiteY40" fmla="*/ 558957 h 1032158"/>
                  <a:gd name="connsiteX41" fmla="*/ 411418 w 3024845"/>
                  <a:gd name="connsiteY41" fmla="*/ 558957 h 1032158"/>
                  <a:gd name="connsiteX42" fmla="*/ 411418 w 3024845"/>
                  <a:gd name="connsiteY42" fmla="*/ 557876 h 1032158"/>
                  <a:gd name="connsiteX43" fmla="*/ 411418 w 3024845"/>
                  <a:gd name="connsiteY43" fmla="*/ 550309 h 1032158"/>
                  <a:gd name="connsiteX44" fmla="*/ 413445 w 3024845"/>
                  <a:gd name="connsiteY44" fmla="*/ 550309 h 1032158"/>
                  <a:gd name="connsiteX45" fmla="*/ 427632 w 3024845"/>
                  <a:gd name="connsiteY45" fmla="*/ 550309 h 1032158"/>
                  <a:gd name="connsiteX46" fmla="*/ 427632 w 3024845"/>
                  <a:gd name="connsiteY46" fmla="*/ 551390 h 1032158"/>
                  <a:gd name="connsiteX47" fmla="*/ 427632 w 3024845"/>
                  <a:gd name="connsiteY47" fmla="*/ 558957 h 1032158"/>
                  <a:gd name="connsiteX48" fmla="*/ 449925 w 3024845"/>
                  <a:gd name="connsiteY48" fmla="*/ 558957 h 1032158"/>
                  <a:gd name="connsiteX49" fmla="*/ 449925 w 3024845"/>
                  <a:gd name="connsiteY49" fmla="*/ 557065 h 1032158"/>
                  <a:gd name="connsiteX50" fmla="*/ 449925 w 3024845"/>
                  <a:gd name="connsiteY50" fmla="*/ 543824 h 1032158"/>
                  <a:gd name="connsiteX51" fmla="*/ 451699 w 3024845"/>
                  <a:gd name="connsiteY51" fmla="*/ 543824 h 1032158"/>
                  <a:gd name="connsiteX52" fmla="*/ 464112 w 3024845"/>
                  <a:gd name="connsiteY52" fmla="*/ 543824 h 1032158"/>
                  <a:gd name="connsiteX53" fmla="*/ 464112 w 3024845"/>
                  <a:gd name="connsiteY53" fmla="*/ 567604 h 1032158"/>
                  <a:gd name="connsiteX54" fmla="*/ 465126 w 3024845"/>
                  <a:gd name="connsiteY54" fmla="*/ 567604 h 1032158"/>
                  <a:gd name="connsiteX55" fmla="*/ 472219 w 3024845"/>
                  <a:gd name="connsiteY55" fmla="*/ 567604 h 1032158"/>
                  <a:gd name="connsiteX56" fmla="*/ 472219 w 3024845"/>
                  <a:gd name="connsiteY56" fmla="*/ 566523 h 1032158"/>
                  <a:gd name="connsiteX57" fmla="*/ 472219 w 3024845"/>
                  <a:gd name="connsiteY57" fmla="*/ 558957 h 1032158"/>
                  <a:gd name="connsiteX58" fmla="*/ 473992 w 3024845"/>
                  <a:gd name="connsiteY58" fmla="*/ 558957 h 1032158"/>
                  <a:gd name="connsiteX59" fmla="*/ 486406 w 3024845"/>
                  <a:gd name="connsiteY59" fmla="*/ 558957 h 1032158"/>
                  <a:gd name="connsiteX60" fmla="*/ 486406 w 3024845"/>
                  <a:gd name="connsiteY60" fmla="*/ 584898 h 1032158"/>
                  <a:gd name="connsiteX61" fmla="*/ 488433 w 3024845"/>
                  <a:gd name="connsiteY61" fmla="*/ 584898 h 1032158"/>
                  <a:gd name="connsiteX62" fmla="*/ 502619 w 3024845"/>
                  <a:gd name="connsiteY62" fmla="*/ 584898 h 1032158"/>
                  <a:gd name="connsiteX63" fmla="*/ 502619 w 3024845"/>
                  <a:gd name="connsiteY63" fmla="*/ 586519 h 1032158"/>
                  <a:gd name="connsiteX64" fmla="*/ 502619 w 3024845"/>
                  <a:gd name="connsiteY64" fmla="*/ 597869 h 1032158"/>
                  <a:gd name="connsiteX65" fmla="*/ 503379 w 3024845"/>
                  <a:gd name="connsiteY65" fmla="*/ 597869 h 1032158"/>
                  <a:gd name="connsiteX66" fmla="*/ 508700 w 3024845"/>
                  <a:gd name="connsiteY66" fmla="*/ 597869 h 1032158"/>
                  <a:gd name="connsiteX67" fmla="*/ 508700 w 3024845"/>
                  <a:gd name="connsiteY67" fmla="*/ 597058 h 1032158"/>
                  <a:gd name="connsiteX68" fmla="*/ 508700 w 3024845"/>
                  <a:gd name="connsiteY68" fmla="*/ 591383 h 1032158"/>
                  <a:gd name="connsiteX69" fmla="*/ 539100 w 3024845"/>
                  <a:gd name="connsiteY69" fmla="*/ 591383 h 1032158"/>
                  <a:gd name="connsiteX70" fmla="*/ 539100 w 3024845"/>
                  <a:gd name="connsiteY70" fmla="*/ 615163 h 1032158"/>
                  <a:gd name="connsiteX71" fmla="*/ 540113 w 3024845"/>
                  <a:gd name="connsiteY71" fmla="*/ 615163 h 1032158"/>
                  <a:gd name="connsiteX72" fmla="*/ 547207 w 3024845"/>
                  <a:gd name="connsiteY72" fmla="*/ 615163 h 1032158"/>
                  <a:gd name="connsiteX73" fmla="*/ 547207 w 3024845"/>
                  <a:gd name="connsiteY73" fmla="*/ 616244 h 1032158"/>
                  <a:gd name="connsiteX74" fmla="*/ 547207 w 3024845"/>
                  <a:gd name="connsiteY74" fmla="*/ 623810 h 1032158"/>
                  <a:gd name="connsiteX75" fmla="*/ 547967 w 3024845"/>
                  <a:gd name="connsiteY75" fmla="*/ 623810 h 1032158"/>
                  <a:gd name="connsiteX76" fmla="*/ 553287 w 3024845"/>
                  <a:gd name="connsiteY76" fmla="*/ 623810 h 1032158"/>
                  <a:gd name="connsiteX77" fmla="*/ 553287 w 3024845"/>
                  <a:gd name="connsiteY77" fmla="*/ 621648 h 1032158"/>
                  <a:gd name="connsiteX78" fmla="*/ 553287 w 3024845"/>
                  <a:gd name="connsiteY78" fmla="*/ 606516 h 1032158"/>
                  <a:gd name="connsiteX79" fmla="*/ 554300 w 3024845"/>
                  <a:gd name="connsiteY79" fmla="*/ 606516 h 1032158"/>
                  <a:gd name="connsiteX80" fmla="*/ 561394 w 3024845"/>
                  <a:gd name="connsiteY80" fmla="*/ 606516 h 1032158"/>
                  <a:gd name="connsiteX81" fmla="*/ 561394 w 3024845"/>
                  <a:gd name="connsiteY81" fmla="*/ 607597 h 1032158"/>
                  <a:gd name="connsiteX82" fmla="*/ 561394 w 3024845"/>
                  <a:gd name="connsiteY82" fmla="*/ 615163 h 1032158"/>
                  <a:gd name="connsiteX83" fmla="*/ 566714 w 3024845"/>
                  <a:gd name="connsiteY83" fmla="*/ 613170 h 1032158"/>
                  <a:gd name="connsiteX84" fmla="*/ 567474 w 3024845"/>
                  <a:gd name="connsiteY84" fmla="*/ 612190 h 1032158"/>
                  <a:gd name="connsiteX85" fmla="*/ 567474 w 3024845"/>
                  <a:gd name="connsiteY85" fmla="*/ 606516 h 1032158"/>
                  <a:gd name="connsiteX86" fmla="*/ 605981 w 3024845"/>
                  <a:gd name="connsiteY86" fmla="*/ 606516 h 1032158"/>
                  <a:gd name="connsiteX87" fmla="*/ 605981 w 3024845"/>
                  <a:gd name="connsiteY87" fmla="*/ 630295 h 1032158"/>
                  <a:gd name="connsiteX88" fmla="*/ 608007 w 3024845"/>
                  <a:gd name="connsiteY88" fmla="*/ 630295 h 1032158"/>
                  <a:gd name="connsiteX89" fmla="*/ 622194 w 3024845"/>
                  <a:gd name="connsiteY89" fmla="*/ 630295 h 1032158"/>
                  <a:gd name="connsiteX90" fmla="*/ 622194 w 3024845"/>
                  <a:gd name="connsiteY90" fmla="*/ 631376 h 1032158"/>
                  <a:gd name="connsiteX91" fmla="*/ 622194 w 3024845"/>
                  <a:gd name="connsiteY91" fmla="*/ 638942 h 1032158"/>
                  <a:gd name="connsiteX92" fmla="*/ 623968 w 3024845"/>
                  <a:gd name="connsiteY92" fmla="*/ 638942 h 1032158"/>
                  <a:gd name="connsiteX93" fmla="*/ 636381 w 3024845"/>
                  <a:gd name="connsiteY93" fmla="*/ 638942 h 1032158"/>
                  <a:gd name="connsiteX94" fmla="*/ 636381 w 3024845"/>
                  <a:gd name="connsiteY94" fmla="*/ 615163 h 1032158"/>
                  <a:gd name="connsiteX95" fmla="*/ 637394 w 3024845"/>
                  <a:gd name="connsiteY95" fmla="*/ 615163 h 1032158"/>
                  <a:gd name="connsiteX96" fmla="*/ 644488 w 3024845"/>
                  <a:gd name="connsiteY96" fmla="*/ 615163 h 1032158"/>
                  <a:gd name="connsiteX97" fmla="*/ 644488 w 3024845"/>
                  <a:gd name="connsiteY97" fmla="*/ 582736 h 1032158"/>
                  <a:gd name="connsiteX98" fmla="*/ 645501 w 3024845"/>
                  <a:gd name="connsiteY98" fmla="*/ 582736 h 1032158"/>
                  <a:gd name="connsiteX99" fmla="*/ 652595 w 3024845"/>
                  <a:gd name="connsiteY99" fmla="*/ 582736 h 1032158"/>
                  <a:gd name="connsiteX100" fmla="*/ 652595 w 3024845"/>
                  <a:gd name="connsiteY100" fmla="*/ 580845 h 1032158"/>
                  <a:gd name="connsiteX101" fmla="*/ 652595 w 3024845"/>
                  <a:gd name="connsiteY101" fmla="*/ 567604 h 1032158"/>
                  <a:gd name="connsiteX102" fmla="*/ 651328 w 3024845"/>
                  <a:gd name="connsiteY102" fmla="*/ 565982 h 1032158"/>
                  <a:gd name="connsiteX103" fmla="*/ 656648 w 3024845"/>
                  <a:gd name="connsiteY103" fmla="*/ 554633 h 1032158"/>
                  <a:gd name="connsiteX104" fmla="*/ 664755 w 3024845"/>
                  <a:gd name="connsiteY104" fmla="*/ 582736 h 1032158"/>
                  <a:gd name="connsiteX105" fmla="*/ 665515 w 3024845"/>
                  <a:gd name="connsiteY105" fmla="*/ 582736 h 1032158"/>
                  <a:gd name="connsiteX106" fmla="*/ 670835 w 3024845"/>
                  <a:gd name="connsiteY106" fmla="*/ 582736 h 1032158"/>
                  <a:gd name="connsiteX107" fmla="*/ 670835 w 3024845"/>
                  <a:gd name="connsiteY107" fmla="*/ 476809 h 1032158"/>
                  <a:gd name="connsiteX108" fmla="*/ 672355 w 3024845"/>
                  <a:gd name="connsiteY108" fmla="*/ 476809 h 1032158"/>
                  <a:gd name="connsiteX109" fmla="*/ 682995 w 3024845"/>
                  <a:gd name="connsiteY109" fmla="*/ 476809 h 1032158"/>
                  <a:gd name="connsiteX110" fmla="*/ 682995 w 3024845"/>
                  <a:gd name="connsiteY110" fmla="*/ 429250 h 1032158"/>
                  <a:gd name="connsiteX111" fmla="*/ 709342 w 3024845"/>
                  <a:gd name="connsiteY111" fmla="*/ 429250 h 1032158"/>
                  <a:gd name="connsiteX112" fmla="*/ 709342 w 3024845"/>
                  <a:gd name="connsiteY112" fmla="*/ 407632 h 1032158"/>
                  <a:gd name="connsiteX113" fmla="*/ 743796 w 3024845"/>
                  <a:gd name="connsiteY113" fmla="*/ 407632 h 1032158"/>
                  <a:gd name="connsiteX114" fmla="*/ 743796 w 3024845"/>
                  <a:gd name="connsiteY114" fmla="*/ 410064 h 1032158"/>
                  <a:gd name="connsiteX115" fmla="*/ 743796 w 3024845"/>
                  <a:gd name="connsiteY115" fmla="*/ 427088 h 1032158"/>
                  <a:gd name="connsiteX116" fmla="*/ 746076 w 3024845"/>
                  <a:gd name="connsiteY116" fmla="*/ 427088 h 1032158"/>
                  <a:gd name="connsiteX117" fmla="*/ 762036 w 3024845"/>
                  <a:gd name="connsiteY117" fmla="*/ 427088 h 1032158"/>
                  <a:gd name="connsiteX118" fmla="*/ 762036 w 3024845"/>
                  <a:gd name="connsiteY118" fmla="*/ 474647 h 1032158"/>
                  <a:gd name="connsiteX119" fmla="*/ 763049 w 3024845"/>
                  <a:gd name="connsiteY119" fmla="*/ 474647 h 1032158"/>
                  <a:gd name="connsiteX120" fmla="*/ 770143 w 3024845"/>
                  <a:gd name="connsiteY120" fmla="*/ 474647 h 1032158"/>
                  <a:gd name="connsiteX121" fmla="*/ 784330 w 3024845"/>
                  <a:gd name="connsiteY121" fmla="*/ 478971 h 1032158"/>
                  <a:gd name="connsiteX122" fmla="*/ 784330 w 3024845"/>
                  <a:gd name="connsiteY122" fmla="*/ 517883 h 1032158"/>
                  <a:gd name="connsiteX123" fmla="*/ 785343 w 3024845"/>
                  <a:gd name="connsiteY123" fmla="*/ 517883 h 1032158"/>
                  <a:gd name="connsiteX124" fmla="*/ 792436 w 3024845"/>
                  <a:gd name="connsiteY124" fmla="*/ 517883 h 1032158"/>
                  <a:gd name="connsiteX125" fmla="*/ 792436 w 3024845"/>
                  <a:gd name="connsiteY125" fmla="*/ 519504 h 1032158"/>
                  <a:gd name="connsiteX126" fmla="*/ 792436 w 3024845"/>
                  <a:gd name="connsiteY126" fmla="*/ 530853 h 1032158"/>
                  <a:gd name="connsiteX127" fmla="*/ 794463 w 3024845"/>
                  <a:gd name="connsiteY127" fmla="*/ 530853 h 1032158"/>
                  <a:gd name="connsiteX128" fmla="*/ 808650 w 3024845"/>
                  <a:gd name="connsiteY128" fmla="*/ 530853 h 1032158"/>
                  <a:gd name="connsiteX129" fmla="*/ 814730 w 3024845"/>
                  <a:gd name="connsiteY129" fmla="*/ 537339 h 1032158"/>
                  <a:gd name="connsiteX130" fmla="*/ 814730 w 3024845"/>
                  <a:gd name="connsiteY130" fmla="*/ 558957 h 1032158"/>
                  <a:gd name="connsiteX131" fmla="*/ 817010 w 3024845"/>
                  <a:gd name="connsiteY131" fmla="*/ 558957 h 1032158"/>
                  <a:gd name="connsiteX132" fmla="*/ 832970 w 3024845"/>
                  <a:gd name="connsiteY132" fmla="*/ 558957 h 1032158"/>
                  <a:gd name="connsiteX133" fmla="*/ 832970 w 3024845"/>
                  <a:gd name="connsiteY133" fmla="*/ 560037 h 1032158"/>
                  <a:gd name="connsiteX134" fmla="*/ 832970 w 3024845"/>
                  <a:gd name="connsiteY134" fmla="*/ 567604 h 1032158"/>
                  <a:gd name="connsiteX135" fmla="*/ 834237 w 3024845"/>
                  <a:gd name="connsiteY135" fmla="*/ 567604 h 1032158"/>
                  <a:gd name="connsiteX136" fmla="*/ 843104 w 3024845"/>
                  <a:gd name="connsiteY136" fmla="*/ 567604 h 1032158"/>
                  <a:gd name="connsiteX137" fmla="*/ 843104 w 3024845"/>
                  <a:gd name="connsiteY137" fmla="*/ 569765 h 1032158"/>
                  <a:gd name="connsiteX138" fmla="*/ 843104 w 3024845"/>
                  <a:gd name="connsiteY138" fmla="*/ 584898 h 1032158"/>
                  <a:gd name="connsiteX139" fmla="*/ 847157 w 3024845"/>
                  <a:gd name="connsiteY139" fmla="*/ 583006 h 1032158"/>
                  <a:gd name="connsiteX140" fmla="*/ 847157 w 3024845"/>
                  <a:gd name="connsiteY140" fmla="*/ 569765 h 1032158"/>
                  <a:gd name="connsiteX141" fmla="*/ 848170 w 3024845"/>
                  <a:gd name="connsiteY141" fmla="*/ 569765 h 1032158"/>
                  <a:gd name="connsiteX142" fmla="*/ 855264 w 3024845"/>
                  <a:gd name="connsiteY142" fmla="*/ 569765 h 1032158"/>
                  <a:gd name="connsiteX143" fmla="*/ 855264 w 3024845"/>
                  <a:gd name="connsiteY143" fmla="*/ 571387 h 1032158"/>
                  <a:gd name="connsiteX144" fmla="*/ 855264 w 3024845"/>
                  <a:gd name="connsiteY144" fmla="*/ 582736 h 1032158"/>
                  <a:gd name="connsiteX145" fmla="*/ 856024 w 3024845"/>
                  <a:gd name="connsiteY145" fmla="*/ 582736 h 1032158"/>
                  <a:gd name="connsiteX146" fmla="*/ 861344 w 3024845"/>
                  <a:gd name="connsiteY146" fmla="*/ 582736 h 1032158"/>
                  <a:gd name="connsiteX147" fmla="*/ 909984 w 3024845"/>
                  <a:gd name="connsiteY147" fmla="*/ 578413 h 1032158"/>
                  <a:gd name="connsiteX148" fmla="*/ 909984 w 3024845"/>
                  <a:gd name="connsiteY148" fmla="*/ 579764 h 1032158"/>
                  <a:gd name="connsiteX149" fmla="*/ 909984 w 3024845"/>
                  <a:gd name="connsiteY149" fmla="*/ 589221 h 1032158"/>
                  <a:gd name="connsiteX150" fmla="*/ 910744 w 3024845"/>
                  <a:gd name="connsiteY150" fmla="*/ 589221 h 1032158"/>
                  <a:gd name="connsiteX151" fmla="*/ 916065 w 3024845"/>
                  <a:gd name="connsiteY151" fmla="*/ 589221 h 1032158"/>
                  <a:gd name="connsiteX152" fmla="*/ 916065 w 3024845"/>
                  <a:gd name="connsiteY152" fmla="*/ 591383 h 1032158"/>
                  <a:gd name="connsiteX153" fmla="*/ 916065 w 3024845"/>
                  <a:gd name="connsiteY153" fmla="*/ 606516 h 1032158"/>
                  <a:gd name="connsiteX154" fmla="*/ 918091 w 3024845"/>
                  <a:gd name="connsiteY154" fmla="*/ 605165 h 1032158"/>
                  <a:gd name="connsiteX155" fmla="*/ 932278 w 3024845"/>
                  <a:gd name="connsiteY155" fmla="*/ 595707 h 1032158"/>
                  <a:gd name="connsiteX156" fmla="*/ 938358 w 3024845"/>
                  <a:gd name="connsiteY156" fmla="*/ 554633 h 1032158"/>
                  <a:gd name="connsiteX157" fmla="*/ 939118 w 3024845"/>
                  <a:gd name="connsiteY157" fmla="*/ 554363 h 1032158"/>
                  <a:gd name="connsiteX158" fmla="*/ 944438 w 3024845"/>
                  <a:gd name="connsiteY158" fmla="*/ 552471 h 1032158"/>
                  <a:gd name="connsiteX159" fmla="*/ 946465 w 3024845"/>
                  <a:gd name="connsiteY159" fmla="*/ 483294 h 1032158"/>
                  <a:gd name="connsiteX160" fmla="*/ 948492 w 3024845"/>
                  <a:gd name="connsiteY160" fmla="*/ 552471 h 1032158"/>
                  <a:gd name="connsiteX161" fmla="*/ 949252 w 3024845"/>
                  <a:gd name="connsiteY161" fmla="*/ 552741 h 1032158"/>
                  <a:gd name="connsiteX162" fmla="*/ 954572 w 3024845"/>
                  <a:gd name="connsiteY162" fmla="*/ 554633 h 1032158"/>
                  <a:gd name="connsiteX163" fmla="*/ 954572 w 3024845"/>
                  <a:gd name="connsiteY163" fmla="*/ 468162 h 1032158"/>
                  <a:gd name="connsiteX164" fmla="*/ 958625 w 3024845"/>
                  <a:gd name="connsiteY164" fmla="*/ 435735 h 1032158"/>
                  <a:gd name="connsiteX165" fmla="*/ 997132 w 3024845"/>
                  <a:gd name="connsiteY165" fmla="*/ 435735 h 1032158"/>
                  <a:gd name="connsiteX166" fmla="*/ 997132 w 3024845"/>
                  <a:gd name="connsiteY166" fmla="*/ 468162 h 1032158"/>
                  <a:gd name="connsiteX167" fmla="*/ 997892 w 3024845"/>
                  <a:gd name="connsiteY167" fmla="*/ 468162 h 1032158"/>
                  <a:gd name="connsiteX168" fmla="*/ 1003212 w 3024845"/>
                  <a:gd name="connsiteY168" fmla="*/ 468162 h 1032158"/>
                  <a:gd name="connsiteX169" fmla="*/ 1003212 w 3024845"/>
                  <a:gd name="connsiteY169" fmla="*/ 386014 h 1032158"/>
                  <a:gd name="connsiteX170" fmla="*/ 1004986 w 3024845"/>
                  <a:gd name="connsiteY170" fmla="*/ 386014 h 1032158"/>
                  <a:gd name="connsiteX171" fmla="*/ 1017399 w 3024845"/>
                  <a:gd name="connsiteY171" fmla="*/ 386014 h 1032158"/>
                  <a:gd name="connsiteX172" fmla="*/ 1017399 w 3024845"/>
                  <a:gd name="connsiteY172" fmla="*/ 384123 h 1032158"/>
                  <a:gd name="connsiteX173" fmla="*/ 1017399 w 3024845"/>
                  <a:gd name="connsiteY173" fmla="*/ 370882 h 1032158"/>
                  <a:gd name="connsiteX174" fmla="*/ 1039693 w 3024845"/>
                  <a:gd name="connsiteY174" fmla="*/ 370882 h 1032158"/>
                  <a:gd name="connsiteX175" fmla="*/ 1039693 w 3024845"/>
                  <a:gd name="connsiteY175" fmla="*/ 369801 h 1032158"/>
                  <a:gd name="connsiteX176" fmla="*/ 1039693 w 3024845"/>
                  <a:gd name="connsiteY176" fmla="*/ 362235 h 1032158"/>
                  <a:gd name="connsiteX177" fmla="*/ 1041466 w 3024845"/>
                  <a:gd name="connsiteY177" fmla="*/ 362235 h 1032158"/>
                  <a:gd name="connsiteX178" fmla="*/ 1053880 w 3024845"/>
                  <a:gd name="connsiteY178" fmla="*/ 362235 h 1032158"/>
                  <a:gd name="connsiteX179" fmla="*/ 1053880 w 3024845"/>
                  <a:gd name="connsiteY179" fmla="*/ 363316 h 1032158"/>
                  <a:gd name="connsiteX180" fmla="*/ 1053880 w 3024845"/>
                  <a:gd name="connsiteY180" fmla="*/ 370882 h 1032158"/>
                  <a:gd name="connsiteX181" fmla="*/ 1054640 w 3024845"/>
                  <a:gd name="connsiteY181" fmla="*/ 370882 h 1032158"/>
                  <a:gd name="connsiteX182" fmla="*/ 1059960 w 3024845"/>
                  <a:gd name="connsiteY182" fmla="*/ 370882 h 1032158"/>
                  <a:gd name="connsiteX183" fmla="*/ 1070093 w 3024845"/>
                  <a:gd name="connsiteY183" fmla="*/ 366558 h 1032158"/>
                  <a:gd name="connsiteX184" fmla="*/ 1074146 w 3024845"/>
                  <a:gd name="connsiteY184" fmla="*/ 369801 h 1032158"/>
                  <a:gd name="connsiteX185" fmla="*/ 1074146 w 3024845"/>
                  <a:gd name="connsiteY185" fmla="*/ 362235 h 1032158"/>
                  <a:gd name="connsiteX186" fmla="*/ 1076426 w 3024845"/>
                  <a:gd name="connsiteY186" fmla="*/ 362235 h 1032158"/>
                  <a:gd name="connsiteX187" fmla="*/ 1092387 w 3024845"/>
                  <a:gd name="connsiteY187" fmla="*/ 362235 h 1032158"/>
                  <a:gd name="connsiteX188" fmla="*/ 1092387 w 3024845"/>
                  <a:gd name="connsiteY188" fmla="*/ 363316 h 1032158"/>
                  <a:gd name="connsiteX189" fmla="*/ 1092387 w 3024845"/>
                  <a:gd name="connsiteY189" fmla="*/ 370882 h 1032158"/>
                  <a:gd name="connsiteX190" fmla="*/ 1122787 w 3024845"/>
                  <a:gd name="connsiteY190" fmla="*/ 370882 h 1032158"/>
                  <a:gd name="connsiteX191" fmla="*/ 1122787 w 3024845"/>
                  <a:gd name="connsiteY191" fmla="*/ 372503 h 1032158"/>
                  <a:gd name="connsiteX192" fmla="*/ 1122787 w 3024845"/>
                  <a:gd name="connsiteY192" fmla="*/ 383853 h 1032158"/>
                  <a:gd name="connsiteX193" fmla="*/ 1149134 w 3024845"/>
                  <a:gd name="connsiteY193" fmla="*/ 383853 h 1032158"/>
                  <a:gd name="connsiteX194" fmla="*/ 1149134 w 3024845"/>
                  <a:gd name="connsiteY194" fmla="*/ 414117 h 1032158"/>
                  <a:gd name="connsiteX195" fmla="*/ 1149894 w 3024845"/>
                  <a:gd name="connsiteY195" fmla="*/ 414117 h 1032158"/>
                  <a:gd name="connsiteX196" fmla="*/ 1155214 w 3024845"/>
                  <a:gd name="connsiteY196" fmla="*/ 414117 h 1032158"/>
                  <a:gd name="connsiteX197" fmla="*/ 1155214 w 3024845"/>
                  <a:gd name="connsiteY197" fmla="*/ 415198 h 1032158"/>
                  <a:gd name="connsiteX198" fmla="*/ 1155214 w 3024845"/>
                  <a:gd name="connsiteY198" fmla="*/ 422765 h 1032158"/>
                  <a:gd name="connsiteX199" fmla="*/ 1159268 w 3024845"/>
                  <a:gd name="connsiteY199" fmla="*/ 453029 h 1032158"/>
                  <a:gd name="connsiteX200" fmla="*/ 1160028 w 3024845"/>
                  <a:gd name="connsiteY200" fmla="*/ 453029 h 1032158"/>
                  <a:gd name="connsiteX201" fmla="*/ 1165348 w 3024845"/>
                  <a:gd name="connsiteY201" fmla="*/ 453029 h 1032158"/>
                  <a:gd name="connsiteX202" fmla="*/ 1165348 w 3024845"/>
                  <a:gd name="connsiteY202" fmla="*/ 453840 h 1032158"/>
                  <a:gd name="connsiteX203" fmla="*/ 1165348 w 3024845"/>
                  <a:gd name="connsiteY203" fmla="*/ 459515 h 1032158"/>
                  <a:gd name="connsiteX204" fmla="*/ 1166361 w 3024845"/>
                  <a:gd name="connsiteY204" fmla="*/ 459515 h 1032158"/>
                  <a:gd name="connsiteX205" fmla="*/ 1173454 w 3024845"/>
                  <a:gd name="connsiteY205" fmla="*/ 459515 h 1032158"/>
                  <a:gd name="connsiteX206" fmla="*/ 1173454 w 3024845"/>
                  <a:gd name="connsiteY206" fmla="*/ 489780 h 1032158"/>
                  <a:gd name="connsiteX207" fmla="*/ 1175481 w 3024845"/>
                  <a:gd name="connsiteY207" fmla="*/ 489780 h 1032158"/>
                  <a:gd name="connsiteX208" fmla="*/ 1189668 w 3024845"/>
                  <a:gd name="connsiteY208" fmla="*/ 489780 h 1032158"/>
                  <a:gd name="connsiteX209" fmla="*/ 1189668 w 3024845"/>
                  <a:gd name="connsiteY209" fmla="*/ 513559 h 1032158"/>
                  <a:gd name="connsiteX210" fmla="*/ 1191695 w 3024845"/>
                  <a:gd name="connsiteY210" fmla="*/ 515180 h 1032158"/>
                  <a:gd name="connsiteX211" fmla="*/ 1191695 w 3024845"/>
                  <a:gd name="connsiteY211" fmla="*/ 526530 h 1032158"/>
                  <a:gd name="connsiteX212" fmla="*/ 1192455 w 3024845"/>
                  <a:gd name="connsiteY212" fmla="*/ 526530 h 1032158"/>
                  <a:gd name="connsiteX213" fmla="*/ 1197775 w 3024845"/>
                  <a:gd name="connsiteY213" fmla="*/ 526530 h 1032158"/>
                  <a:gd name="connsiteX214" fmla="*/ 1197775 w 3024845"/>
                  <a:gd name="connsiteY214" fmla="*/ 550309 h 1032158"/>
                  <a:gd name="connsiteX215" fmla="*/ 1199041 w 3024845"/>
                  <a:gd name="connsiteY215" fmla="*/ 550309 h 1032158"/>
                  <a:gd name="connsiteX216" fmla="*/ 1207908 w 3024845"/>
                  <a:gd name="connsiteY216" fmla="*/ 550309 h 1032158"/>
                  <a:gd name="connsiteX217" fmla="*/ 1209935 w 3024845"/>
                  <a:gd name="connsiteY217" fmla="*/ 554363 h 1032158"/>
                  <a:gd name="connsiteX218" fmla="*/ 1209935 w 3024845"/>
                  <a:gd name="connsiteY218" fmla="*/ 567604 h 1032158"/>
                  <a:gd name="connsiteX219" fmla="*/ 1211455 w 3024845"/>
                  <a:gd name="connsiteY219" fmla="*/ 565712 h 1032158"/>
                  <a:gd name="connsiteX220" fmla="*/ 1222095 w 3024845"/>
                  <a:gd name="connsiteY220" fmla="*/ 552471 h 1032158"/>
                  <a:gd name="connsiteX221" fmla="*/ 1250469 w 3024845"/>
                  <a:gd name="connsiteY221" fmla="*/ 552471 h 1032158"/>
                  <a:gd name="connsiteX222" fmla="*/ 1250469 w 3024845"/>
                  <a:gd name="connsiteY222" fmla="*/ 638942 h 1032158"/>
                  <a:gd name="connsiteX223" fmla="*/ 1251229 w 3024845"/>
                  <a:gd name="connsiteY223" fmla="*/ 638942 h 1032158"/>
                  <a:gd name="connsiteX224" fmla="*/ 1256549 w 3024845"/>
                  <a:gd name="connsiteY224" fmla="*/ 638942 h 1032158"/>
                  <a:gd name="connsiteX225" fmla="*/ 1257309 w 3024845"/>
                  <a:gd name="connsiteY225" fmla="*/ 637591 h 1032158"/>
                  <a:gd name="connsiteX226" fmla="*/ 1262629 w 3024845"/>
                  <a:gd name="connsiteY226" fmla="*/ 628133 h 1032158"/>
                  <a:gd name="connsiteX227" fmla="*/ 1262629 w 3024845"/>
                  <a:gd name="connsiteY227" fmla="*/ 630025 h 1032158"/>
                  <a:gd name="connsiteX228" fmla="*/ 1262629 w 3024845"/>
                  <a:gd name="connsiteY228" fmla="*/ 643266 h 1032158"/>
                  <a:gd name="connsiteX229" fmla="*/ 1266682 w 3024845"/>
                  <a:gd name="connsiteY229" fmla="*/ 597869 h 1032158"/>
                  <a:gd name="connsiteX230" fmla="*/ 1267442 w 3024845"/>
                  <a:gd name="connsiteY230" fmla="*/ 597869 h 1032158"/>
                  <a:gd name="connsiteX231" fmla="*/ 1272762 w 3024845"/>
                  <a:gd name="connsiteY231" fmla="*/ 597869 h 1032158"/>
                  <a:gd name="connsiteX232" fmla="*/ 1272762 w 3024845"/>
                  <a:gd name="connsiteY232" fmla="*/ 533015 h 1032158"/>
                  <a:gd name="connsiteX233" fmla="*/ 1273776 w 3024845"/>
                  <a:gd name="connsiteY233" fmla="*/ 533015 h 1032158"/>
                  <a:gd name="connsiteX234" fmla="*/ 1280869 w 3024845"/>
                  <a:gd name="connsiteY234" fmla="*/ 533015 h 1032158"/>
                  <a:gd name="connsiteX235" fmla="*/ 1293029 w 3024845"/>
                  <a:gd name="connsiteY235" fmla="*/ 489780 h 1032158"/>
                  <a:gd name="connsiteX236" fmla="*/ 1294296 w 3024845"/>
                  <a:gd name="connsiteY236" fmla="*/ 489780 h 1032158"/>
                  <a:gd name="connsiteX237" fmla="*/ 1303163 w 3024845"/>
                  <a:gd name="connsiteY237" fmla="*/ 489780 h 1032158"/>
                  <a:gd name="connsiteX238" fmla="*/ 1313296 w 3024845"/>
                  <a:gd name="connsiteY238" fmla="*/ 533015 h 1032158"/>
                  <a:gd name="connsiteX239" fmla="*/ 1314309 w 3024845"/>
                  <a:gd name="connsiteY239" fmla="*/ 533015 h 1032158"/>
                  <a:gd name="connsiteX240" fmla="*/ 1321403 w 3024845"/>
                  <a:gd name="connsiteY240" fmla="*/ 533015 h 1032158"/>
                  <a:gd name="connsiteX241" fmla="*/ 1321403 w 3024845"/>
                  <a:gd name="connsiteY241" fmla="*/ 571927 h 1032158"/>
                  <a:gd name="connsiteX242" fmla="*/ 1323176 w 3024845"/>
                  <a:gd name="connsiteY242" fmla="*/ 571927 h 1032158"/>
                  <a:gd name="connsiteX243" fmla="*/ 1335590 w 3024845"/>
                  <a:gd name="connsiteY243" fmla="*/ 571927 h 1032158"/>
                  <a:gd name="connsiteX244" fmla="*/ 1335590 w 3024845"/>
                  <a:gd name="connsiteY244" fmla="*/ 574089 h 1032158"/>
                  <a:gd name="connsiteX245" fmla="*/ 1335590 w 3024845"/>
                  <a:gd name="connsiteY245" fmla="*/ 589221 h 1032158"/>
                  <a:gd name="connsiteX246" fmla="*/ 1339643 w 3024845"/>
                  <a:gd name="connsiteY246" fmla="*/ 587060 h 1032158"/>
                  <a:gd name="connsiteX247" fmla="*/ 1339643 w 3024845"/>
                  <a:gd name="connsiteY247" fmla="*/ 571927 h 1032158"/>
                  <a:gd name="connsiteX248" fmla="*/ 1341163 w 3024845"/>
                  <a:gd name="connsiteY248" fmla="*/ 571927 h 1032158"/>
                  <a:gd name="connsiteX249" fmla="*/ 1351803 w 3024845"/>
                  <a:gd name="connsiteY249" fmla="*/ 571927 h 1032158"/>
                  <a:gd name="connsiteX250" fmla="*/ 1351803 w 3024845"/>
                  <a:gd name="connsiteY250" fmla="*/ 573548 h 1032158"/>
                  <a:gd name="connsiteX251" fmla="*/ 1351803 w 3024845"/>
                  <a:gd name="connsiteY251" fmla="*/ 584898 h 1032158"/>
                  <a:gd name="connsiteX252" fmla="*/ 1382204 w 3024845"/>
                  <a:gd name="connsiteY252" fmla="*/ 584898 h 1032158"/>
                  <a:gd name="connsiteX253" fmla="*/ 1382204 w 3024845"/>
                  <a:gd name="connsiteY253" fmla="*/ 548148 h 1032158"/>
                  <a:gd name="connsiteX254" fmla="*/ 1383470 w 3024845"/>
                  <a:gd name="connsiteY254" fmla="*/ 548148 h 1032158"/>
                  <a:gd name="connsiteX255" fmla="*/ 1392337 w 3024845"/>
                  <a:gd name="connsiteY255" fmla="*/ 548148 h 1032158"/>
                  <a:gd name="connsiteX256" fmla="*/ 1392337 w 3024845"/>
                  <a:gd name="connsiteY256" fmla="*/ 569765 h 1032158"/>
                  <a:gd name="connsiteX257" fmla="*/ 1394364 w 3024845"/>
                  <a:gd name="connsiteY257" fmla="*/ 537339 h 1032158"/>
                  <a:gd name="connsiteX258" fmla="*/ 1416657 w 3024845"/>
                  <a:gd name="connsiteY258" fmla="*/ 537339 h 1032158"/>
                  <a:gd name="connsiteX259" fmla="*/ 1416657 w 3024845"/>
                  <a:gd name="connsiteY259" fmla="*/ 535717 h 1032158"/>
                  <a:gd name="connsiteX260" fmla="*/ 1416657 w 3024845"/>
                  <a:gd name="connsiteY260" fmla="*/ 524368 h 1032158"/>
                  <a:gd name="connsiteX261" fmla="*/ 1417417 w 3024845"/>
                  <a:gd name="connsiteY261" fmla="*/ 524368 h 1032158"/>
                  <a:gd name="connsiteX262" fmla="*/ 1422737 w 3024845"/>
                  <a:gd name="connsiteY262" fmla="*/ 524368 h 1032158"/>
                  <a:gd name="connsiteX263" fmla="*/ 1422737 w 3024845"/>
                  <a:gd name="connsiteY263" fmla="*/ 522477 h 1032158"/>
                  <a:gd name="connsiteX264" fmla="*/ 1422737 w 3024845"/>
                  <a:gd name="connsiteY264" fmla="*/ 509236 h 1032158"/>
                  <a:gd name="connsiteX265" fmla="*/ 1426791 w 3024845"/>
                  <a:gd name="connsiteY265" fmla="*/ 515721 h 1032158"/>
                  <a:gd name="connsiteX266" fmla="*/ 1429071 w 3024845"/>
                  <a:gd name="connsiteY266" fmla="*/ 515721 h 1032158"/>
                  <a:gd name="connsiteX267" fmla="*/ 1445031 w 3024845"/>
                  <a:gd name="connsiteY267" fmla="*/ 515721 h 1032158"/>
                  <a:gd name="connsiteX268" fmla="*/ 1445031 w 3024845"/>
                  <a:gd name="connsiteY268" fmla="*/ 514910 h 1032158"/>
                  <a:gd name="connsiteX269" fmla="*/ 1445031 w 3024845"/>
                  <a:gd name="connsiteY269" fmla="*/ 509236 h 1032158"/>
                  <a:gd name="connsiteX270" fmla="*/ 1445791 w 3024845"/>
                  <a:gd name="connsiteY270" fmla="*/ 509236 h 1032158"/>
                  <a:gd name="connsiteX271" fmla="*/ 1451111 w 3024845"/>
                  <a:gd name="connsiteY271" fmla="*/ 509236 h 1032158"/>
                  <a:gd name="connsiteX272" fmla="*/ 1451111 w 3024845"/>
                  <a:gd name="connsiteY272" fmla="*/ 510587 h 1032158"/>
                  <a:gd name="connsiteX273" fmla="*/ 1451111 w 3024845"/>
                  <a:gd name="connsiteY273" fmla="*/ 520045 h 1032158"/>
                  <a:gd name="connsiteX274" fmla="*/ 1489618 w 3024845"/>
                  <a:gd name="connsiteY274" fmla="*/ 520045 h 1032158"/>
                  <a:gd name="connsiteX275" fmla="*/ 1489618 w 3024845"/>
                  <a:gd name="connsiteY275" fmla="*/ 658398 h 1032158"/>
                  <a:gd name="connsiteX276" fmla="*/ 1491138 w 3024845"/>
                  <a:gd name="connsiteY276" fmla="*/ 658398 h 1032158"/>
                  <a:gd name="connsiteX277" fmla="*/ 1501778 w 3024845"/>
                  <a:gd name="connsiteY277" fmla="*/ 658398 h 1032158"/>
                  <a:gd name="connsiteX278" fmla="*/ 1501778 w 3024845"/>
                  <a:gd name="connsiteY278" fmla="*/ 645428 h 1032158"/>
                  <a:gd name="connsiteX279" fmla="*/ 1505832 w 3024845"/>
                  <a:gd name="connsiteY279" fmla="*/ 645428 h 1032158"/>
                  <a:gd name="connsiteX280" fmla="*/ 1505832 w 3024845"/>
                  <a:gd name="connsiteY280" fmla="*/ 658398 h 1032158"/>
                  <a:gd name="connsiteX281" fmla="*/ 1536232 w 3024845"/>
                  <a:gd name="connsiteY281" fmla="*/ 658398 h 1032158"/>
                  <a:gd name="connsiteX282" fmla="*/ 1536232 w 3024845"/>
                  <a:gd name="connsiteY282" fmla="*/ 628133 h 1032158"/>
                  <a:gd name="connsiteX283" fmla="*/ 1548392 w 3024845"/>
                  <a:gd name="connsiteY283" fmla="*/ 628133 h 1032158"/>
                  <a:gd name="connsiteX284" fmla="*/ 1560552 w 3024845"/>
                  <a:gd name="connsiteY284" fmla="*/ 625972 h 1032158"/>
                  <a:gd name="connsiteX285" fmla="*/ 1564606 w 3024845"/>
                  <a:gd name="connsiteY285" fmla="*/ 628133 h 1032158"/>
                  <a:gd name="connsiteX286" fmla="*/ 1574739 w 3024845"/>
                  <a:gd name="connsiteY286" fmla="*/ 628133 h 1032158"/>
                  <a:gd name="connsiteX287" fmla="*/ 1574739 w 3024845"/>
                  <a:gd name="connsiteY287" fmla="*/ 658398 h 1032158"/>
                  <a:gd name="connsiteX288" fmla="*/ 1582846 w 3024845"/>
                  <a:gd name="connsiteY288" fmla="*/ 658398 h 1032158"/>
                  <a:gd name="connsiteX289" fmla="*/ 1582846 w 3024845"/>
                  <a:gd name="connsiteY289" fmla="*/ 675693 h 1032158"/>
                  <a:gd name="connsiteX290" fmla="*/ 1592182 w 3024845"/>
                  <a:gd name="connsiteY290" fmla="*/ 676598 h 1032158"/>
                  <a:gd name="connsiteX291" fmla="*/ 1605140 w 3024845"/>
                  <a:gd name="connsiteY291" fmla="*/ 676598 h 1032158"/>
                  <a:gd name="connsiteX292" fmla="*/ 1605140 w 3024845"/>
                  <a:gd name="connsiteY292" fmla="*/ 660560 h 1032158"/>
                  <a:gd name="connsiteX293" fmla="*/ 1673096 w 3024845"/>
                  <a:gd name="connsiteY293" fmla="*/ 660560 h 1032158"/>
                  <a:gd name="connsiteX294" fmla="*/ 1673096 w 3024845"/>
                  <a:gd name="connsiteY294" fmla="*/ 575307 h 1032158"/>
                  <a:gd name="connsiteX295" fmla="*/ 1745104 w 3024845"/>
                  <a:gd name="connsiteY295" fmla="*/ 575307 h 1032158"/>
                  <a:gd name="connsiteX296" fmla="*/ 1745104 w 3024845"/>
                  <a:gd name="connsiteY296" fmla="*/ 654075 h 1032158"/>
                  <a:gd name="connsiteX297" fmla="*/ 1747008 w 3024845"/>
                  <a:gd name="connsiteY297" fmla="*/ 654075 h 1032158"/>
                  <a:gd name="connsiteX298" fmla="*/ 1748250 w 3024845"/>
                  <a:gd name="connsiteY298" fmla="*/ 676598 h 1032158"/>
                  <a:gd name="connsiteX299" fmla="*/ 1757926 w 3024845"/>
                  <a:gd name="connsiteY299" fmla="*/ 676598 h 1032158"/>
                  <a:gd name="connsiteX300" fmla="*/ 1759168 w 3024845"/>
                  <a:gd name="connsiteY300" fmla="*/ 654075 h 1032158"/>
                  <a:gd name="connsiteX301" fmla="*/ 1765248 w 3024845"/>
                  <a:gd name="connsiteY301" fmla="*/ 654075 h 1032158"/>
                  <a:gd name="connsiteX302" fmla="*/ 1766490 w 3024845"/>
                  <a:gd name="connsiteY302" fmla="*/ 676598 h 1032158"/>
                  <a:gd name="connsiteX303" fmla="*/ 1817112 w 3024845"/>
                  <a:gd name="connsiteY303" fmla="*/ 676598 h 1032158"/>
                  <a:gd name="connsiteX304" fmla="*/ 1817112 w 3024845"/>
                  <a:gd name="connsiteY304" fmla="*/ 513570 h 1032158"/>
                  <a:gd name="connsiteX305" fmla="*/ 2014439 w 3024845"/>
                  <a:gd name="connsiteY305" fmla="*/ 513570 h 1032158"/>
                  <a:gd name="connsiteX306" fmla="*/ 2014439 w 3024845"/>
                  <a:gd name="connsiteY306" fmla="*/ 676598 h 1032158"/>
                  <a:gd name="connsiteX307" fmla="*/ 2033136 w 3024845"/>
                  <a:gd name="connsiteY307" fmla="*/ 676598 h 1032158"/>
                  <a:gd name="connsiteX308" fmla="*/ 2033136 w 3024845"/>
                  <a:gd name="connsiteY308" fmla="*/ 593905 h 1032158"/>
                  <a:gd name="connsiteX309" fmla="*/ 2128256 w 3024845"/>
                  <a:gd name="connsiteY309" fmla="*/ 593905 h 1032158"/>
                  <a:gd name="connsiteX310" fmla="*/ 2146266 w 3024845"/>
                  <a:gd name="connsiteY310" fmla="*/ 104983 h 1032158"/>
                  <a:gd name="connsiteX311" fmla="*/ 2150320 w 3024845"/>
                  <a:gd name="connsiteY311" fmla="*/ 33644 h 1032158"/>
                  <a:gd name="connsiteX312" fmla="*/ 2180720 w 3024845"/>
                  <a:gd name="connsiteY312" fmla="*/ 528692 h 1032158"/>
                  <a:gd name="connsiteX313" fmla="*/ 2245574 w 3024845"/>
                  <a:gd name="connsiteY313" fmla="*/ 528692 h 1032158"/>
                  <a:gd name="connsiteX314" fmla="*/ 2245574 w 3024845"/>
                  <a:gd name="connsiteY314" fmla="*/ 604354 h 1032158"/>
                  <a:gd name="connsiteX315" fmla="*/ 2253681 w 3024845"/>
                  <a:gd name="connsiteY315" fmla="*/ 604354 h 1032158"/>
                  <a:gd name="connsiteX316" fmla="*/ 2255708 w 3024845"/>
                  <a:gd name="connsiteY316" fmla="*/ 597869 h 1032158"/>
                  <a:gd name="connsiteX317" fmla="*/ 2261788 w 3024845"/>
                  <a:gd name="connsiteY317" fmla="*/ 597869 h 1032158"/>
                  <a:gd name="connsiteX318" fmla="*/ 2263815 w 3024845"/>
                  <a:gd name="connsiteY318" fmla="*/ 606516 h 1032158"/>
                  <a:gd name="connsiteX319" fmla="*/ 2275975 w 3024845"/>
                  <a:gd name="connsiteY319" fmla="*/ 606516 h 1032158"/>
                  <a:gd name="connsiteX320" fmla="*/ 2275975 w 3024845"/>
                  <a:gd name="connsiteY320" fmla="*/ 600030 h 1032158"/>
                  <a:gd name="connsiteX321" fmla="*/ 2298268 w 3024845"/>
                  <a:gd name="connsiteY321" fmla="*/ 600030 h 1032158"/>
                  <a:gd name="connsiteX322" fmla="*/ 2298268 w 3024845"/>
                  <a:gd name="connsiteY322" fmla="*/ 606516 h 1032158"/>
                  <a:gd name="connsiteX323" fmla="*/ 2318535 w 3024845"/>
                  <a:gd name="connsiteY323" fmla="*/ 606516 h 1032158"/>
                  <a:gd name="connsiteX324" fmla="*/ 2318535 w 3024845"/>
                  <a:gd name="connsiteY324" fmla="*/ 651913 h 1032158"/>
                  <a:gd name="connsiteX325" fmla="*/ 2332722 w 3024845"/>
                  <a:gd name="connsiteY325" fmla="*/ 651913 h 1032158"/>
                  <a:gd name="connsiteX326" fmla="*/ 2332722 w 3024845"/>
                  <a:gd name="connsiteY326" fmla="*/ 638942 h 1032158"/>
                  <a:gd name="connsiteX327" fmla="*/ 2348936 w 3024845"/>
                  <a:gd name="connsiteY327" fmla="*/ 638942 h 1032158"/>
                  <a:gd name="connsiteX328" fmla="*/ 2348936 w 3024845"/>
                  <a:gd name="connsiteY328" fmla="*/ 459515 h 1032158"/>
                  <a:gd name="connsiteX329" fmla="*/ 2355016 w 3024845"/>
                  <a:gd name="connsiteY329" fmla="*/ 453029 h 1032158"/>
                  <a:gd name="connsiteX330" fmla="*/ 2427977 w 3024845"/>
                  <a:gd name="connsiteY330" fmla="*/ 453029 h 1032158"/>
                  <a:gd name="connsiteX331" fmla="*/ 2427977 w 3024845"/>
                  <a:gd name="connsiteY331" fmla="*/ 461677 h 1032158"/>
                  <a:gd name="connsiteX332" fmla="*/ 2438110 w 3024845"/>
                  <a:gd name="connsiteY332" fmla="*/ 461677 h 1032158"/>
                  <a:gd name="connsiteX333" fmla="*/ 2438110 w 3024845"/>
                  <a:gd name="connsiteY333" fmla="*/ 576251 h 1032158"/>
                  <a:gd name="connsiteX334" fmla="*/ 2460404 w 3024845"/>
                  <a:gd name="connsiteY334" fmla="*/ 576251 h 1032158"/>
                  <a:gd name="connsiteX335" fmla="*/ 2460404 w 3024845"/>
                  <a:gd name="connsiteY335" fmla="*/ 509236 h 1032158"/>
                  <a:gd name="connsiteX336" fmla="*/ 2486751 w 3024845"/>
                  <a:gd name="connsiteY336" fmla="*/ 509236 h 1032158"/>
                  <a:gd name="connsiteX337" fmla="*/ 2490804 w 3024845"/>
                  <a:gd name="connsiteY337" fmla="*/ 504912 h 1032158"/>
                  <a:gd name="connsiteX338" fmla="*/ 2498911 w 3024845"/>
                  <a:gd name="connsiteY338" fmla="*/ 504912 h 1032158"/>
                  <a:gd name="connsiteX339" fmla="*/ 2502964 w 3024845"/>
                  <a:gd name="connsiteY339" fmla="*/ 509236 h 1032158"/>
                  <a:gd name="connsiteX340" fmla="*/ 2525258 w 3024845"/>
                  <a:gd name="connsiteY340" fmla="*/ 509236 h 1032158"/>
                  <a:gd name="connsiteX341" fmla="*/ 2525258 w 3024845"/>
                  <a:gd name="connsiteY341" fmla="*/ 392500 h 1032158"/>
                  <a:gd name="connsiteX342" fmla="*/ 2582005 w 3024845"/>
                  <a:gd name="connsiteY342" fmla="*/ 381691 h 1032158"/>
                  <a:gd name="connsiteX343" fmla="*/ 2582005 w 3024845"/>
                  <a:gd name="connsiteY343" fmla="*/ 382772 h 1032158"/>
                  <a:gd name="connsiteX344" fmla="*/ 2582005 w 3024845"/>
                  <a:gd name="connsiteY344" fmla="*/ 390338 h 1032158"/>
                  <a:gd name="connsiteX345" fmla="*/ 2608352 w 3024845"/>
                  <a:gd name="connsiteY345" fmla="*/ 390338 h 1032158"/>
                  <a:gd name="connsiteX346" fmla="*/ 2608352 w 3024845"/>
                  <a:gd name="connsiteY346" fmla="*/ 645428 h 1032158"/>
                  <a:gd name="connsiteX347" fmla="*/ 2630646 w 3024845"/>
                  <a:gd name="connsiteY347" fmla="*/ 645428 h 1032158"/>
                  <a:gd name="connsiteX348" fmla="*/ 2630646 w 3024845"/>
                  <a:gd name="connsiteY348" fmla="*/ 641104 h 1032158"/>
                  <a:gd name="connsiteX349" fmla="*/ 2642806 w 3024845"/>
                  <a:gd name="connsiteY349" fmla="*/ 641104 h 1032158"/>
                  <a:gd name="connsiteX350" fmla="*/ 2642806 w 3024845"/>
                  <a:gd name="connsiteY350" fmla="*/ 645428 h 1032158"/>
                  <a:gd name="connsiteX351" fmla="*/ 2667126 w 3024845"/>
                  <a:gd name="connsiteY351" fmla="*/ 645428 h 1032158"/>
                  <a:gd name="connsiteX352" fmla="*/ 2667126 w 3024845"/>
                  <a:gd name="connsiteY352" fmla="*/ 632457 h 1032158"/>
                  <a:gd name="connsiteX353" fmla="*/ 2695500 w 3024845"/>
                  <a:gd name="connsiteY353" fmla="*/ 632457 h 1032158"/>
                  <a:gd name="connsiteX354" fmla="*/ 2707660 w 3024845"/>
                  <a:gd name="connsiteY354" fmla="*/ 628133 h 1032158"/>
                  <a:gd name="connsiteX355" fmla="*/ 2727927 w 3024845"/>
                  <a:gd name="connsiteY355" fmla="*/ 632457 h 1032158"/>
                  <a:gd name="connsiteX356" fmla="*/ 2727927 w 3024845"/>
                  <a:gd name="connsiteY356" fmla="*/ 615163 h 1032158"/>
                  <a:gd name="connsiteX357" fmla="*/ 2736034 w 3024845"/>
                  <a:gd name="connsiteY357" fmla="*/ 615163 h 1032158"/>
                  <a:gd name="connsiteX358" fmla="*/ 2736034 w 3024845"/>
                  <a:gd name="connsiteY358" fmla="*/ 602192 h 1032158"/>
                  <a:gd name="connsiteX359" fmla="*/ 2792781 w 3024845"/>
                  <a:gd name="connsiteY359" fmla="*/ 602192 h 1032158"/>
                  <a:gd name="connsiteX360" fmla="*/ 2792781 w 3024845"/>
                  <a:gd name="connsiteY360" fmla="*/ 571927 h 1032158"/>
                  <a:gd name="connsiteX361" fmla="*/ 2811021 w 3024845"/>
                  <a:gd name="connsiteY361" fmla="*/ 571927 h 1032158"/>
                  <a:gd name="connsiteX362" fmla="*/ 2811021 w 3024845"/>
                  <a:gd name="connsiteY362" fmla="*/ 565442 h 1032158"/>
                  <a:gd name="connsiteX363" fmla="*/ 2823181 w 3024845"/>
                  <a:gd name="connsiteY363" fmla="*/ 565442 h 1032158"/>
                  <a:gd name="connsiteX364" fmla="*/ 2823181 w 3024845"/>
                  <a:gd name="connsiteY364" fmla="*/ 571927 h 1032158"/>
                  <a:gd name="connsiteX365" fmla="*/ 2839395 w 3024845"/>
                  <a:gd name="connsiteY365" fmla="*/ 571927 h 1032158"/>
                  <a:gd name="connsiteX366" fmla="*/ 2839395 w 3024845"/>
                  <a:gd name="connsiteY366" fmla="*/ 621648 h 1032158"/>
                  <a:gd name="connsiteX367" fmla="*/ 2871822 w 3024845"/>
                  <a:gd name="connsiteY367" fmla="*/ 621648 h 1032158"/>
                  <a:gd name="connsiteX368" fmla="*/ 2871822 w 3024845"/>
                  <a:gd name="connsiteY368" fmla="*/ 595707 h 1032158"/>
                  <a:gd name="connsiteX369" fmla="*/ 2910329 w 3024845"/>
                  <a:gd name="connsiteY369" fmla="*/ 595707 h 1032158"/>
                  <a:gd name="connsiteX370" fmla="*/ 2910329 w 3024845"/>
                  <a:gd name="connsiteY370" fmla="*/ 565442 h 1032158"/>
                  <a:gd name="connsiteX371" fmla="*/ 2958970 w 3024845"/>
                  <a:gd name="connsiteY371" fmla="*/ 565442 h 1032158"/>
                  <a:gd name="connsiteX372" fmla="*/ 2958970 w 3024845"/>
                  <a:gd name="connsiteY372" fmla="*/ 676598 h 1032158"/>
                  <a:gd name="connsiteX373" fmla="*/ 2958970 w 3024845"/>
                  <a:gd name="connsiteY373" fmla="*/ 690377 h 1032158"/>
                  <a:gd name="connsiteX374" fmla="*/ 3024845 w 3024845"/>
                  <a:gd name="connsiteY374" fmla="*/ 690377 h 1032158"/>
                  <a:gd name="connsiteX375" fmla="*/ 3024845 w 3024845"/>
                  <a:gd name="connsiteY375" fmla="*/ 1032158 h 1032158"/>
                  <a:gd name="connsiteX376" fmla="*/ 2054 w 3024845"/>
                  <a:gd name="connsiteY376" fmla="*/ 1029825 h 1032158"/>
                  <a:gd name="connsiteX377" fmla="*/ 0 w 3024845"/>
                  <a:gd name="connsiteY377" fmla="*/ 595707 h 1032158"/>
                  <a:gd name="connsiteX378" fmla="*/ 20267 w 3024845"/>
                  <a:gd name="connsiteY378" fmla="*/ 595707 h 1032158"/>
                  <a:gd name="connsiteX379" fmla="*/ 20774 w 3024845"/>
                  <a:gd name="connsiteY379" fmla="*/ 594626 h 1032158"/>
                  <a:gd name="connsiteX380" fmla="*/ 24320 w 3024845"/>
                  <a:gd name="connsiteY380" fmla="*/ 587060 h 1032158"/>
                  <a:gd name="connsiteX381" fmla="*/ 26094 w 3024845"/>
                  <a:gd name="connsiteY381" fmla="*/ 587330 h 1032158"/>
                  <a:gd name="connsiteX382" fmla="*/ 38507 w 3024845"/>
                  <a:gd name="connsiteY382" fmla="*/ 589221 h 1032158"/>
                  <a:gd name="connsiteX383" fmla="*/ 39014 w 3024845"/>
                  <a:gd name="connsiteY383" fmla="*/ 590573 h 1032158"/>
                  <a:gd name="connsiteX384" fmla="*/ 42560 w 3024845"/>
                  <a:gd name="connsiteY384" fmla="*/ 600030 h 1032158"/>
                  <a:gd name="connsiteX385" fmla="*/ 68907 w 3024845"/>
                  <a:gd name="connsiteY385" fmla="*/ 602192 h 1032158"/>
                  <a:gd name="connsiteX386" fmla="*/ 68907 w 3024845"/>
                  <a:gd name="connsiteY386" fmla="*/ 478971 h 1032158"/>
                  <a:gd name="connsiteX387" fmla="*/ 70934 w 3024845"/>
                  <a:gd name="connsiteY387" fmla="*/ 478971 h 1032158"/>
                  <a:gd name="connsiteX388" fmla="*/ 85121 w 3024845"/>
                  <a:gd name="connsiteY388" fmla="*/ 478971 h 1032158"/>
                  <a:gd name="connsiteX389" fmla="*/ 85121 w 3024845"/>
                  <a:gd name="connsiteY389" fmla="*/ 342779 h 1032158"/>
                  <a:gd name="connsiteX390" fmla="*/ 86894 w 3024845"/>
                  <a:gd name="connsiteY390" fmla="*/ 342779 h 1032158"/>
                  <a:gd name="connsiteX391" fmla="*/ 99308 w 3024845"/>
                  <a:gd name="connsiteY391" fmla="*/ 342779 h 1032158"/>
                  <a:gd name="connsiteX392" fmla="*/ 99308 w 3024845"/>
                  <a:gd name="connsiteY392" fmla="*/ 228205 h 1032158"/>
                  <a:gd name="connsiteX393" fmla="*/ 103361 w 3024845"/>
                  <a:gd name="connsiteY393" fmla="*/ 200101 h 1032158"/>
                  <a:gd name="connsiteX394" fmla="*/ 105388 w 3024845"/>
                  <a:gd name="connsiteY394" fmla="*/ 200101 h 1032158"/>
                  <a:gd name="connsiteX395" fmla="*/ 119575 w 3024845"/>
                  <a:gd name="connsiteY395" fmla="*/ 200101 h 1032158"/>
                  <a:gd name="connsiteX0" fmla="*/ 119575 w 3024845"/>
                  <a:gd name="connsiteY0" fmla="*/ 95357 h 927414"/>
                  <a:gd name="connsiteX1" fmla="*/ 200642 w 3024845"/>
                  <a:gd name="connsiteY1" fmla="*/ 93196 h 927414"/>
                  <a:gd name="connsiteX2" fmla="*/ 202669 w 3024845"/>
                  <a:gd name="connsiteY2" fmla="*/ 93196 h 927414"/>
                  <a:gd name="connsiteX3" fmla="*/ 216856 w 3024845"/>
                  <a:gd name="connsiteY3" fmla="*/ 93196 h 927414"/>
                  <a:gd name="connsiteX4" fmla="*/ 216856 w 3024845"/>
                  <a:gd name="connsiteY4" fmla="*/ 116975 h 927414"/>
                  <a:gd name="connsiteX5" fmla="*/ 217363 w 3024845"/>
                  <a:gd name="connsiteY5" fmla="*/ 117786 h 927414"/>
                  <a:gd name="connsiteX6" fmla="*/ 220909 w 3024845"/>
                  <a:gd name="connsiteY6" fmla="*/ 123461 h 927414"/>
                  <a:gd name="connsiteX7" fmla="*/ 220909 w 3024845"/>
                  <a:gd name="connsiteY7" fmla="*/ 238035 h 927414"/>
                  <a:gd name="connsiteX8" fmla="*/ 223189 w 3024845"/>
                  <a:gd name="connsiteY8" fmla="*/ 238035 h 927414"/>
                  <a:gd name="connsiteX9" fmla="*/ 239150 w 3024845"/>
                  <a:gd name="connsiteY9" fmla="*/ 238035 h 927414"/>
                  <a:gd name="connsiteX10" fmla="*/ 239150 w 3024845"/>
                  <a:gd name="connsiteY10" fmla="*/ 378550 h 927414"/>
                  <a:gd name="connsiteX11" fmla="*/ 240670 w 3024845"/>
                  <a:gd name="connsiteY11" fmla="*/ 378280 h 927414"/>
                  <a:gd name="connsiteX12" fmla="*/ 251310 w 3024845"/>
                  <a:gd name="connsiteY12" fmla="*/ 376389 h 927414"/>
                  <a:gd name="connsiteX13" fmla="*/ 249283 w 3024845"/>
                  <a:gd name="connsiteY13" fmla="*/ 465021 h 927414"/>
                  <a:gd name="connsiteX14" fmla="*/ 250803 w 3024845"/>
                  <a:gd name="connsiteY14" fmla="*/ 465292 h 927414"/>
                  <a:gd name="connsiteX15" fmla="*/ 261443 w 3024845"/>
                  <a:gd name="connsiteY15" fmla="*/ 467183 h 927414"/>
                  <a:gd name="connsiteX16" fmla="*/ 261696 w 3024845"/>
                  <a:gd name="connsiteY16" fmla="*/ 467994 h 927414"/>
                  <a:gd name="connsiteX17" fmla="*/ 263470 w 3024845"/>
                  <a:gd name="connsiteY17" fmla="*/ 473669 h 927414"/>
                  <a:gd name="connsiteX18" fmla="*/ 264230 w 3024845"/>
                  <a:gd name="connsiteY18" fmla="*/ 471237 h 927414"/>
                  <a:gd name="connsiteX19" fmla="*/ 269550 w 3024845"/>
                  <a:gd name="connsiteY19" fmla="*/ 454213 h 927414"/>
                  <a:gd name="connsiteX20" fmla="*/ 271323 w 3024845"/>
                  <a:gd name="connsiteY20" fmla="*/ 454213 h 927414"/>
                  <a:gd name="connsiteX21" fmla="*/ 283737 w 3024845"/>
                  <a:gd name="connsiteY21" fmla="*/ 454213 h 927414"/>
                  <a:gd name="connsiteX22" fmla="*/ 283737 w 3024845"/>
                  <a:gd name="connsiteY22" fmla="*/ 486639 h 927414"/>
                  <a:gd name="connsiteX23" fmla="*/ 284750 w 3024845"/>
                  <a:gd name="connsiteY23" fmla="*/ 487180 h 927414"/>
                  <a:gd name="connsiteX24" fmla="*/ 291844 w 3024845"/>
                  <a:gd name="connsiteY24" fmla="*/ 490963 h 927414"/>
                  <a:gd name="connsiteX25" fmla="*/ 291844 w 3024845"/>
                  <a:gd name="connsiteY25" fmla="*/ 492314 h 927414"/>
                  <a:gd name="connsiteX26" fmla="*/ 291844 w 3024845"/>
                  <a:gd name="connsiteY26" fmla="*/ 501772 h 927414"/>
                  <a:gd name="connsiteX27" fmla="*/ 336431 w 3024845"/>
                  <a:gd name="connsiteY27" fmla="*/ 501772 h 927414"/>
                  <a:gd name="connsiteX28" fmla="*/ 336431 w 3024845"/>
                  <a:gd name="connsiteY28" fmla="*/ 502853 h 927414"/>
                  <a:gd name="connsiteX29" fmla="*/ 336431 w 3024845"/>
                  <a:gd name="connsiteY29" fmla="*/ 510419 h 927414"/>
                  <a:gd name="connsiteX30" fmla="*/ 338457 w 3024845"/>
                  <a:gd name="connsiteY30" fmla="*/ 510419 h 927414"/>
                  <a:gd name="connsiteX31" fmla="*/ 352644 w 3024845"/>
                  <a:gd name="connsiteY31" fmla="*/ 510419 h 927414"/>
                  <a:gd name="connsiteX32" fmla="*/ 352644 w 3024845"/>
                  <a:gd name="connsiteY32" fmla="*/ 480154 h 927414"/>
                  <a:gd name="connsiteX33" fmla="*/ 397231 w 3024845"/>
                  <a:gd name="connsiteY33" fmla="*/ 480154 h 927414"/>
                  <a:gd name="connsiteX34" fmla="*/ 397231 w 3024845"/>
                  <a:gd name="connsiteY34" fmla="*/ 478803 h 927414"/>
                  <a:gd name="connsiteX35" fmla="*/ 397231 w 3024845"/>
                  <a:gd name="connsiteY35" fmla="*/ 469345 h 927414"/>
                  <a:gd name="connsiteX36" fmla="*/ 398245 w 3024845"/>
                  <a:gd name="connsiteY36" fmla="*/ 469345 h 927414"/>
                  <a:gd name="connsiteX37" fmla="*/ 405338 w 3024845"/>
                  <a:gd name="connsiteY37" fmla="*/ 469345 h 927414"/>
                  <a:gd name="connsiteX38" fmla="*/ 405338 w 3024845"/>
                  <a:gd name="connsiteY38" fmla="*/ 467454 h 927414"/>
                  <a:gd name="connsiteX39" fmla="*/ 405338 w 3024845"/>
                  <a:gd name="connsiteY39" fmla="*/ 454213 h 927414"/>
                  <a:gd name="connsiteX40" fmla="*/ 406098 w 3024845"/>
                  <a:gd name="connsiteY40" fmla="*/ 454213 h 927414"/>
                  <a:gd name="connsiteX41" fmla="*/ 411418 w 3024845"/>
                  <a:gd name="connsiteY41" fmla="*/ 454213 h 927414"/>
                  <a:gd name="connsiteX42" fmla="*/ 411418 w 3024845"/>
                  <a:gd name="connsiteY42" fmla="*/ 453132 h 927414"/>
                  <a:gd name="connsiteX43" fmla="*/ 411418 w 3024845"/>
                  <a:gd name="connsiteY43" fmla="*/ 445565 h 927414"/>
                  <a:gd name="connsiteX44" fmla="*/ 413445 w 3024845"/>
                  <a:gd name="connsiteY44" fmla="*/ 445565 h 927414"/>
                  <a:gd name="connsiteX45" fmla="*/ 427632 w 3024845"/>
                  <a:gd name="connsiteY45" fmla="*/ 445565 h 927414"/>
                  <a:gd name="connsiteX46" fmla="*/ 427632 w 3024845"/>
                  <a:gd name="connsiteY46" fmla="*/ 446646 h 927414"/>
                  <a:gd name="connsiteX47" fmla="*/ 427632 w 3024845"/>
                  <a:gd name="connsiteY47" fmla="*/ 454213 h 927414"/>
                  <a:gd name="connsiteX48" fmla="*/ 449925 w 3024845"/>
                  <a:gd name="connsiteY48" fmla="*/ 454213 h 927414"/>
                  <a:gd name="connsiteX49" fmla="*/ 449925 w 3024845"/>
                  <a:gd name="connsiteY49" fmla="*/ 452321 h 927414"/>
                  <a:gd name="connsiteX50" fmla="*/ 449925 w 3024845"/>
                  <a:gd name="connsiteY50" fmla="*/ 439080 h 927414"/>
                  <a:gd name="connsiteX51" fmla="*/ 451699 w 3024845"/>
                  <a:gd name="connsiteY51" fmla="*/ 439080 h 927414"/>
                  <a:gd name="connsiteX52" fmla="*/ 464112 w 3024845"/>
                  <a:gd name="connsiteY52" fmla="*/ 439080 h 927414"/>
                  <a:gd name="connsiteX53" fmla="*/ 464112 w 3024845"/>
                  <a:gd name="connsiteY53" fmla="*/ 462860 h 927414"/>
                  <a:gd name="connsiteX54" fmla="*/ 465126 w 3024845"/>
                  <a:gd name="connsiteY54" fmla="*/ 462860 h 927414"/>
                  <a:gd name="connsiteX55" fmla="*/ 472219 w 3024845"/>
                  <a:gd name="connsiteY55" fmla="*/ 462860 h 927414"/>
                  <a:gd name="connsiteX56" fmla="*/ 472219 w 3024845"/>
                  <a:gd name="connsiteY56" fmla="*/ 461779 h 927414"/>
                  <a:gd name="connsiteX57" fmla="*/ 472219 w 3024845"/>
                  <a:gd name="connsiteY57" fmla="*/ 454213 h 927414"/>
                  <a:gd name="connsiteX58" fmla="*/ 473992 w 3024845"/>
                  <a:gd name="connsiteY58" fmla="*/ 454213 h 927414"/>
                  <a:gd name="connsiteX59" fmla="*/ 486406 w 3024845"/>
                  <a:gd name="connsiteY59" fmla="*/ 454213 h 927414"/>
                  <a:gd name="connsiteX60" fmla="*/ 486406 w 3024845"/>
                  <a:gd name="connsiteY60" fmla="*/ 480154 h 927414"/>
                  <a:gd name="connsiteX61" fmla="*/ 488433 w 3024845"/>
                  <a:gd name="connsiteY61" fmla="*/ 480154 h 927414"/>
                  <a:gd name="connsiteX62" fmla="*/ 502619 w 3024845"/>
                  <a:gd name="connsiteY62" fmla="*/ 480154 h 927414"/>
                  <a:gd name="connsiteX63" fmla="*/ 502619 w 3024845"/>
                  <a:gd name="connsiteY63" fmla="*/ 481775 h 927414"/>
                  <a:gd name="connsiteX64" fmla="*/ 502619 w 3024845"/>
                  <a:gd name="connsiteY64" fmla="*/ 493125 h 927414"/>
                  <a:gd name="connsiteX65" fmla="*/ 503379 w 3024845"/>
                  <a:gd name="connsiteY65" fmla="*/ 493125 h 927414"/>
                  <a:gd name="connsiteX66" fmla="*/ 508700 w 3024845"/>
                  <a:gd name="connsiteY66" fmla="*/ 493125 h 927414"/>
                  <a:gd name="connsiteX67" fmla="*/ 508700 w 3024845"/>
                  <a:gd name="connsiteY67" fmla="*/ 492314 h 927414"/>
                  <a:gd name="connsiteX68" fmla="*/ 508700 w 3024845"/>
                  <a:gd name="connsiteY68" fmla="*/ 486639 h 927414"/>
                  <a:gd name="connsiteX69" fmla="*/ 539100 w 3024845"/>
                  <a:gd name="connsiteY69" fmla="*/ 486639 h 927414"/>
                  <a:gd name="connsiteX70" fmla="*/ 539100 w 3024845"/>
                  <a:gd name="connsiteY70" fmla="*/ 510419 h 927414"/>
                  <a:gd name="connsiteX71" fmla="*/ 540113 w 3024845"/>
                  <a:gd name="connsiteY71" fmla="*/ 510419 h 927414"/>
                  <a:gd name="connsiteX72" fmla="*/ 547207 w 3024845"/>
                  <a:gd name="connsiteY72" fmla="*/ 510419 h 927414"/>
                  <a:gd name="connsiteX73" fmla="*/ 547207 w 3024845"/>
                  <a:gd name="connsiteY73" fmla="*/ 511500 h 927414"/>
                  <a:gd name="connsiteX74" fmla="*/ 547207 w 3024845"/>
                  <a:gd name="connsiteY74" fmla="*/ 519066 h 927414"/>
                  <a:gd name="connsiteX75" fmla="*/ 547967 w 3024845"/>
                  <a:gd name="connsiteY75" fmla="*/ 519066 h 927414"/>
                  <a:gd name="connsiteX76" fmla="*/ 553287 w 3024845"/>
                  <a:gd name="connsiteY76" fmla="*/ 519066 h 927414"/>
                  <a:gd name="connsiteX77" fmla="*/ 553287 w 3024845"/>
                  <a:gd name="connsiteY77" fmla="*/ 516904 h 927414"/>
                  <a:gd name="connsiteX78" fmla="*/ 553287 w 3024845"/>
                  <a:gd name="connsiteY78" fmla="*/ 501772 h 927414"/>
                  <a:gd name="connsiteX79" fmla="*/ 554300 w 3024845"/>
                  <a:gd name="connsiteY79" fmla="*/ 501772 h 927414"/>
                  <a:gd name="connsiteX80" fmla="*/ 561394 w 3024845"/>
                  <a:gd name="connsiteY80" fmla="*/ 501772 h 927414"/>
                  <a:gd name="connsiteX81" fmla="*/ 561394 w 3024845"/>
                  <a:gd name="connsiteY81" fmla="*/ 502853 h 927414"/>
                  <a:gd name="connsiteX82" fmla="*/ 561394 w 3024845"/>
                  <a:gd name="connsiteY82" fmla="*/ 510419 h 927414"/>
                  <a:gd name="connsiteX83" fmla="*/ 566714 w 3024845"/>
                  <a:gd name="connsiteY83" fmla="*/ 508426 h 927414"/>
                  <a:gd name="connsiteX84" fmla="*/ 567474 w 3024845"/>
                  <a:gd name="connsiteY84" fmla="*/ 507446 h 927414"/>
                  <a:gd name="connsiteX85" fmla="*/ 567474 w 3024845"/>
                  <a:gd name="connsiteY85" fmla="*/ 501772 h 927414"/>
                  <a:gd name="connsiteX86" fmla="*/ 605981 w 3024845"/>
                  <a:gd name="connsiteY86" fmla="*/ 501772 h 927414"/>
                  <a:gd name="connsiteX87" fmla="*/ 605981 w 3024845"/>
                  <a:gd name="connsiteY87" fmla="*/ 525551 h 927414"/>
                  <a:gd name="connsiteX88" fmla="*/ 608007 w 3024845"/>
                  <a:gd name="connsiteY88" fmla="*/ 525551 h 927414"/>
                  <a:gd name="connsiteX89" fmla="*/ 622194 w 3024845"/>
                  <a:gd name="connsiteY89" fmla="*/ 525551 h 927414"/>
                  <a:gd name="connsiteX90" fmla="*/ 622194 w 3024845"/>
                  <a:gd name="connsiteY90" fmla="*/ 526632 h 927414"/>
                  <a:gd name="connsiteX91" fmla="*/ 622194 w 3024845"/>
                  <a:gd name="connsiteY91" fmla="*/ 534198 h 927414"/>
                  <a:gd name="connsiteX92" fmla="*/ 623968 w 3024845"/>
                  <a:gd name="connsiteY92" fmla="*/ 534198 h 927414"/>
                  <a:gd name="connsiteX93" fmla="*/ 636381 w 3024845"/>
                  <a:gd name="connsiteY93" fmla="*/ 534198 h 927414"/>
                  <a:gd name="connsiteX94" fmla="*/ 636381 w 3024845"/>
                  <a:gd name="connsiteY94" fmla="*/ 510419 h 927414"/>
                  <a:gd name="connsiteX95" fmla="*/ 637394 w 3024845"/>
                  <a:gd name="connsiteY95" fmla="*/ 510419 h 927414"/>
                  <a:gd name="connsiteX96" fmla="*/ 644488 w 3024845"/>
                  <a:gd name="connsiteY96" fmla="*/ 510419 h 927414"/>
                  <a:gd name="connsiteX97" fmla="*/ 644488 w 3024845"/>
                  <a:gd name="connsiteY97" fmla="*/ 477992 h 927414"/>
                  <a:gd name="connsiteX98" fmla="*/ 645501 w 3024845"/>
                  <a:gd name="connsiteY98" fmla="*/ 477992 h 927414"/>
                  <a:gd name="connsiteX99" fmla="*/ 652595 w 3024845"/>
                  <a:gd name="connsiteY99" fmla="*/ 477992 h 927414"/>
                  <a:gd name="connsiteX100" fmla="*/ 652595 w 3024845"/>
                  <a:gd name="connsiteY100" fmla="*/ 476101 h 927414"/>
                  <a:gd name="connsiteX101" fmla="*/ 652595 w 3024845"/>
                  <a:gd name="connsiteY101" fmla="*/ 462860 h 927414"/>
                  <a:gd name="connsiteX102" fmla="*/ 651328 w 3024845"/>
                  <a:gd name="connsiteY102" fmla="*/ 461238 h 927414"/>
                  <a:gd name="connsiteX103" fmla="*/ 656648 w 3024845"/>
                  <a:gd name="connsiteY103" fmla="*/ 449889 h 927414"/>
                  <a:gd name="connsiteX104" fmla="*/ 664755 w 3024845"/>
                  <a:gd name="connsiteY104" fmla="*/ 477992 h 927414"/>
                  <a:gd name="connsiteX105" fmla="*/ 665515 w 3024845"/>
                  <a:gd name="connsiteY105" fmla="*/ 477992 h 927414"/>
                  <a:gd name="connsiteX106" fmla="*/ 670835 w 3024845"/>
                  <a:gd name="connsiteY106" fmla="*/ 477992 h 927414"/>
                  <a:gd name="connsiteX107" fmla="*/ 670835 w 3024845"/>
                  <a:gd name="connsiteY107" fmla="*/ 372065 h 927414"/>
                  <a:gd name="connsiteX108" fmla="*/ 672355 w 3024845"/>
                  <a:gd name="connsiteY108" fmla="*/ 372065 h 927414"/>
                  <a:gd name="connsiteX109" fmla="*/ 682995 w 3024845"/>
                  <a:gd name="connsiteY109" fmla="*/ 372065 h 927414"/>
                  <a:gd name="connsiteX110" fmla="*/ 682995 w 3024845"/>
                  <a:gd name="connsiteY110" fmla="*/ 324506 h 927414"/>
                  <a:gd name="connsiteX111" fmla="*/ 709342 w 3024845"/>
                  <a:gd name="connsiteY111" fmla="*/ 324506 h 927414"/>
                  <a:gd name="connsiteX112" fmla="*/ 709342 w 3024845"/>
                  <a:gd name="connsiteY112" fmla="*/ 302888 h 927414"/>
                  <a:gd name="connsiteX113" fmla="*/ 743796 w 3024845"/>
                  <a:gd name="connsiteY113" fmla="*/ 302888 h 927414"/>
                  <a:gd name="connsiteX114" fmla="*/ 743796 w 3024845"/>
                  <a:gd name="connsiteY114" fmla="*/ 305320 h 927414"/>
                  <a:gd name="connsiteX115" fmla="*/ 743796 w 3024845"/>
                  <a:gd name="connsiteY115" fmla="*/ 322344 h 927414"/>
                  <a:gd name="connsiteX116" fmla="*/ 746076 w 3024845"/>
                  <a:gd name="connsiteY116" fmla="*/ 322344 h 927414"/>
                  <a:gd name="connsiteX117" fmla="*/ 762036 w 3024845"/>
                  <a:gd name="connsiteY117" fmla="*/ 322344 h 927414"/>
                  <a:gd name="connsiteX118" fmla="*/ 762036 w 3024845"/>
                  <a:gd name="connsiteY118" fmla="*/ 369903 h 927414"/>
                  <a:gd name="connsiteX119" fmla="*/ 763049 w 3024845"/>
                  <a:gd name="connsiteY119" fmla="*/ 369903 h 927414"/>
                  <a:gd name="connsiteX120" fmla="*/ 770143 w 3024845"/>
                  <a:gd name="connsiteY120" fmla="*/ 369903 h 927414"/>
                  <a:gd name="connsiteX121" fmla="*/ 784330 w 3024845"/>
                  <a:gd name="connsiteY121" fmla="*/ 374227 h 927414"/>
                  <a:gd name="connsiteX122" fmla="*/ 784330 w 3024845"/>
                  <a:gd name="connsiteY122" fmla="*/ 413139 h 927414"/>
                  <a:gd name="connsiteX123" fmla="*/ 785343 w 3024845"/>
                  <a:gd name="connsiteY123" fmla="*/ 413139 h 927414"/>
                  <a:gd name="connsiteX124" fmla="*/ 792436 w 3024845"/>
                  <a:gd name="connsiteY124" fmla="*/ 413139 h 927414"/>
                  <a:gd name="connsiteX125" fmla="*/ 792436 w 3024845"/>
                  <a:gd name="connsiteY125" fmla="*/ 414760 h 927414"/>
                  <a:gd name="connsiteX126" fmla="*/ 792436 w 3024845"/>
                  <a:gd name="connsiteY126" fmla="*/ 426109 h 927414"/>
                  <a:gd name="connsiteX127" fmla="*/ 794463 w 3024845"/>
                  <a:gd name="connsiteY127" fmla="*/ 426109 h 927414"/>
                  <a:gd name="connsiteX128" fmla="*/ 808650 w 3024845"/>
                  <a:gd name="connsiteY128" fmla="*/ 426109 h 927414"/>
                  <a:gd name="connsiteX129" fmla="*/ 814730 w 3024845"/>
                  <a:gd name="connsiteY129" fmla="*/ 432595 h 927414"/>
                  <a:gd name="connsiteX130" fmla="*/ 814730 w 3024845"/>
                  <a:gd name="connsiteY130" fmla="*/ 454213 h 927414"/>
                  <a:gd name="connsiteX131" fmla="*/ 817010 w 3024845"/>
                  <a:gd name="connsiteY131" fmla="*/ 454213 h 927414"/>
                  <a:gd name="connsiteX132" fmla="*/ 832970 w 3024845"/>
                  <a:gd name="connsiteY132" fmla="*/ 454213 h 927414"/>
                  <a:gd name="connsiteX133" fmla="*/ 832970 w 3024845"/>
                  <a:gd name="connsiteY133" fmla="*/ 455293 h 927414"/>
                  <a:gd name="connsiteX134" fmla="*/ 832970 w 3024845"/>
                  <a:gd name="connsiteY134" fmla="*/ 462860 h 927414"/>
                  <a:gd name="connsiteX135" fmla="*/ 834237 w 3024845"/>
                  <a:gd name="connsiteY135" fmla="*/ 462860 h 927414"/>
                  <a:gd name="connsiteX136" fmla="*/ 843104 w 3024845"/>
                  <a:gd name="connsiteY136" fmla="*/ 462860 h 927414"/>
                  <a:gd name="connsiteX137" fmla="*/ 843104 w 3024845"/>
                  <a:gd name="connsiteY137" fmla="*/ 465021 h 927414"/>
                  <a:gd name="connsiteX138" fmla="*/ 843104 w 3024845"/>
                  <a:gd name="connsiteY138" fmla="*/ 480154 h 927414"/>
                  <a:gd name="connsiteX139" fmla="*/ 847157 w 3024845"/>
                  <a:gd name="connsiteY139" fmla="*/ 478262 h 927414"/>
                  <a:gd name="connsiteX140" fmla="*/ 847157 w 3024845"/>
                  <a:gd name="connsiteY140" fmla="*/ 465021 h 927414"/>
                  <a:gd name="connsiteX141" fmla="*/ 848170 w 3024845"/>
                  <a:gd name="connsiteY141" fmla="*/ 465021 h 927414"/>
                  <a:gd name="connsiteX142" fmla="*/ 855264 w 3024845"/>
                  <a:gd name="connsiteY142" fmla="*/ 465021 h 927414"/>
                  <a:gd name="connsiteX143" fmla="*/ 855264 w 3024845"/>
                  <a:gd name="connsiteY143" fmla="*/ 466643 h 927414"/>
                  <a:gd name="connsiteX144" fmla="*/ 855264 w 3024845"/>
                  <a:gd name="connsiteY144" fmla="*/ 477992 h 927414"/>
                  <a:gd name="connsiteX145" fmla="*/ 856024 w 3024845"/>
                  <a:gd name="connsiteY145" fmla="*/ 477992 h 927414"/>
                  <a:gd name="connsiteX146" fmla="*/ 861344 w 3024845"/>
                  <a:gd name="connsiteY146" fmla="*/ 477992 h 927414"/>
                  <a:gd name="connsiteX147" fmla="*/ 909984 w 3024845"/>
                  <a:gd name="connsiteY147" fmla="*/ 473669 h 927414"/>
                  <a:gd name="connsiteX148" fmla="*/ 909984 w 3024845"/>
                  <a:gd name="connsiteY148" fmla="*/ 475020 h 927414"/>
                  <a:gd name="connsiteX149" fmla="*/ 909984 w 3024845"/>
                  <a:gd name="connsiteY149" fmla="*/ 484477 h 927414"/>
                  <a:gd name="connsiteX150" fmla="*/ 910744 w 3024845"/>
                  <a:gd name="connsiteY150" fmla="*/ 484477 h 927414"/>
                  <a:gd name="connsiteX151" fmla="*/ 916065 w 3024845"/>
                  <a:gd name="connsiteY151" fmla="*/ 484477 h 927414"/>
                  <a:gd name="connsiteX152" fmla="*/ 916065 w 3024845"/>
                  <a:gd name="connsiteY152" fmla="*/ 486639 h 927414"/>
                  <a:gd name="connsiteX153" fmla="*/ 916065 w 3024845"/>
                  <a:gd name="connsiteY153" fmla="*/ 501772 h 927414"/>
                  <a:gd name="connsiteX154" fmla="*/ 918091 w 3024845"/>
                  <a:gd name="connsiteY154" fmla="*/ 500421 h 927414"/>
                  <a:gd name="connsiteX155" fmla="*/ 932278 w 3024845"/>
                  <a:gd name="connsiteY155" fmla="*/ 490963 h 927414"/>
                  <a:gd name="connsiteX156" fmla="*/ 938358 w 3024845"/>
                  <a:gd name="connsiteY156" fmla="*/ 449889 h 927414"/>
                  <a:gd name="connsiteX157" fmla="*/ 939118 w 3024845"/>
                  <a:gd name="connsiteY157" fmla="*/ 449619 h 927414"/>
                  <a:gd name="connsiteX158" fmla="*/ 944438 w 3024845"/>
                  <a:gd name="connsiteY158" fmla="*/ 447727 h 927414"/>
                  <a:gd name="connsiteX159" fmla="*/ 946465 w 3024845"/>
                  <a:gd name="connsiteY159" fmla="*/ 378550 h 927414"/>
                  <a:gd name="connsiteX160" fmla="*/ 948492 w 3024845"/>
                  <a:gd name="connsiteY160" fmla="*/ 447727 h 927414"/>
                  <a:gd name="connsiteX161" fmla="*/ 949252 w 3024845"/>
                  <a:gd name="connsiteY161" fmla="*/ 447997 h 927414"/>
                  <a:gd name="connsiteX162" fmla="*/ 954572 w 3024845"/>
                  <a:gd name="connsiteY162" fmla="*/ 449889 h 927414"/>
                  <a:gd name="connsiteX163" fmla="*/ 954572 w 3024845"/>
                  <a:gd name="connsiteY163" fmla="*/ 363418 h 927414"/>
                  <a:gd name="connsiteX164" fmla="*/ 958625 w 3024845"/>
                  <a:gd name="connsiteY164" fmla="*/ 330991 h 927414"/>
                  <a:gd name="connsiteX165" fmla="*/ 997132 w 3024845"/>
                  <a:gd name="connsiteY165" fmla="*/ 330991 h 927414"/>
                  <a:gd name="connsiteX166" fmla="*/ 997132 w 3024845"/>
                  <a:gd name="connsiteY166" fmla="*/ 363418 h 927414"/>
                  <a:gd name="connsiteX167" fmla="*/ 997892 w 3024845"/>
                  <a:gd name="connsiteY167" fmla="*/ 363418 h 927414"/>
                  <a:gd name="connsiteX168" fmla="*/ 1003212 w 3024845"/>
                  <a:gd name="connsiteY168" fmla="*/ 363418 h 927414"/>
                  <a:gd name="connsiteX169" fmla="*/ 1003212 w 3024845"/>
                  <a:gd name="connsiteY169" fmla="*/ 281270 h 927414"/>
                  <a:gd name="connsiteX170" fmla="*/ 1004986 w 3024845"/>
                  <a:gd name="connsiteY170" fmla="*/ 281270 h 927414"/>
                  <a:gd name="connsiteX171" fmla="*/ 1017399 w 3024845"/>
                  <a:gd name="connsiteY171" fmla="*/ 281270 h 927414"/>
                  <a:gd name="connsiteX172" fmla="*/ 1017399 w 3024845"/>
                  <a:gd name="connsiteY172" fmla="*/ 279379 h 927414"/>
                  <a:gd name="connsiteX173" fmla="*/ 1017399 w 3024845"/>
                  <a:gd name="connsiteY173" fmla="*/ 266138 h 927414"/>
                  <a:gd name="connsiteX174" fmla="*/ 1039693 w 3024845"/>
                  <a:gd name="connsiteY174" fmla="*/ 266138 h 927414"/>
                  <a:gd name="connsiteX175" fmla="*/ 1039693 w 3024845"/>
                  <a:gd name="connsiteY175" fmla="*/ 265057 h 927414"/>
                  <a:gd name="connsiteX176" fmla="*/ 1039693 w 3024845"/>
                  <a:gd name="connsiteY176" fmla="*/ 257491 h 927414"/>
                  <a:gd name="connsiteX177" fmla="*/ 1041466 w 3024845"/>
                  <a:gd name="connsiteY177" fmla="*/ 257491 h 927414"/>
                  <a:gd name="connsiteX178" fmla="*/ 1053880 w 3024845"/>
                  <a:gd name="connsiteY178" fmla="*/ 257491 h 927414"/>
                  <a:gd name="connsiteX179" fmla="*/ 1053880 w 3024845"/>
                  <a:gd name="connsiteY179" fmla="*/ 258572 h 927414"/>
                  <a:gd name="connsiteX180" fmla="*/ 1053880 w 3024845"/>
                  <a:gd name="connsiteY180" fmla="*/ 266138 h 927414"/>
                  <a:gd name="connsiteX181" fmla="*/ 1054640 w 3024845"/>
                  <a:gd name="connsiteY181" fmla="*/ 266138 h 927414"/>
                  <a:gd name="connsiteX182" fmla="*/ 1059960 w 3024845"/>
                  <a:gd name="connsiteY182" fmla="*/ 266138 h 927414"/>
                  <a:gd name="connsiteX183" fmla="*/ 1070093 w 3024845"/>
                  <a:gd name="connsiteY183" fmla="*/ 261814 h 927414"/>
                  <a:gd name="connsiteX184" fmla="*/ 1074146 w 3024845"/>
                  <a:gd name="connsiteY184" fmla="*/ 265057 h 927414"/>
                  <a:gd name="connsiteX185" fmla="*/ 1074146 w 3024845"/>
                  <a:gd name="connsiteY185" fmla="*/ 257491 h 927414"/>
                  <a:gd name="connsiteX186" fmla="*/ 1076426 w 3024845"/>
                  <a:gd name="connsiteY186" fmla="*/ 257491 h 927414"/>
                  <a:gd name="connsiteX187" fmla="*/ 1092387 w 3024845"/>
                  <a:gd name="connsiteY187" fmla="*/ 257491 h 927414"/>
                  <a:gd name="connsiteX188" fmla="*/ 1092387 w 3024845"/>
                  <a:gd name="connsiteY188" fmla="*/ 258572 h 927414"/>
                  <a:gd name="connsiteX189" fmla="*/ 1092387 w 3024845"/>
                  <a:gd name="connsiteY189" fmla="*/ 266138 h 927414"/>
                  <a:gd name="connsiteX190" fmla="*/ 1122787 w 3024845"/>
                  <a:gd name="connsiteY190" fmla="*/ 266138 h 927414"/>
                  <a:gd name="connsiteX191" fmla="*/ 1122787 w 3024845"/>
                  <a:gd name="connsiteY191" fmla="*/ 267759 h 927414"/>
                  <a:gd name="connsiteX192" fmla="*/ 1122787 w 3024845"/>
                  <a:gd name="connsiteY192" fmla="*/ 279109 h 927414"/>
                  <a:gd name="connsiteX193" fmla="*/ 1149134 w 3024845"/>
                  <a:gd name="connsiteY193" fmla="*/ 279109 h 927414"/>
                  <a:gd name="connsiteX194" fmla="*/ 1149134 w 3024845"/>
                  <a:gd name="connsiteY194" fmla="*/ 309373 h 927414"/>
                  <a:gd name="connsiteX195" fmla="*/ 1149894 w 3024845"/>
                  <a:gd name="connsiteY195" fmla="*/ 309373 h 927414"/>
                  <a:gd name="connsiteX196" fmla="*/ 1155214 w 3024845"/>
                  <a:gd name="connsiteY196" fmla="*/ 309373 h 927414"/>
                  <a:gd name="connsiteX197" fmla="*/ 1155214 w 3024845"/>
                  <a:gd name="connsiteY197" fmla="*/ 310454 h 927414"/>
                  <a:gd name="connsiteX198" fmla="*/ 1155214 w 3024845"/>
                  <a:gd name="connsiteY198" fmla="*/ 318021 h 927414"/>
                  <a:gd name="connsiteX199" fmla="*/ 1159268 w 3024845"/>
                  <a:gd name="connsiteY199" fmla="*/ 348285 h 927414"/>
                  <a:gd name="connsiteX200" fmla="*/ 1160028 w 3024845"/>
                  <a:gd name="connsiteY200" fmla="*/ 348285 h 927414"/>
                  <a:gd name="connsiteX201" fmla="*/ 1165348 w 3024845"/>
                  <a:gd name="connsiteY201" fmla="*/ 348285 h 927414"/>
                  <a:gd name="connsiteX202" fmla="*/ 1165348 w 3024845"/>
                  <a:gd name="connsiteY202" fmla="*/ 349096 h 927414"/>
                  <a:gd name="connsiteX203" fmla="*/ 1165348 w 3024845"/>
                  <a:gd name="connsiteY203" fmla="*/ 354771 h 927414"/>
                  <a:gd name="connsiteX204" fmla="*/ 1166361 w 3024845"/>
                  <a:gd name="connsiteY204" fmla="*/ 354771 h 927414"/>
                  <a:gd name="connsiteX205" fmla="*/ 1173454 w 3024845"/>
                  <a:gd name="connsiteY205" fmla="*/ 354771 h 927414"/>
                  <a:gd name="connsiteX206" fmla="*/ 1173454 w 3024845"/>
                  <a:gd name="connsiteY206" fmla="*/ 385036 h 927414"/>
                  <a:gd name="connsiteX207" fmla="*/ 1175481 w 3024845"/>
                  <a:gd name="connsiteY207" fmla="*/ 385036 h 927414"/>
                  <a:gd name="connsiteX208" fmla="*/ 1189668 w 3024845"/>
                  <a:gd name="connsiteY208" fmla="*/ 385036 h 927414"/>
                  <a:gd name="connsiteX209" fmla="*/ 1189668 w 3024845"/>
                  <a:gd name="connsiteY209" fmla="*/ 408815 h 927414"/>
                  <a:gd name="connsiteX210" fmla="*/ 1191695 w 3024845"/>
                  <a:gd name="connsiteY210" fmla="*/ 410436 h 927414"/>
                  <a:gd name="connsiteX211" fmla="*/ 1191695 w 3024845"/>
                  <a:gd name="connsiteY211" fmla="*/ 421786 h 927414"/>
                  <a:gd name="connsiteX212" fmla="*/ 1192455 w 3024845"/>
                  <a:gd name="connsiteY212" fmla="*/ 421786 h 927414"/>
                  <a:gd name="connsiteX213" fmla="*/ 1197775 w 3024845"/>
                  <a:gd name="connsiteY213" fmla="*/ 421786 h 927414"/>
                  <a:gd name="connsiteX214" fmla="*/ 1197775 w 3024845"/>
                  <a:gd name="connsiteY214" fmla="*/ 445565 h 927414"/>
                  <a:gd name="connsiteX215" fmla="*/ 1199041 w 3024845"/>
                  <a:gd name="connsiteY215" fmla="*/ 445565 h 927414"/>
                  <a:gd name="connsiteX216" fmla="*/ 1207908 w 3024845"/>
                  <a:gd name="connsiteY216" fmla="*/ 445565 h 927414"/>
                  <a:gd name="connsiteX217" fmla="*/ 1209935 w 3024845"/>
                  <a:gd name="connsiteY217" fmla="*/ 449619 h 927414"/>
                  <a:gd name="connsiteX218" fmla="*/ 1209935 w 3024845"/>
                  <a:gd name="connsiteY218" fmla="*/ 462860 h 927414"/>
                  <a:gd name="connsiteX219" fmla="*/ 1211455 w 3024845"/>
                  <a:gd name="connsiteY219" fmla="*/ 460968 h 927414"/>
                  <a:gd name="connsiteX220" fmla="*/ 1222095 w 3024845"/>
                  <a:gd name="connsiteY220" fmla="*/ 447727 h 927414"/>
                  <a:gd name="connsiteX221" fmla="*/ 1250469 w 3024845"/>
                  <a:gd name="connsiteY221" fmla="*/ 447727 h 927414"/>
                  <a:gd name="connsiteX222" fmla="*/ 1250469 w 3024845"/>
                  <a:gd name="connsiteY222" fmla="*/ 534198 h 927414"/>
                  <a:gd name="connsiteX223" fmla="*/ 1251229 w 3024845"/>
                  <a:gd name="connsiteY223" fmla="*/ 534198 h 927414"/>
                  <a:gd name="connsiteX224" fmla="*/ 1256549 w 3024845"/>
                  <a:gd name="connsiteY224" fmla="*/ 534198 h 927414"/>
                  <a:gd name="connsiteX225" fmla="*/ 1257309 w 3024845"/>
                  <a:gd name="connsiteY225" fmla="*/ 532847 h 927414"/>
                  <a:gd name="connsiteX226" fmla="*/ 1262629 w 3024845"/>
                  <a:gd name="connsiteY226" fmla="*/ 523389 h 927414"/>
                  <a:gd name="connsiteX227" fmla="*/ 1262629 w 3024845"/>
                  <a:gd name="connsiteY227" fmla="*/ 525281 h 927414"/>
                  <a:gd name="connsiteX228" fmla="*/ 1262629 w 3024845"/>
                  <a:gd name="connsiteY228" fmla="*/ 538522 h 927414"/>
                  <a:gd name="connsiteX229" fmla="*/ 1266682 w 3024845"/>
                  <a:gd name="connsiteY229" fmla="*/ 493125 h 927414"/>
                  <a:gd name="connsiteX230" fmla="*/ 1267442 w 3024845"/>
                  <a:gd name="connsiteY230" fmla="*/ 493125 h 927414"/>
                  <a:gd name="connsiteX231" fmla="*/ 1272762 w 3024845"/>
                  <a:gd name="connsiteY231" fmla="*/ 493125 h 927414"/>
                  <a:gd name="connsiteX232" fmla="*/ 1272762 w 3024845"/>
                  <a:gd name="connsiteY232" fmla="*/ 428271 h 927414"/>
                  <a:gd name="connsiteX233" fmla="*/ 1273776 w 3024845"/>
                  <a:gd name="connsiteY233" fmla="*/ 428271 h 927414"/>
                  <a:gd name="connsiteX234" fmla="*/ 1280869 w 3024845"/>
                  <a:gd name="connsiteY234" fmla="*/ 428271 h 927414"/>
                  <a:gd name="connsiteX235" fmla="*/ 1293029 w 3024845"/>
                  <a:gd name="connsiteY235" fmla="*/ 385036 h 927414"/>
                  <a:gd name="connsiteX236" fmla="*/ 1294296 w 3024845"/>
                  <a:gd name="connsiteY236" fmla="*/ 385036 h 927414"/>
                  <a:gd name="connsiteX237" fmla="*/ 1303163 w 3024845"/>
                  <a:gd name="connsiteY237" fmla="*/ 385036 h 927414"/>
                  <a:gd name="connsiteX238" fmla="*/ 1313296 w 3024845"/>
                  <a:gd name="connsiteY238" fmla="*/ 428271 h 927414"/>
                  <a:gd name="connsiteX239" fmla="*/ 1314309 w 3024845"/>
                  <a:gd name="connsiteY239" fmla="*/ 428271 h 927414"/>
                  <a:gd name="connsiteX240" fmla="*/ 1321403 w 3024845"/>
                  <a:gd name="connsiteY240" fmla="*/ 428271 h 927414"/>
                  <a:gd name="connsiteX241" fmla="*/ 1321403 w 3024845"/>
                  <a:gd name="connsiteY241" fmla="*/ 467183 h 927414"/>
                  <a:gd name="connsiteX242" fmla="*/ 1323176 w 3024845"/>
                  <a:gd name="connsiteY242" fmla="*/ 467183 h 927414"/>
                  <a:gd name="connsiteX243" fmla="*/ 1335590 w 3024845"/>
                  <a:gd name="connsiteY243" fmla="*/ 467183 h 927414"/>
                  <a:gd name="connsiteX244" fmla="*/ 1335590 w 3024845"/>
                  <a:gd name="connsiteY244" fmla="*/ 469345 h 927414"/>
                  <a:gd name="connsiteX245" fmla="*/ 1335590 w 3024845"/>
                  <a:gd name="connsiteY245" fmla="*/ 484477 h 927414"/>
                  <a:gd name="connsiteX246" fmla="*/ 1339643 w 3024845"/>
                  <a:gd name="connsiteY246" fmla="*/ 482316 h 927414"/>
                  <a:gd name="connsiteX247" fmla="*/ 1339643 w 3024845"/>
                  <a:gd name="connsiteY247" fmla="*/ 467183 h 927414"/>
                  <a:gd name="connsiteX248" fmla="*/ 1341163 w 3024845"/>
                  <a:gd name="connsiteY248" fmla="*/ 467183 h 927414"/>
                  <a:gd name="connsiteX249" fmla="*/ 1351803 w 3024845"/>
                  <a:gd name="connsiteY249" fmla="*/ 467183 h 927414"/>
                  <a:gd name="connsiteX250" fmla="*/ 1351803 w 3024845"/>
                  <a:gd name="connsiteY250" fmla="*/ 468804 h 927414"/>
                  <a:gd name="connsiteX251" fmla="*/ 1351803 w 3024845"/>
                  <a:gd name="connsiteY251" fmla="*/ 480154 h 927414"/>
                  <a:gd name="connsiteX252" fmla="*/ 1382204 w 3024845"/>
                  <a:gd name="connsiteY252" fmla="*/ 480154 h 927414"/>
                  <a:gd name="connsiteX253" fmla="*/ 1382204 w 3024845"/>
                  <a:gd name="connsiteY253" fmla="*/ 443404 h 927414"/>
                  <a:gd name="connsiteX254" fmla="*/ 1383470 w 3024845"/>
                  <a:gd name="connsiteY254" fmla="*/ 443404 h 927414"/>
                  <a:gd name="connsiteX255" fmla="*/ 1392337 w 3024845"/>
                  <a:gd name="connsiteY255" fmla="*/ 443404 h 927414"/>
                  <a:gd name="connsiteX256" fmla="*/ 1392337 w 3024845"/>
                  <a:gd name="connsiteY256" fmla="*/ 465021 h 927414"/>
                  <a:gd name="connsiteX257" fmla="*/ 1394364 w 3024845"/>
                  <a:gd name="connsiteY257" fmla="*/ 432595 h 927414"/>
                  <a:gd name="connsiteX258" fmla="*/ 1416657 w 3024845"/>
                  <a:gd name="connsiteY258" fmla="*/ 432595 h 927414"/>
                  <a:gd name="connsiteX259" fmla="*/ 1416657 w 3024845"/>
                  <a:gd name="connsiteY259" fmla="*/ 430973 h 927414"/>
                  <a:gd name="connsiteX260" fmla="*/ 1416657 w 3024845"/>
                  <a:gd name="connsiteY260" fmla="*/ 419624 h 927414"/>
                  <a:gd name="connsiteX261" fmla="*/ 1417417 w 3024845"/>
                  <a:gd name="connsiteY261" fmla="*/ 419624 h 927414"/>
                  <a:gd name="connsiteX262" fmla="*/ 1422737 w 3024845"/>
                  <a:gd name="connsiteY262" fmla="*/ 419624 h 927414"/>
                  <a:gd name="connsiteX263" fmla="*/ 1422737 w 3024845"/>
                  <a:gd name="connsiteY263" fmla="*/ 417733 h 927414"/>
                  <a:gd name="connsiteX264" fmla="*/ 1422737 w 3024845"/>
                  <a:gd name="connsiteY264" fmla="*/ 404492 h 927414"/>
                  <a:gd name="connsiteX265" fmla="*/ 1426791 w 3024845"/>
                  <a:gd name="connsiteY265" fmla="*/ 410977 h 927414"/>
                  <a:gd name="connsiteX266" fmla="*/ 1429071 w 3024845"/>
                  <a:gd name="connsiteY266" fmla="*/ 410977 h 927414"/>
                  <a:gd name="connsiteX267" fmla="*/ 1445031 w 3024845"/>
                  <a:gd name="connsiteY267" fmla="*/ 410977 h 927414"/>
                  <a:gd name="connsiteX268" fmla="*/ 1445031 w 3024845"/>
                  <a:gd name="connsiteY268" fmla="*/ 410166 h 927414"/>
                  <a:gd name="connsiteX269" fmla="*/ 1445031 w 3024845"/>
                  <a:gd name="connsiteY269" fmla="*/ 404492 h 927414"/>
                  <a:gd name="connsiteX270" fmla="*/ 1445791 w 3024845"/>
                  <a:gd name="connsiteY270" fmla="*/ 404492 h 927414"/>
                  <a:gd name="connsiteX271" fmla="*/ 1451111 w 3024845"/>
                  <a:gd name="connsiteY271" fmla="*/ 404492 h 927414"/>
                  <a:gd name="connsiteX272" fmla="*/ 1451111 w 3024845"/>
                  <a:gd name="connsiteY272" fmla="*/ 405843 h 927414"/>
                  <a:gd name="connsiteX273" fmla="*/ 1451111 w 3024845"/>
                  <a:gd name="connsiteY273" fmla="*/ 415301 h 927414"/>
                  <a:gd name="connsiteX274" fmla="*/ 1489618 w 3024845"/>
                  <a:gd name="connsiteY274" fmla="*/ 415301 h 927414"/>
                  <a:gd name="connsiteX275" fmla="*/ 1489618 w 3024845"/>
                  <a:gd name="connsiteY275" fmla="*/ 553654 h 927414"/>
                  <a:gd name="connsiteX276" fmla="*/ 1491138 w 3024845"/>
                  <a:gd name="connsiteY276" fmla="*/ 553654 h 927414"/>
                  <a:gd name="connsiteX277" fmla="*/ 1501778 w 3024845"/>
                  <a:gd name="connsiteY277" fmla="*/ 553654 h 927414"/>
                  <a:gd name="connsiteX278" fmla="*/ 1501778 w 3024845"/>
                  <a:gd name="connsiteY278" fmla="*/ 540684 h 927414"/>
                  <a:gd name="connsiteX279" fmla="*/ 1505832 w 3024845"/>
                  <a:gd name="connsiteY279" fmla="*/ 540684 h 927414"/>
                  <a:gd name="connsiteX280" fmla="*/ 1505832 w 3024845"/>
                  <a:gd name="connsiteY280" fmla="*/ 553654 h 927414"/>
                  <a:gd name="connsiteX281" fmla="*/ 1536232 w 3024845"/>
                  <a:gd name="connsiteY281" fmla="*/ 553654 h 927414"/>
                  <a:gd name="connsiteX282" fmla="*/ 1536232 w 3024845"/>
                  <a:gd name="connsiteY282" fmla="*/ 523389 h 927414"/>
                  <a:gd name="connsiteX283" fmla="*/ 1548392 w 3024845"/>
                  <a:gd name="connsiteY283" fmla="*/ 523389 h 927414"/>
                  <a:gd name="connsiteX284" fmla="*/ 1560552 w 3024845"/>
                  <a:gd name="connsiteY284" fmla="*/ 521228 h 927414"/>
                  <a:gd name="connsiteX285" fmla="*/ 1564606 w 3024845"/>
                  <a:gd name="connsiteY285" fmla="*/ 523389 h 927414"/>
                  <a:gd name="connsiteX286" fmla="*/ 1574739 w 3024845"/>
                  <a:gd name="connsiteY286" fmla="*/ 523389 h 927414"/>
                  <a:gd name="connsiteX287" fmla="*/ 1574739 w 3024845"/>
                  <a:gd name="connsiteY287" fmla="*/ 553654 h 927414"/>
                  <a:gd name="connsiteX288" fmla="*/ 1582846 w 3024845"/>
                  <a:gd name="connsiteY288" fmla="*/ 553654 h 927414"/>
                  <a:gd name="connsiteX289" fmla="*/ 1582846 w 3024845"/>
                  <a:gd name="connsiteY289" fmla="*/ 570949 h 927414"/>
                  <a:gd name="connsiteX290" fmla="*/ 1592182 w 3024845"/>
                  <a:gd name="connsiteY290" fmla="*/ 571854 h 927414"/>
                  <a:gd name="connsiteX291" fmla="*/ 1605140 w 3024845"/>
                  <a:gd name="connsiteY291" fmla="*/ 571854 h 927414"/>
                  <a:gd name="connsiteX292" fmla="*/ 1605140 w 3024845"/>
                  <a:gd name="connsiteY292" fmla="*/ 555816 h 927414"/>
                  <a:gd name="connsiteX293" fmla="*/ 1673096 w 3024845"/>
                  <a:gd name="connsiteY293" fmla="*/ 555816 h 927414"/>
                  <a:gd name="connsiteX294" fmla="*/ 1673096 w 3024845"/>
                  <a:gd name="connsiteY294" fmla="*/ 470563 h 927414"/>
                  <a:gd name="connsiteX295" fmla="*/ 1745104 w 3024845"/>
                  <a:gd name="connsiteY295" fmla="*/ 470563 h 927414"/>
                  <a:gd name="connsiteX296" fmla="*/ 1745104 w 3024845"/>
                  <a:gd name="connsiteY296" fmla="*/ 549331 h 927414"/>
                  <a:gd name="connsiteX297" fmla="*/ 1747008 w 3024845"/>
                  <a:gd name="connsiteY297" fmla="*/ 549331 h 927414"/>
                  <a:gd name="connsiteX298" fmla="*/ 1748250 w 3024845"/>
                  <a:gd name="connsiteY298" fmla="*/ 571854 h 927414"/>
                  <a:gd name="connsiteX299" fmla="*/ 1757926 w 3024845"/>
                  <a:gd name="connsiteY299" fmla="*/ 571854 h 927414"/>
                  <a:gd name="connsiteX300" fmla="*/ 1759168 w 3024845"/>
                  <a:gd name="connsiteY300" fmla="*/ 549331 h 927414"/>
                  <a:gd name="connsiteX301" fmla="*/ 1765248 w 3024845"/>
                  <a:gd name="connsiteY301" fmla="*/ 549331 h 927414"/>
                  <a:gd name="connsiteX302" fmla="*/ 1766490 w 3024845"/>
                  <a:gd name="connsiteY302" fmla="*/ 571854 h 927414"/>
                  <a:gd name="connsiteX303" fmla="*/ 1817112 w 3024845"/>
                  <a:gd name="connsiteY303" fmla="*/ 571854 h 927414"/>
                  <a:gd name="connsiteX304" fmla="*/ 1817112 w 3024845"/>
                  <a:gd name="connsiteY304" fmla="*/ 408826 h 927414"/>
                  <a:gd name="connsiteX305" fmla="*/ 2014439 w 3024845"/>
                  <a:gd name="connsiteY305" fmla="*/ 408826 h 927414"/>
                  <a:gd name="connsiteX306" fmla="*/ 2014439 w 3024845"/>
                  <a:gd name="connsiteY306" fmla="*/ 571854 h 927414"/>
                  <a:gd name="connsiteX307" fmla="*/ 2033136 w 3024845"/>
                  <a:gd name="connsiteY307" fmla="*/ 571854 h 927414"/>
                  <a:gd name="connsiteX308" fmla="*/ 2033136 w 3024845"/>
                  <a:gd name="connsiteY308" fmla="*/ 489161 h 927414"/>
                  <a:gd name="connsiteX309" fmla="*/ 2128256 w 3024845"/>
                  <a:gd name="connsiteY309" fmla="*/ 489161 h 927414"/>
                  <a:gd name="connsiteX310" fmla="*/ 2146266 w 3024845"/>
                  <a:gd name="connsiteY310" fmla="*/ 239 h 927414"/>
                  <a:gd name="connsiteX311" fmla="*/ 2180720 w 3024845"/>
                  <a:gd name="connsiteY311" fmla="*/ 423948 h 927414"/>
                  <a:gd name="connsiteX312" fmla="*/ 2245574 w 3024845"/>
                  <a:gd name="connsiteY312" fmla="*/ 423948 h 927414"/>
                  <a:gd name="connsiteX313" fmla="*/ 2245574 w 3024845"/>
                  <a:gd name="connsiteY313" fmla="*/ 499610 h 927414"/>
                  <a:gd name="connsiteX314" fmla="*/ 2253681 w 3024845"/>
                  <a:gd name="connsiteY314" fmla="*/ 499610 h 927414"/>
                  <a:gd name="connsiteX315" fmla="*/ 2255708 w 3024845"/>
                  <a:gd name="connsiteY315" fmla="*/ 493125 h 927414"/>
                  <a:gd name="connsiteX316" fmla="*/ 2261788 w 3024845"/>
                  <a:gd name="connsiteY316" fmla="*/ 493125 h 927414"/>
                  <a:gd name="connsiteX317" fmla="*/ 2263815 w 3024845"/>
                  <a:gd name="connsiteY317" fmla="*/ 501772 h 927414"/>
                  <a:gd name="connsiteX318" fmla="*/ 2275975 w 3024845"/>
                  <a:gd name="connsiteY318" fmla="*/ 501772 h 927414"/>
                  <a:gd name="connsiteX319" fmla="*/ 2275975 w 3024845"/>
                  <a:gd name="connsiteY319" fmla="*/ 495286 h 927414"/>
                  <a:gd name="connsiteX320" fmla="*/ 2298268 w 3024845"/>
                  <a:gd name="connsiteY320" fmla="*/ 495286 h 927414"/>
                  <a:gd name="connsiteX321" fmla="*/ 2298268 w 3024845"/>
                  <a:gd name="connsiteY321" fmla="*/ 501772 h 927414"/>
                  <a:gd name="connsiteX322" fmla="*/ 2318535 w 3024845"/>
                  <a:gd name="connsiteY322" fmla="*/ 501772 h 927414"/>
                  <a:gd name="connsiteX323" fmla="*/ 2318535 w 3024845"/>
                  <a:gd name="connsiteY323" fmla="*/ 547169 h 927414"/>
                  <a:gd name="connsiteX324" fmla="*/ 2332722 w 3024845"/>
                  <a:gd name="connsiteY324" fmla="*/ 547169 h 927414"/>
                  <a:gd name="connsiteX325" fmla="*/ 2332722 w 3024845"/>
                  <a:gd name="connsiteY325" fmla="*/ 534198 h 927414"/>
                  <a:gd name="connsiteX326" fmla="*/ 2348936 w 3024845"/>
                  <a:gd name="connsiteY326" fmla="*/ 534198 h 927414"/>
                  <a:gd name="connsiteX327" fmla="*/ 2348936 w 3024845"/>
                  <a:gd name="connsiteY327" fmla="*/ 354771 h 927414"/>
                  <a:gd name="connsiteX328" fmla="*/ 2355016 w 3024845"/>
                  <a:gd name="connsiteY328" fmla="*/ 348285 h 927414"/>
                  <a:gd name="connsiteX329" fmla="*/ 2427977 w 3024845"/>
                  <a:gd name="connsiteY329" fmla="*/ 348285 h 927414"/>
                  <a:gd name="connsiteX330" fmla="*/ 2427977 w 3024845"/>
                  <a:gd name="connsiteY330" fmla="*/ 356933 h 927414"/>
                  <a:gd name="connsiteX331" fmla="*/ 2438110 w 3024845"/>
                  <a:gd name="connsiteY331" fmla="*/ 356933 h 927414"/>
                  <a:gd name="connsiteX332" fmla="*/ 2438110 w 3024845"/>
                  <a:gd name="connsiteY332" fmla="*/ 471507 h 927414"/>
                  <a:gd name="connsiteX333" fmla="*/ 2460404 w 3024845"/>
                  <a:gd name="connsiteY333" fmla="*/ 471507 h 927414"/>
                  <a:gd name="connsiteX334" fmla="*/ 2460404 w 3024845"/>
                  <a:gd name="connsiteY334" fmla="*/ 404492 h 927414"/>
                  <a:gd name="connsiteX335" fmla="*/ 2486751 w 3024845"/>
                  <a:gd name="connsiteY335" fmla="*/ 404492 h 927414"/>
                  <a:gd name="connsiteX336" fmla="*/ 2490804 w 3024845"/>
                  <a:gd name="connsiteY336" fmla="*/ 400168 h 927414"/>
                  <a:gd name="connsiteX337" fmla="*/ 2498911 w 3024845"/>
                  <a:gd name="connsiteY337" fmla="*/ 400168 h 927414"/>
                  <a:gd name="connsiteX338" fmla="*/ 2502964 w 3024845"/>
                  <a:gd name="connsiteY338" fmla="*/ 404492 h 927414"/>
                  <a:gd name="connsiteX339" fmla="*/ 2525258 w 3024845"/>
                  <a:gd name="connsiteY339" fmla="*/ 404492 h 927414"/>
                  <a:gd name="connsiteX340" fmla="*/ 2525258 w 3024845"/>
                  <a:gd name="connsiteY340" fmla="*/ 287756 h 927414"/>
                  <a:gd name="connsiteX341" fmla="*/ 2582005 w 3024845"/>
                  <a:gd name="connsiteY341" fmla="*/ 276947 h 927414"/>
                  <a:gd name="connsiteX342" fmla="*/ 2582005 w 3024845"/>
                  <a:gd name="connsiteY342" fmla="*/ 278028 h 927414"/>
                  <a:gd name="connsiteX343" fmla="*/ 2582005 w 3024845"/>
                  <a:gd name="connsiteY343" fmla="*/ 285594 h 927414"/>
                  <a:gd name="connsiteX344" fmla="*/ 2608352 w 3024845"/>
                  <a:gd name="connsiteY344" fmla="*/ 285594 h 927414"/>
                  <a:gd name="connsiteX345" fmla="*/ 2608352 w 3024845"/>
                  <a:gd name="connsiteY345" fmla="*/ 540684 h 927414"/>
                  <a:gd name="connsiteX346" fmla="*/ 2630646 w 3024845"/>
                  <a:gd name="connsiteY346" fmla="*/ 540684 h 927414"/>
                  <a:gd name="connsiteX347" fmla="*/ 2630646 w 3024845"/>
                  <a:gd name="connsiteY347" fmla="*/ 536360 h 927414"/>
                  <a:gd name="connsiteX348" fmla="*/ 2642806 w 3024845"/>
                  <a:gd name="connsiteY348" fmla="*/ 536360 h 927414"/>
                  <a:gd name="connsiteX349" fmla="*/ 2642806 w 3024845"/>
                  <a:gd name="connsiteY349" fmla="*/ 540684 h 927414"/>
                  <a:gd name="connsiteX350" fmla="*/ 2667126 w 3024845"/>
                  <a:gd name="connsiteY350" fmla="*/ 540684 h 927414"/>
                  <a:gd name="connsiteX351" fmla="*/ 2667126 w 3024845"/>
                  <a:gd name="connsiteY351" fmla="*/ 527713 h 927414"/>
                  <a:gd name="connsiteX352" fmla="*/ 2695500 w 3024845"/>
                  <a:gd name="connsiteY352" fmla="*/ 527713 h 927414"/>
                  <a:gd name="connsiteX353" fmla="*/ 2707660 w 3024845"/>
                  <a:gd name="connsiteY353" fmla="*/ 523389 h 927414"/>
                  <a:gd name="connsiteX354" fmla="*/ 2727927 w 3024845"/>
                  <a:gd name="connsiteY354" fmla="*/ 527713 h 927414"/>
                  <a:gd name="connsiteX355" fmla="*/ 2727927 w 3024845"/>
                  <a:gd name="connsiteY355" fmla="*/ 510419 h 927414"/>
                  <a:gd name="connsiteX356" fmla="*/ 2736034 w 3024845"/>
                  <a:gd name="connsiteY356" fmla="*/ 510419 h 927414"/>
                  <a:gd name="connsiteX357" fmla="*/ 2736034 w 3024845"/>
                  <a:gd name="connsiteY357" fmla="*/ 497448 h 927414"/>
                  <a:gd name="connsiteX358" fmla="*/ 2792781 w 3024845"/>
                  <a:gd name="connsiteY358" fmla="*/ 497448 h 927414"/>
                  <a:gd name="connsiteX359" fmla="*/ 2792781 w 3024845"/>
                  <a:gd name="connsiteY359" fmla="*/ 467183 h 927414"/>
                  <a:gd name="connsiteX360" fmla="*/ 2811021 w 3024845"/>
                  <a:gd name="connsiteY360" fmla="*/ 467183 h 927414"/>
                  <a:gd name="connsiteX361" fmla="*/ 2811021 w 3024845"/>
                  <a:gd name="connsiteY361" fmla="*/ 460698 h 927414"/>
                  <a:gd name="connsiteX362" fmla="*/ 2823181 w 3024845"/>
                  <a:gd name="connsiteY362" fmla="*/ 460698 h 927414"/>
                  <a:gd name="connsiteX363" fmla="*/ 2823181 w 3024845"/>
                  <a:gd name="connsiteY363" fmla="*/ 467183 h 927414"/>
                  <a:gd name="connsiteX364" fmla="*/ 2839395 w 3024845"/>
                  <a:gd name="connsiteY364" fmla="*/ 467183 h 927414"/>
                  <a:gd name="connsiteX365" fmla="*/ 2839395 w 3024845"/>
                  <a:gd name="connsiteY365" fmla="*/ 516904 h 927414"/>
                  <a:gd name="connsiteX366" fmla="*/ 2871822 w 3024845"/>
                  <a:gd name="connsiteY366" fmla="*/ 516904 h 927414"/>
                  <a:gd name="connsiteX367" fmla="*/ 2871822 w 3024845"/>
                  <a:gd name="connsiteY367" fmla="*/ 490963 h 927414"/>
                  <a:gd name="connsiteX368" fmla="*/ 2910329 w 3024845"/>
                  <a:gd name="connsiteY368" fmla="*/ 490963 h 927414"/>
                  <a:gd name="connsiteX369" fmla="*/ 2910329 w 3024845"/>
                  <a:gd name="connsiteY369" fmla="*/ 460698 h 927414"/>
                  <a:gd name="connsiteX370" fmla="*/ 2958970 w 3024845"/>
                  <a:gd name="connsiteY370" fmla="*/ 460698 h 927414"/>
                  <a:gd name="connsiteX371" fmla="*/ 2958970 w 3024845"/>
                  <a:gd name="connsiteY371" fmla="*/ 571854 h 927414"/>
                  <a:gd name="connsiteX372" fmla="*/ 2958970 w 3024845"/>
                  <a:gd name="connsiteY372" fmla="*/ 585633 h 927414"/>
                  <a:gd name="connsiteX373" fmla="*/ 3024845 w 3024845"/>
                  <a:gd name="connsiteY373" fmla="*/ 585633 h 927414"/>
                  <a:gd name="connsiteX374" fmla="*/ 3024845 w 3024845"/>
                  <a:gd name="connsiteY374" fmla="*/ 927414 h 927414"/>
                  <a:gd name="connsiteX375" fmla="*/ 2054 w 3024845"/>
                  <a:gd name="connsiteY375" fmla="*/ 925081 h 927414"/>
                  <a:gd name="connsiteX376" fmla="*/ 0 w 3024845"/>
                  <a:gd name="connsiteY376" fmla="*/ 490963 h 927414"/>
                  <a:gd name="connsiteX377" fmla="*/ 20267 w 3024845"/>
                  <a:gd name="connsiteY377" fmla="*/ 490963 h 927414"/>
                  <a:gd name="connsiteX378" fmla="*/ 20774 w 3024845"/>
                  <a:gd name="connsiteY378" fmla="*/ 489882 h 927414"/>
                  <a:gd name="connsiteX379" fmla="*/ 24320 w 3024845"/>
                  <a:gd name="connsiteY379" fmla="*/ 482316 h 927414"/>
                  <a:gd name="connsiteX380" fmla="*/ 26094 w 3024845"/>
                  <a:gd name="connsiteY380" fmla="*/ 482586 h 927414"/>
                  <a:gd name="connsiteX381" fmla="*/ 38507 w 3024845"/>
                  <a:gd name="connsiteY381" fmla="*/ 484477 h 927414"/>
                  <a:gd name="connsiteX382" fmla="*/ 39014 w 3024845"/>
                  <a:gd name="connsiteY382" fmla="*/ 485829 h 927414"/>
                  <a:gd name="connsiteX383" fmla="*/ 42560 w 3024845"/>
                  <a:gd name="connsiteY383" fmla="*/ 495286 h 927414"/>
                  <a:gd name="connsiteX384" fmla="*/ 68907 w 3024845"/>
                  <a:gd name="connsiteY384" fmla="*/ 497448 h 927414"/>
                  <a:gd name="connsiteX385" fmla="*/ 68907 w 3024845"/>
                  <a:gd name="connsiteY385" fmla="*/ 374227 h 927414"/>
                  <a:gd name="connsiteX386" fmla="*/ 70934 w 3024845"/>
                  <a:gd name="connsiteY386" fmla="*/ 374227 h 927414"/>
                  <a:gd name="connsiteX387" fmla="*/ 85121 w 3024845"/>
                  <a:gd name="connsiteY387" fmla="*/ 374227 h 927414"/>
                  <a:gd name="connsiteX388" fmla="*/ 85121 w 3024845"/>
                  <a:gd name="connsiteY388" fmla="*/ 238035 h 927414"/>
                  <a:gd name="connsiteX389" fmla="*/ 86894 w 3024845"/>
                  <a:gd name="connsiteY389" fmla="*/ 238035 h 927414"/>
                  <a:gd name="connsiteX390" fmla="*/ 99308 w 3024845"/>
                  <a:gd name="connsiteY390" fmla="*/ 238035 h 927414"/>
                  <a:gd name="connsiteX391" fmla="*/ 99308 w 3024845"/>
                  <a:gd name="connsiteY391" fmla="*/ 123461 h 927414"/>
                  <a:gd name="connsiteX392" fmla="*/ 103361 w 3024845"/>
                  <a:gd name="connsiteY392" fmla="*/ 95357 h 927414"/>
                  <a:gd name="connsiteX393" fmla="*/ 105388 w 3024845"/>
                  <a:gd name="connsiteY393" fmla="*/ 95357 h 927414"/>
                  <a:gd name="connsiteX394" fmla="*/ 119575 w 3024845"/>
                  <a:gd name="connsiteY394" fmla="*/ 95357 h 927414"/>
                  <a:gd name="connsiteX0" fmla="*/ 119575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392" fmla="*/ 105388 w 3024845"/>
                  <a:gd name="connsiteY392" fmla="*/ 2161 h 834218"/>
                  <a:gd name="connsiteX393" fmla="*/ 119575 w 3024845"/>
                  <a:gd name="connsiteY393" fmla="*/ 2161 h 834218"/>
                  <a:gd name="connsiteX0" fmla="*/ 105388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392" fmla="*/ 105388 w 3024845"/>
                  <a:gd name="connsiteY392"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20909 w 3024845"/>
                  <a:gd name="connsiteY5" fmla="*/ 30265 h 834218"/>
                  <a:gd name="connsiteX6" fmla="*/ 220909 w 3024845"/>
                  <a:gd name="connsiteY6" fmla="*/ 144839 h 834218"/>
                  <a:gd name="connsiteX7" fmla="*/ 223189 w 3024845"/>
                  <a:gd name="connsiteY7" fmla="*/ 144839 h 834218"/>
                  <a:gd name="connsiteX8" fmla="*/ 239150 w 3024845"/>
                  <a:gd name="connsiteY8" fmla="*/ 144839 h 834218"/>
                  <a:gd name="connsiteX9" fmla="*/ 239150 w 3024845"/>
                  <a:gd name="connsiteY9" fmla="*/ 285354 h 834218"/>
                  <a:gd name="connsiteX10" fmla="*/ 240670 w 3024845"/>
                  <a:gd name="connsiteY10" fmla="*/ 285084 h 834218"/>
                  <a:gd name="connsiteX11" fmla="*/ 251310 w 3024845"/>
                  <a:gd name="connsiteY11" fmla="*/ 283193 h 834218"/>
                  <a:gd name="connsiteX12" fmla="*/ 249283 w 3024845"/>
                  <a:gd name="connsiteY12" fmla="*/ 371825 h 834218"/>
                  <a:gd name="connsiteX13" fmla="*/ 250803 w 3024845"/>
                  <a:gd name="connsiteY13" fmla="*/ 372096 h 834218"/>
                  <a:gd name="connsiteX14" fmla="*/ 261443 w 3024845"/>
                  <a:gd name="connsiteY14" fmla="*/ 373987 h 834218"/>
                  <a:gd name="connsiteX15" fmla="*/ 261696 w 3024845"/>
                  <a:gd name="connsiteY15" fmla="*/ 374798 h 834218"/>
                  <a:gd name="connsiteX16" fmla="*/ 263470 w 3024845"/>
                  <a:gd name="connsiteY16" fmla="*/ 380473 h 834218"/>
                  <a:gd name="connsiteX17" fmla="*/ 264230 w 3024845"/>
                  <a:gd name="connsiteY17" fmla="*/ 378041 h 834218"/>
                  <a:gd name="connsiteX18" fmla="*/ 269550 w 3024845"/>
                  <a:gd name="connsiteY18" fmla="*/ 361017 h 834218"/>
                  <a:gd name="connsiteX19" fmla="*/ 271323 w 3024845"/>
                  <a:gd name="connsiteY19" fmla="*/ 361017 h 834218"/>
                  <a:gd name="connsiteX20" fmla="*/ 283737 w 3024845"/>
                  <a:gd name="connsiteY20" fmla="*/ 361017 h 834218"/>
                  <a:gd name="connsiteX21" fmla="*/ 283737 w 3024845"/>
                  <a:gd name="connsiteY21" fmla="*/ 393443 h 834218"/>
                  <a:gd name="connsiteX22" fmla="*/ 284750 w 3024845"/>
                  <a:gd name="connsiteY22" fmla="*/ 393984 h 834218"/>
                  <a:gd name="connsiteX23" fmla="*/ 291844 w 3024845"/>
                  <a:gd name="connsiteY23" fmla="*/ 397767 h 834218"/>
                  <a:gd name="connsiteX24" fmla="*/ 291844 w 3024845"/>
                  <a:gd name="connsiteY24" fmla="*/ 399118 h 834218"/>
                  <a:gd name="connsiteX25" fmla="*/ 291844 w 3024845"/>
                  <a:gd name="connsiteY25" fmla="*/ 408576 h 834218"/>
                  <a:gd name="connsiteX26" fmla="*/ 336431 w 3024845"/>
                  <a:gd name="connsiteY26" fmla="*/ 408576 h 834218"/>
                  <a:gd name="connsiteX27" fmla="*/ 336431 w 3024845"/>
                  <a:gd name="connsiteY27" fmla="*/ 409657 h 834218"/>
                  <a:gd name="connsiteX28" fmla="*/ 336431 w 3024845"/>
                  <a:gd name="connsiteY28" fmla="*/ 417223 h 834218"/>
                  <a:gd name="connsiteX29" fmla="*/ 338457 w 3024845"/>
                  <a:gd name="connsiteY29" fmla="*/ 417223 h 834218"/>
                  <a:gd name="connsiteX30" fmla="*/ 352644 w 3024845"/>
                  <a:gd name="connsiteY30" fmla="*/ 417223 h 834218"/>
                  <a:gd name="connsiteX31" fmla="*/ 352644 w 3024845"/>
                  <a:gd name="connsiteY31" fmla="*/ 386958 h 834218"/>
                  <a:gd name="connsiteX32" fmla="*/ 397231 w 3024845"/>
                  <a:gd name="connsiteY32" fmla="*/ 386958 h 834218"/>
                  <a:gd name="connsiteX33" fmla="*/ 397231 w 3024845"/>
                  <a:gd name="connsiteY33" fmla="*/ 385607 h 834218"/>
                  <a:gd name="connsiteX34" fmla="*/ 397231 w 3024845"/>
                  <a:gd name="connsiteY34" fmla="*/ 376149 h 834218"/>
                  <a:gd name="connsiteX35" fmla="*/ 398245 w 3024845"/>
                  <a:gd name="connsiteY35" fmla="*/ 376149 h 834218"/>
                  <a:gd name="connsiteX36" fmla="*/ 405338 w 3024845"/>
                  <a:gd name="connsiteY36" fmla="*/ 376149 h 834218"/>
                  <a:gd name="connsiteX37" fmla="*/ 405338 w 3024845"/>
                  <a:gd name="connsiteY37" fmla="*/ 374258 h 834218"/>
                  <a:gd name="connsiteX38" fmla="*/ 405338 w 3024845"/>
                  <a:gd name="connsiteY38" fmla="*/ 361017 h 834218"/>
                  <a:gd name="connsiteX39" fmla="*/ 406098 w 3024845"/>
                  <a:gd name="connsiteY39" fmla="*/ 361017 h 834218"/>
                  <a:gd name="connsiteX40" fmla="*/ 411418 w 3024845"/>
                  <a:gd name="connsiteY40" fmla="*/ 361017 h 834218"/>
                  <a:gd name="connsiteX41" fmla="*/ 411418 w 3024845"/>
                  <a:gd name="connsiteY41" fmla="*/ 359936 h 834218"/>
                  <a:gd name="connsiteX42" fmla="*/ 411418 w 3024845"/>
                  <a:gd name="connsiteY42" fmla="*/ 352369 h 834218"/>
                  <a:gd name="connsiteX43" fmla="*/ 413445 w 3024845"/>
                  <a:gd name="connsiteY43" fmla="*/ 352369 h 834218"/>
                  <a:gd name="connsiteX44" fmla="*/ 427632 w 3024845"/>
                  <a:gd name="connsiteY44" fmla="*/ 352369 h 834218"/>
                  <a:gd name="connsiteX45" fmla="*/ 427632 w 3024845"/>
                  <a:gd name="connsiteY45" fmla="*/ 353450 h 834218"/>
                  <a:gd name="connsiteX46" fmla="*/ 427632 w 3024845"/>
                  <a:gd name="connsiteY46" fmla="*/ 361017 h 834218"/>
                  <a:gd name="connsiteX47" fmla="*/ 449925 w 3024845"/>
                  <a:gd name="connsiteY47" fmla="*/ 361017 h 834218"/>
                  <a:gd name="connsiteX48" fmla="*/ 449925 w 3024845"/>
                  <a:gd name="connsiteY48" fmla="*/ 359125 h 834218"/>
                  <a:gd name="connsiteX49" fmla="*/ 449925 w 3024845"/>
                  <a:gd name="connsiteY49" fmla="*/ 345884 h 834218"/>
                  <a:gd name="connsiteX50" fmla="*/ 451699 w 3024845"/>
                  <a:gd name="connsiteY50" fmla="*/ 345884 h 834218"/>
                  <a:gd name="connsiteX51" fmla="*/ 464112 w 3024845"/>
                  <a:gd name="connsiteY51" fmla="*/ 345884 h 834218"/>
                  <a:gd name="connsiteX52" fmla="*/ 464112 w 3024845"/>
                  <a:gd name="connsiteY52" fmla="*/ 369664 h 834218"/>
                  <a:gd name="connsiteX53" fmla="*/ 465126 w 3024845"/>
                  <a:gd name="connsiteY53" fmla="*/ 369664 h 834218"/>
                  <a:gd name="connsiteX54" fmla="*/ 472219 w 3024845"/>
                  <a:gd name="connsiteY54" fmla="*/ 369664 h 834218"/>
                  <a:gd name="connsiteX55" fmla="*/ 472219 w 3024845"/>
                  <a:gd name="connsiteY55" fmla="*/ 368583 h 834218"/>
                  <a:gd name="connsiteX56" fmla="*/ 472219 w 3024845"/>
                  <a:gd name="connsiteY56" fmla="*/ 361017 h 834218"/>
                  <a:gd name="connsiteX57" fmla="*/ 473992 w 3024845"/>
                  <a:gd name="connsiteY57" fmla="*/ 361017 h 834218"/>
                  <a:gd name="connsiteX58" fmla="*/ 486406 w 3024845"/>
                  <a:gd name="connsiteY58" fmla="*/ 361017 h 834218"/>
                  <a:gd name="connsiteX59" fmla="*/ 486406 w 3024845"/>
                  <a:gd name="connsiteY59" fmla="*/ 386958 h 834218"/>
                  <a:gd name="connsiteX60" fmla="*/ 488433 w 3024845"/>
                  <a:gd name="connsiteY60" fmla="*/ 386958 h 834218"/>
                  <a:gd name="connsiteX61" fmla="*/ 502619 w 3024845"/>
                  <a:gd name="connsiteY61" fmla="*/ 386958 h 834218"/>
                  <a:gd name="connsiteX62" fmla="*/ 502619 w 3024845"/>
                  <a:gd name="connsiteY62" fmla="*/ 388579 h 834218"/>
                  <a:gd name="connsiteX63" fmla="*/ 502619 w 3024845"/>
                  <a:gd name="connsiteY63" fmla="*/ 399929 h 834218"/>
                  <a:gd name="connsiteX64" fmla="*/ 503379 w 3024845"/>
                  <a:gd name="connsiteY64" fmla="*/ 399929 h 834218"/>
                  <a:gd name="connsiteX65" fmla="*/ 508700 w 3024845"/>
                  <a:gd name="connsiteY65" fmla="*/ 399929 h 834218"/>
                  <a:gd name="connsiteX66" fmla="*/ 508700 w 3024845"/>
                  <a:gd name="connsiteY66" fmla="*/ 399118 h 834218"/>
                  <a:gd name="connsiteX67" fmla="*/ 508700 w 3024845"/>
                  <a:gd name="connsiteY67" fmla="*/ 393443 h 834218"/>
                  <a:gd name="connsiteX68" fmla="*/ 539100 w 3024845"/>
                  <a:gd name="connsiteY68" fmla="*/ 393443 h 834218"/>
                  <a:gd name="connsiteX69" fmla="*/ 539100 w 3024845"/>
                  <a:gd name="connsiteY69" fmla="*/ 417223 h 834218"/>
                  <a:gd name="connsiteX70" fmla="*/ 540113 w 3024845"/>
                  <a:gd name="connsiteY70" fmla="*/ 417223 h 834218"/>
                  <a:gd name="connsiteX71" fmla="*/ 547207 w 3024845"/>
                  <a:gd name="connsiteY71" fmla="*/ 417223 h 834218"/>
                  <a:gd name="connsiteX72" fmla="*/ 547207 w 3024845"/>
                  <a:gd name="connsiteY72" fmla="*/ 418304 h 834218"/>
                  <a:gd name="connsiteX73" fmla="*/ 547207 w 3024845"/>
                  <a:gd name="connsiteY73" fmla="*/ 425870 h 834218"/>
                  <a:gd name="connsiteX74" fmla="*/ 547967 w 3024845"/>
                  <a:gd name="connsiteY74" fmla="*/ 425870 h 834218"/>
                  <a:gd name="connsiteX75" fmla="*/ 553287 w 3024845"/>
                  <a:gd name="connsiteY75" fmla="*/ 425870 h 834218"/>
                  <a:gd name="connsiteX76" fmla="*/ 553287 w 3024845"/>
                  <a:gd name="connsiteY76" fmla="*/ 423708 h 834218"/>
                  <a:gd name="connsiteX77" fmla="*/ 553287 w 3024845"/>
                  <a:gd name="connsiteY77" fmla="*/ 408576 h 834218"/>
                  <a:gd name="connsiteX78" fmla="*/ 554300 w 3024845"/>
                  <a:gd name="connsiteY78" fmla="*/ 408576 h 834218"/>
                  <a:gd name="connsiteX79" fmla="*/ 561394 w 3024845"/>
                  <a:gd name="connsiteY79" fmla="*/ 408576 h 834218"/>
                  <a:gd name="connsiteX80" fmla="*/ 561394 w 3024845"/>
                  <a:gd name="connsiteY80" fmla="*/ 409657 h 834218"/>
                  <a:gd name="connsiteX81" fmla="*/ 561394 w 3024845"/>
                  <a:gd name="connsiteY81" fmla="*/ 417223 h 834218"/>
                  <a:gd name="connsiteX82" fmla="*/ 566714 w 3024845"/>
                  <a:gd name="connsiteY82" fmla="*/ 415230 h 834218"/>
                  <a:gd name="connsiteX83" fmla="*/ 567474 w 3024845"/>
                  <a:gd name="connsiteY83" fmla="*/ 414250 h 834218"/>
                  <a:gd name="connsiteX84" fmla="*/ 567474 w 3024845"/>
                  <a:gd name="connsiteY84" fmla="*/ 408576 h 834218"/>
                  <a:gd name="connsiteX85" fmla="*/ 605981 w 3024845"/>
                  <a:gd name="connsiteY85" fmla="*/ 408576 h 834218"/>
                  <a:gd name="connsiteX86" fmla="*/ 605981 w 3024845"/>
                  <a:gd name="connsiteY86" fmla="*/ 432355 h 834218"/>
                  <a:gd name="connsiteX87" fmla="*/ 608007 w 3024845"/>
                  <a:gd name="connsiteY87" fmla="*/ 432355 h 834218"/>
                  <a:gd name="connsiteX88" fmla="*/ 622194 w 3024845"/>
                  <a:gd name="connsiteY88" fmla="*/ 432355 h 834218"/>
                  <a:gd name="connsiteX89" fmla="*/ 622194 w 3024845"/>
                  <a:gd name="connsiteY89" fmla="*/ 433436 h 834218"/>
                  <a:gd name="connsiteX90" fmla="*/ 622194 w 3024845"/>
                  <a:gd name="connsiteY90" fmla="*/ 441002 h 834218"/>
                  <a:gd name="connsiteX91" fmla="*/ 623968 w 3024845"/>
                  <a:gd name="connsiteY91" fmla="*/ 441002 h 834218"/>
                  <a:gd name="connsiteX92" fmla="*/ 636381 w 3024845"/>
                  <a:gd name="connsiteY92" fmla="*/ 441002 h 834218"/>
                  <a:gd name="connsiteX93" fmla="*/ 636381 w 3024845"/>
                  <a:gd name="connsiteY93" fmla="*/ 417223 h 834218"/>
                  <a:gd name="connsiteX94" fmla="*/ 637394 w 3024845"/>
                  <a:gd name="connsiteY94" fmla="*/ 417223 h 834218"/>
                  <a:gd name="connsiteX95" fmla="*/ 644488 w 3024845"/>
                  <a:gd name="connsiteY95" fmla="*/ 417223 h 834218"/>
                  <a:gd name="connsiteX96" fmla="*/ 644488 w 3024845"/>
                  <a:gd name="connsiteY96" fmla="*/ 384796 h 834218"/>
                  <a:gd name="connsiteX97" fmla="*/ 645501 w 3024845"/>
                  <a:gd name="connsiteY97" fmla="*/ 384796 h 834218"/>
                  <a:gd name="connsiteX98" fmla="*/ 652595 w 3024845"/>
                  <a:gd name="connsiteY98" fmla="*/ 384796 h 834218"/>
                  <a:gd name="connsiteX99" fmla="*/ 652595 w 3024845"/>
                  <a:gd name="connsiteY99" fmla="*/ 382905 h 834218"/>
                  <a:gd name="connsiteX100" fmla="*/ 652595 w 3024845"/>
                  <a:gd name="connsiteY100" fmla="*/ 369664 h 834218"/>
                  <a:gd name="connsiteX101" fmla="*/ 651328 w 3024845"/>
                  <a:gd name="connsiteY101" fmla="*/ 368042 h 834218"/>
                  <a:gd name="connsiteX102" fmla="*/ 656648 w 3024845"/>
                  <a:gd name="connsiteY102" fmla="*/ 356693 h 834218"/>
                  <a:gd name="connsiteX103" fmla="*/ 664755 w 3024845"/>
                  <a:gd name="connsiteY103" fmla="*/ 384796 h 834218"/>
                  <a:gd name="connsiteX104" fmla="*/ 665515 w 3024845"/>
                  <a:gd name="connsiteY104" fmla="*/ 384796 h 834218"/>
                  <a:gd name="connsiteX105" fmla="*/ 670835 w 3024845"/>
                  <a:gd name="connsiteY105" fmla="*/ 384796 h 834218"/>
                  <a:gd name="connsiteX106" fmla="*/ 670835 w 3024845"/>
                  <a:gd name="connsiteY106" fmla="*/ 278869 h 834218"/>
                  <a:gd name="connsiteX107" fmla="*/ 672355 w 3024845"/>
                  <a:gd name="connsiteY107" fmla="*/ 278869 h 834218"/>
                  <a:gd name="connsiteX108" fmla="*/ 682995 w 3024845"/>
                  <a:gd name="connsiteY108" fmla="*/ 278869 h 834218"/>
                  <a:gd name="connsiteX109" fmla="*/ 682995 w 3024845"/>
                  <a:gd name="connsiteY109" fmla="*/ 231310 h 834218"/>
                  <a:gd name="connsiteX110" fmla="*/ 709342 w 3024845"/>
                  <a:gd name="connsiteY110" fmla="*/ 231310 h 834218"/>
                  <a:gd name="connsiteX111" fmla="*/ 709342 w 3024845"/>
                  <a:gd name="connsiteY111" fmla="*/ 209692 h 834218"/>
                  <a:gd name="connsiteX112" fmla="*/ 743796 w 3024845"/>
                  <a:gd name="connsiteY112" fmla="*/ 209692 h 834218"/>
                  <a:gd name="connsiteX113" fmla="*/ 743796 w 3024845"/>
                  <a:gd name="connsiteY113" fmla="*/ 212124 h 834218"/>
                  <a:gd name="connsiteX114" fmla="*/ 743796 w 3024845"/>
                  <a:gd name="connsiteY114" fmla="*/ 229148 h 834218"/>
                  <a:gd name="connsiteX115" fmla="*/ 746076 w 3024845"/>
                  <a:gd name="connsiteY115" fmla="*/ 229148 h 834218"/>
                  <a:gd name="connsiteX116" fmla="*/ 762036 w 3024845"/>
                  <a:gd name="connsiteY116" fmla="*/ 229148 h 834218"/>
                  <a:gd name="connsiteX117" fmla="*/ 762036 w 3024845"/>
                  <a:gd name="connsiteY117" fmla="*/ 276707 h 834218"/>
                  <a:gd name="connsiteX118" fmla="*/ 763049 w 3024845"/>
                  <a:gd name="connsiteY118" fmla="*/ 276707 h 834218"/>
                  <a:gd name="connsiteX119" fmla="*/ 770143 w 3024845"/>
                  <a:gd name="connsiteY119" fmla="*/ 276707 h 834218"/>
                  <a:gd name="connsiteX120" fmla="*/ 784330 w 3024845"/>
                  <a:gd name="connsiteY120" fmla="*/ 281031 h 834218"/>
                  <a:gd name="connsiteX121" fmla="*/ 784330 w 3024845"/>
                  <a:gd name="connsiteY121" fmla="*/ 319943 h 834218"/>
                  <a:gd name="connsiteX122" fmla="*/ 785343 w 3024845"/>
                  <a:gd name="connsiteY122" fmla="*/ 319943 h 834218"/>
                  <a:gd name="connsiteX123" fmla="*/ 792436 w 3024845"/>
                  <a:gd name="connsiteY123" fmla="*/ 319943 h 834218"/>
                  <a:gd name="connsiteX124" fmla="*/ 792436 w 3024845"/>
                  <a:gd name="connsiteY124" fmla="*/ 321564 h 834218"/>
                  <a:gd name="connsiteX125" fmla="*/ 792436 w 3024845"/>
                  <a:gd name="connsiteY125" fmla="*/ 332913 h 834218"/>
                  <a:gd name="connsiteX126" fmla="*/ 794463 w 3024845"/>
                  <a:gd name="connsiteY126" fmla="*/ 332913 h 834218"/>
                  <a:gd name="connsiteX127" fmla="*/ 808650 w 3024845"/>
                  <a:gd name="connsiteY127" fmla="*/ 332913 h 834218"/>
                  <a:gd name="connsiteX128" fmla="*/ 814730 w 3024845"/>
                  <a:gd name="connsiteY128" fmla="*/ 339399 h 834218"/>
                  <a:gd name="connsiteX129" fmla="*/ 814730 w 3024845"/>
                  <a:gd name="connsiteY129" fmla="*/ 361017 h 834218"/>
                  <a:gd name="connsiteX130" fmla="*/ 817010 w 3024845"/>
                  <a:gd name="connsiteY130" fmla="*/ 361017 h 834218"/>
                  <a:gd name="connsiteX131" fmla="*/ 832970 w 3024845"/>
                  <a:gd name="connsiteY131" fmla="*/ 361017 h 834218"/>
                  <a:gd name="connsiteX132" fmla="*/ 832970 w 3024845"/>
                  <a:gd name="connsiteY132" fmla="*/ 362097 h 834218"/>
                  <a:gd name="connsiteX133" fmla="*/ 832970 w 3024845"/>
                  <a:gd name="connsiteY133" fmla="*/ 369664 h 834218"/>
                  <a:gd name="connsiteX134" fmla="*/ 834237 w 3024845"/>
                  <a:gd name="connsiteY134" fmla="*/ 369664 h 834218"/>
                  <a:gd name="connsiteX135" fmla="*/ 843104 w 3024845"/>
                  <a:gd name="connsiteY135" fmla="*/ 369664 h 834218"/>
                  <a:gd name="connsiteX136" fmla="*/ 843104 w 3024845"/>
                  <a:gd name="connsiteY136" fmla="*/ 371825 h 834218"/>
                  <a:gd name="connsiteX137" fmla="*/ 843104 w 3024845"/>
                  <a:gd name="connsiteY137" fmla="*/ 386958 h 834218"/>
                  <a:gd name="connsiteX138" fmla="*/ 847157 w 3024845"/>
                  <a:gd name="connsiteY138" fmla="*/ 385066 h 834218"/>
                  <a:gd name="connsiteX139" fmla="*/ 847157 w 3024845"/>
                  <a:gd name="connsiteY139" fmla="*/ 371825 h 834218"/>
                  <a:gd name="connsiteX140" fmla="*/ 848170 w 3024845"/>
                  <a:gd name="connsiteY140" fmla="*/ 371825 h 834218"/>
                  <a:gd name="connsiteX141" fmla="*/ 855264 w 3024845"/>
                  <a:gd name="connsiteY141" fmla="*/ 371825 h 834218"/>
                  <a:gd name="connsiteX142" fmla="*/ 855264 w 3024845"/>
                  <a:gd name="connsiteY142" fmla="*/ 373447 h 834218"/>
                  <a:gd name="connsiteX143" fmla="*/ 855264 w 3024845"/>
                  <a:gd name="connsiteY143" fmla="*/ 384796 h 834218"/>
                  <a:gd name="connsiteX144" fmla="*/ 856024 w 3024845"/>
                  <a:gd name="connsiteY144" fmla="*/ 384796 h 834218"/>
                  <a:gd name="connsiteX145" fmla="*/ 861344 w 3024845"/>
                  <a:gd name="connsiteY145" fmla="*/ 384796 h 834218"/>
                  <a:gd name="connsiteX146" fmla="*/ 909984 w 3024845"/>
                  <a:gd name="connsiteY146" fmla="*/ 380473 h 834218"/>
                  <a:gd name="connsiteX147" fmla="*/ 909984 w 3024845"/>
                  <a:gd name="connsiteY147" fmla="*/ 381824 h 834218"/>
                  <a:gd name="connsiteX148" fmla="*/ 909984 w 3024845"/>
                  <a:gd name="connsiteY148" fmla="*/ 391281 h 834218"/>
                  <a:gd name="connsiteX149" fmla="*/ 910744 w 3024845"/>
                  <a:gd name="connsiteY149" fmla="*/ 391281 h 834218"/>
                  <a:gd name="connsiteX150" fmla="*/ 916065 w 3024845"/>
                  <a:gd name="connsiteY150" fmla="*/ 391281 h 834218"/>
                  <a:gd name="connsiteX151" fmla="*/ 916065 w 3024845"/>
                  <a:gd name="connsiteY151" fmla="*/ 393443 h 834218"/>
                  <a:gd name="connsiteX152" fmla="*/ 916065 w 3024845"/>
                  <a:gd name="connsiteY152" fmla="*/ 408576 h 834218"/>
                  <a:gd name="connsiteX153" fmla="*/ 918091 w 3024845"/>
                  <a:gd name="connsiteY153" fmla="*/ 407225 h 834218"/>
                  <a:gd name="connsiteX154" fmla="*/ 932278 w 3024845"/>
                  <a:gd name="connsiteY154" fmla="*/ 397767 h 834218"/>
                  <a:gd name="connsiteX155" fmla="*/ 938358 w 3024845"/>
                  <a:gd name="connsiteY155" fmla="*/ 356693 h 834218"/>
                  <a:gd name="connsiteX156" fmla="*/ 939118 w 3024845"/>
                  <a:gd name="connsiteY156" fmla="*/ 356423 h 834218"/>
                  <a:gd name="connsiteX157" fmla="*/ 944438 w 3024845"/>
                  <a:gd name="connsiteY157" fmla="*/ 354531 h 834218"/>
                  <a:gd name="connsiteX158" fmla="*/ 946465 w 3024845"/>
                  <a:gd name="connsiteY158" fmla="*/ 285354 h 834218"/>
                  <a:gd name="connsiteX159" fmla="*/ 948492 w 3024845"/>
                  <a:gd name="connsiteY159" fmla="*/ 354531 h 834218"/>
                  <a:gd name="connsiteX160" fmla="*/ 949252 w 3024845"/>
                  <a:gd name="connsiteY160" fmla="*/ 354801 h 834218"/>
                  <a:gd name="connsiteX161" fmla="*/ 954572 w 3024845"/>
                  <a:gd name="connsiteY161" fmla="*/ 356693 h 834218"/>
                  <a:gd name="connsiteX162" fmla="*/ 954572 w 3024845"/>
                  <a:gd name="connsiteY162" fmla="*/ 270222 h 834218"/>
                  <a:gd name="connsiteX163" fmla="*/ 958625 w 3024845"/>
                  <a:gd name="connsiteY163" fmla="*/ 237795 h 834218"/>
                  <a:gd name="connsiteX164" fmla="*/ 997132 w 3024845"/>
                  <a:gd name="connsiteY164" fmla="*/ 237795 h 834218"/>
                  <a:gd name="connsiteX165" fmla="*/ 997132 w 3024845"/>
                  <a:gd name="connsiteY165" fmla="*/ 270222 h 834218"/>
                  <a:gd name="connsiteX166" fmla="*/ 997892 w 3024845"/>
                  <a:gd name="connsiteY166" fmla="*/ 270222 h 834218"/>
                  <a:gd name="connsiteX167" fmla="*/ 1003212 w 3024845"/>
                  <a:gd name="connsiteY167" fmla="*/ 270222 h 834218"/>
                  <a:gd name="connsiteX168" fmla="*/ 1003212 w 3024845"/>
                  <a:gd name="connsiteY168" fmla="*/ 188074 h 834218"/>
                  <a:gd name="connsiteX169" fmla="*/ 1004986 w 3024845"/>
                  <a:gd name="connsiteY169" fmla="*/ 188074 h 834218"/>
                  <a:gd name="connsiteX170" fmla="*/ 1017399 w 3024845"/>
                  <a:gd name="connsiteY170" fmla="*/ 188074 h 834218"/>
                  <a:gd name="connsiteX171" fmla="*/ 1017399 w 3024845"/>
                  <a:gd name="connsiteY171" fmla="*/ 186183 h 834218"/>
                  <a:gd name="connsiteX172" fmla="*/ 1017399 w 3024845"/>
                  <a:gd name="connsiteY172" fmla="*/ 172942 h 834218"/>
                  <a:gd name="connsiteX173" fmla="*/ 1039693 w 3024845"/>
                  <a:gd name="connsiteY173" fmla="*/ 172942 h 834218"/>
                  <a:gd name="connsiteX174" fmla="*/ 1039693 w 3024845"/>
                  <a:gd name="connsiteY174" fmla="*/ 171861 h 834218"/>
                  <a:gd name="connsiteX175" fmla="*/ 1039693 w 3024845"/>
                  <a:gd name="connsiteY175" fmla="*/ 164295 h 834218"/>
                  <a:gd name="connsiteX176" fmla="*/ 1041466 w 3024845"/>
                  <a:gd name="connsiteY176" fmla="*/ 164295 h 834218"/>
                  <a:gd name="connsiteX177" fmla="*/ 1053880 w 3024845"/>
                  <a:gd name="connsiteY177" fmla="*/ 164295 h 834218"/>
                  <a:gd name="connsiteX178" fmla="*/ 1053880 w 3024845"/>
                  <a:gd name="connsiteY178" fmla="*/ 165376 h 834218"/>
                  <a:gd name="connsiteX179" fmla="*/ 1053880 w 3024845"/>
                  <a:gd name="connsiteY179" fmla="*/ 172942 h 834218"/>
                  <a:gd name="connsiteX180" fmla="*/ 1054640 w 3024845"/>
                  <a:gd name="connsiteY180" fmla="*/ 172942 h 834218"/>
                  <a:gd name="connsiteX181" fmla="*/ 1059960 w 3024845"/>
                  <a:gd name="connsiteY181" fmla="*/ 172942 h 834218"/>
                  <a:gd name="connsiteX182" fmla="*/ 1070093 w 3024845"/>
                  <a:gd name="connsiteY182" fmla="*/ 168618 h 834218"/>
                  <a:gd name="connsiteX183" fmla="*/ 1074146 w 3024845"/>
                  <a:gd name="connsiteY183" fmla="*/ 171861 h 834218"/>
                  <a:gd name="connsiteX184" fmla="*/ 1074146 w 3024845"/>
                  <a:gd name="connsiteY184" fmla="*/ 164295 h 834218"/>
                  <a:gd name="connsiteX185" fmla="*/ 1076426 w 3024845"/>
                  <a:gd name="connsiteY185" fmla="*/ 164295 h 834218"/>
                  <a:gd name="connsiteX186" fmla="*/ 1092387 w 3024845"/>
                  <a:gd name="connsiteY186" fmla="*/ 164295 h 834218"/>
                  <a:gd name="connsiteX187" fmla="*/ 1092387 w 3024845"/>
                  <a:gd name="connsiteY187" fmla="*/ 165376 h 834218"/>
                  <a:gd name="connsiteX188" fmla="*/ 1092387 w 3024845"/>
                  <a:gd name="connsiteY188" fmla="*/ 172942 h 834218"/>
                  <a:gd name="connsiteX189" fmla="*/ 1122787 w 3024845"/>
                  <a:gd name="connsiteY189" fmla="*/ 172942 h 834218"/>
                  <a:gd name="connsiteX190" fmla="*/ 1122787 w 3024845"/>
                  <a:gd name="connsiteY190" fmla="*/ 174563 h 834218"/>
                  <a:gd name="connsiteX191" fmla="*/ 1122787 w 3024845"/>
                  <a:gd name="connsiteY191" fmla="*/ 185913 h 834218"/>
                  <a:gd name="connsiteX192" fmla="*/ 1149134 w 3024845"/>
                  <a:gd name="connsiteY192" fmla="*/ 185913 h 834218"/>
                  <a:gd name="connsiteX193" fmla="*/ 1149134 w 3024845"/>
                  <a:gd name="connsiteY193" fmla="*/ 216177 h 834218"/>
                  <a:gd name="connsiteX194" fmla="*/ 1149894 w 3024845"/>
                  <a:gd name="connsiteY194" fmla="*/ 216177 h 834218"/>
                  <a:gd name="connsiteX195" fmla="*/ 1155214 w 3024845"/>
                  <a:gd name="connsiteY195" fmla="*/ 216177 h 834218"/>
                  <a:gd name="connsiteX196" fmla="*/ 1155214 w 3024845"/>
                  <a:gd name="connsiteY196" fmla="*/ 217258 h 834218"/>
                  <a:gd name="connsiteX197" fmla="*/ 1155214 w 3024845"/>
                  <a:gd name="connsiteY197" fmla="*/ 224825 h 834218"/>
                  <a:gd name="connsiteX198" fmla="*/ 1159268 w 3024845"/>
                  <a:gd name="connsiteY198" fmla="*/ 255089 h 834218"/>
                  <a:gd name="connsiteX199" fmla="*/ 1160028 w 3024845"/>
                  <a:gd name="connsiteY199" fmla="*/ 255089 h 834218"/>
                  <a:gd name="connsiteX200" fmla="*/ 1165348 w 3024845"/>
                  <a:gd name="connsiteY200" fmla="*/ 255089 h 834218"/>
                  <a:gd name="connsiteX201" fmla="*/ 1165348 w 3024845"/>
                  <a:gd name="connsiteY201" fmla="*/ 255900 h 834218"/>
                  <a:gd name="connsiteX202" fmla="*/ 1165348 w 3024845"/>
                  <a:gd name="connsiteY202" fmla="*/ 261575 h 834218"/>
                  <a:gd name="connsiteX203" fmla="*/ 1166361 w 3024845"/>
                  <a:gd name="connsiteY203" fmla="*/ 261575 h 834218"/>
                  <a:gd name="connsiteX204" fmla="*/ 1173454 w 3024845"/>
                  <a:gd name="connsiteY204" fmla="*/ 261575 h 834218"/>
                  <a:gd name="connsiteX205" fmla="*/ 1173454 w 3024845"/>
                  <a:gd name="connsiteY205" fmla="*/ 291840 h 834218"/>
                  <a:gd name="connsiteX206" fmla="*/ 1175481 w 3024845"/>
                  <a:gd name="connsiteY206" fmla="*/ 291840 h 834218"/>
                  <a:gd name="connsiteX207" fmla="*/ 1189668 w 3024845"/>
                  <a:gd name="connsiteY207" fmla="*/ 291840 h 834218"/>
                  <a:gd name="connsiteX208" fmla="*/ 1189668 w 3024845"/>
                  <a:gd name="connsiteY208" fmla="*/ 315619 h 834218"/>
                  <a:gd name="connsiteX209" fmla="*/ 1191695 w 3024845"/>
                  <a:gd name="connsiteY209" fmla="*/ 317240 h 834218"/>
                  <a:gd name="connsiteX210" fmla="*/ 1191695 w 3024845"/>
                  <a:gd name="connsiteY210" fmla="*/ 328590 h 834218"/>
                  <a:gd name="connsiteX211" fmla="*/ 1192455 w 3024845"/>
                  <a:gd name="connsiteY211" fmla="*/ 328590 h 834218"/>
                  <a:gd name="connsiteX212" fmla="*/ 1197775 w 3024845"/>
                  <a:gd name="connsiteY212" fmla="*/ 328590 h 834218"/>
                  <a:gd name="connsiteX213" fmla="*/ 1197775 w 3024845"/>
                  <a:gd name="connsiteY213" fmla="*/ 352369 h 834218"/>
                  <a:gd name="connsiteX214" fmla="*/ 1199041 w 3024845"/>
                  <a:gd name="connsiteY214" fmla="*/ 352369 h 834218"/>
                  <a:gd name="connsiteX215" fmla="*/ 1207908 w 3024845"/>
                  <a:gd name="connsiteY215" fmla="*/ 352369 h 834218"/>
                  <a:gd name="connsiteX216" fmla="*/ 1209935 w 3024845"/>
                  <a:gd name="connsiteY216" fmla="*/ 356423 h 834218"/>
                  <a:gd name="connsiteX217" fmla="*/ 1209935 w 3024845"/>
                  <a:gd name="connsiteY217" fmla="*/ 369664 h 834218"/>
                  <a:gd name="connsiteX218" fmla="*/ 1211455 w 3024845"/>
                  <a:gd name="connsiteY218" fmla="*/ 367772 h 834218"/>
                  <a:gd name="connsiteX219" fmla="*/ 1222095 w 3024845"/>
                  <a:gd name="connsiteY219" fmla="*/ 354531 h 834218"/>
                  <a:gd name="connsiteX220" fmla="*/ 1250469 w 3024845"/>
                  <a:gd name="connsiteY220" fmla="*/ 354531 h 834218"/>
                  <a:gd name="connsiteX221" fmla="*/ 1250469 w 3024845"/>
                  <a:gd name="connsiteY221" fmla="*/ 441002 h 834218"/>
                  <a:gd name="connsiteX222" fmla="*/ 1251229 w 3024845"/>
                  <a:gd name="connsiteY222" fmla="*/ 441002 h 834218"/>
                  <a:gd name="connsiteX223" fmla="*/ 1256549 w 3024845"/>
                  <a:gd name="connsiteY223" fmla="*/ 441002 h 834218"/>
                  <a:gd name="connsiteX224" fmla="*/ 1257309 w 3024845"/>
                  <a:gd name="connsiteY224" fmla="*/ 439651 h 834218"/>
                  <a:gd name="connsiteX225" fmla="*/ 1262629 w 3024845"/>
                  <a:gd name="connsiteY225" fmla="*/ 430193 h 834218"/>
                  <a:gd name="connsiteX226" fmla="*/ 1262629 w 3024845"/>
                  <a:gd name="connsiteY226" fmla="*/ 432085 h 834218"/>
                  <a:gd name="connsiteX227" fmla="*/ 1262629 w 3024845"/>
                  <a:gd name="connsiteY227" fmla="*/ 445326 h 834218"/>
                  <a:gd name="connsiteX228" fmla="*/ 1266682 w 3024845"/>
                  <a:gd name="connsiteY228" fmla="*/ 399929 h 834218"/>
                  <a:gd name="connsiteX229" fmla="*/ 1267442 w 3024845"/>
                  <a:gd name="connsiteY229" fmla="*/ 399929 h 834218"/>
                  <a:gd name="connsiteX230" fmla="*/ 1272762 w 3024845"/>
                  <a:gd name="connsiteY230" fmla="*/ 399929 h 834218"/>
                  <a:gd name="connsiteX231" fmla="*/ 1272762 w 3024845"/>
                  <a:gd name="connsiteY231" fmla="*/ 335075 h 834218"/>
                  <a:gd name="connsiteX232" fmla="*/ 1273776 w 3024845"/>
                  <a:gd name="connsiteY232" fmla="*/ 335075 h 834218"/>
                  <a:gd name="connsiteX233" fmla="*/ 1280869 w 3024845"/>
                  <a:gd name="connsiteY233" fmla="*/ 335075 h 834218"/>
                  <a:gd name="connsiteX234" fmla="*/ 1293029 w 3024845"/>
                  <a:gd name="connsiteY234" fmla="*/ 291840 h 834218"/>
                  <a:gd name="connsiteX235" fmla="*/ 1294296 w 3024845"/>
                  <a:gd name="connsiteY235" fmla="*/ 291840 h 834218"/>
                  <a:gd name="connsiteX236" fmla="*/ 1303163 w 3024845"/>
                  <a:gd name="connsiteY236" fmla="*/ 291840 h 834218"/>
                  <a:gd name="connsiteX237" fmla="*/ 1313296 w 3024845"/>
                  <a:gd name="connsiteY237" fmla="*/ 335075 h 834218"/>
                  <a:gd name="connsiteX238" fmla="*/ 1314309 w 3024845"/>
                  <a:gd name="connsiteY238" fmla="*/ 335075 h 834218"/>
                  <a:gd name="connsiteX239" fmla="*/ 1321403 w 3024845"/>
                  <a:gd name="connsiteY239" fmla="*/ 335075 h 834218"/>
                  <a:gd name="connsiteX240" fmla="*/ 1321403 w 3024845"/>
                  <a:gd name="connsiteY240" fmla="*/ 373987 h 834218"/>
                  <a:gd name="connsiteX241" fmla="*/ 1323176 w 3024845"/>
                  <a:gd name="connsiteY241" fmla="*/ 373987 h 834218"/>
                  <a:gd name="connsiteX242" fmla="*/ 1335590 w 3024845"/>
                  <a:gd name="connsiteY242" fmla="*/ 373987 h 834218"/>
                  <a:gd name="connsiteX243" fmla="*/ 1335590 w 3024845"/>
                  <a:gd name="connsiteY243" fmla="*/ 376149 h 834218"/>
                  <a:gd name="connsiteX244" fmla="*/ 1335590 w 3024845"/>
                  <a:gd name="connsiteY244" fmla="*/ 391281 h 834218"/>
                  <a:gd name="connsiteX245" fmla="*/ 1339643 w 3024845"/>
                  <a:gd name="connsiteY245" fmla="*/ 389120 h 834218"/>
                  <a:gd name="connsiteX246" fmla="*/ 1339643 w 3024845"/>
                  <a:gd name="connsiteY246" fmla="*/ 373987 h 834218"/>
                  <a:gd name="connsiteX247" fmla="*/ 1341163 w 3024845"/>
                  <a:gd name="connsiteY247" fmla="*/ 373987 h 834218"/>
                  <a:gd name="connsiteX248" fmla="*/ 1351803 w 3024845"/>
                  <a:gd name="connsiteY248" fmla="*/ 373987 h 834218"/>
                  <a:gd name="connsiteX249" fmla="*/ 1351803 w 3024845"/>
                  <a:gd name="connsiteY249" fmla="*/ 375608 h 834218"/>
                  <a:gd name="connsiteX250" fmla="*/ 1351803 w 3024845"/>
                  <a:gd name="connsiteY250" fmla="*/ 386958 h 834218"/>
                  <a:gd name="connsiteX251" fmla="*/ 1382204 w 3024845"/>
                  <a:gd name="connsiteY251" fmla="*/ 386958 h 834218"/>
                  <a:gd name="connsiteX252" fmla="*/ 1382204 w 3024845"/>
                  <a:gd name="connsiteY252" fmla="*/ 350208 h 834218"/>
                  <a:gd name="connsiteX253" fmla="*/ 1383470 w 3024845"/>
                  <a:gd name="connsiteY253" fmla="*/ 350208 h 834218"/>
                  <a:gd name="connsiteX254" fmla="*/ 1392337 w 3024845"/>
                  <a:gd name="connsiteY254" fmla="*/ 350208 h 834218"/>
                  <a:gd name="connsiteX255" fmla="*/ 1392337 w 3024845"/>
                  <a:gd name="connsiteY255" fmla="*/ 371825 h 834218"/>
                  <a:gd name="connsiteX256" fmla="*/ 1394364 w 3024845"/>
                  <a:gd name="connsiteY256" fmla="*/ 339399 h 834218"/>
                  <a:gd name="connsiteX257" fmla="*/ 1416657 w 3024845"/>
                  <a:gd name="connsiteY257" fmla="*/ 339399 h 834218"/>
                  <a:gd name="connsiteX258" fmla="*/ 1416657 w 3024845"/>
                  <a:gd name="connsiteY258" fmla="*/ 337777 h 834218"/>
                  <a:gd name="connsiteX259" fmla="*/ 1416657 w 3024845"/>
                  <a:gd name="connsiteY259" fmla="*/ 326428 h 834218"/>
                  <a:gd name="connsiteX260" fmla="*/ 1417417 w 3024845"/>
                  <a:gd name="connsiteY260" fmla="*/ 326428 h 834218"/>
                  <a:gd name="connsiteX261" fmla="*/ 1422737 w 3024845"/>
                  <a:gd name="connsiteY261" fmla="*/ 326428 h 834218"/>
                  <a:gd name="connsiteX262" fmla="*/ 1422737 w 3024845"/>
                  <a:gd name="connsiteY262" fmla="*/ 324537 h 834218"/>
                  <a:gd name="connsiteX263" fmla="*/ 1422737 w 3024845"/>
                  <a:gd name="connsiteY263" fmla="*/ 311296 h 834218"/>
                  <a:gd name="connsiteX264" fmla="*/ 1426791 w 3024845"/>
                  <a:gd name="connsiteY264" fmla="*/ 317781 h 834218"/>
                  <a:gd name="connsiteX265" fmla="*/ 1429071 w 3024845"/>
                  <a:gd name="connsiteY265" fmla="*/ 317781 h 834218"/>
                  <a:gd name="connsiteX266" fmla="*/ 1445031 w 3024845"/>
                  <a:gd name="connsiteY266" fmla="*/ 317781 h 834218"/>
                  <a:gd name="connsiteX267" fmla="*/ 1445031 w 3024845"/>
                  <a:gd name="connsiteY267" fmla="*/ 316970 h 834218"/>
                  <a:gd name="connsiteX268" fmla="*/ 1445031 w 3024845"/>
                  <a:gd name="connsiteY268" fmla="*/ 311296 h 834218"/>
                  <a:gd name="connsiteX269" fmla="*/ 1445791 w 3024845"/>
                  <a:gd name="connsiteY269" fmla="*/ 311296 h 834218"/>
                  <a:gd name="connsiteX270" fmla="*/ 1451111 w 3024845"/>
                  <a:gd name="connsiteY270" fmla="*/ 311296 h 834218"/>
                  <a:gd name="connsiteX271" fmla="*/ 1451111 w 3024845"/>
                  <a:gd name="connsiteY271" fmla="*/ 312647 h 834218"/>
                  <a:gd name="connsiteX272" fmla="*/ 1451111 w 3024845"/>
                  <a:gd name="connsiteY272" fmla="*/ 322105 h 834218"/>
                  <a:gd name="connsiteX273" fmla="*/ 1489618 w 3024845"/>
                  <a:gd name="connsiteY273" fmla="*/ 322105 h 834218"/>
                  <a:gd name="connsiteX274" fmla="*/ 1489618 w 3024845"/>
                  <a:gd name="connsiteY274" fmla="*/ 460458 h 834218"/>
                  <a:gd name="connsiteX275" fmla="*/ 1491138 w 3024845"/>
                  <a:gd name="connsiteY275" fmla="*/ 460458 h 834218"/>
                  <a:gd name="connsiteX276" fmla="*/ 1501778 w 3024845"/>
                  <a:gd name="connsiteY276" fmla="*/ 460458 h 834218"/>
                  <a:gd name="connsiteX277" fmla="*/ 1501778 w 3024845"/>
                  <a:gd name="connsiteY277" fmla="*/ 447488 h 834218"/>
                  <a:gd name="connsiteX278" fmla="*/ 1505832 w 3024845"/>
                  <a:gd name="connsiteY278" fmla="*/ 447488 h 834218"/>
                  <a:gd name="connsiteX279" fmla="*/ 1505832 w 3024845"/>
                  <a:gd name="connsiteY279" fmla="*/ 460458 h 834218"/>
                  <a:gd name="connsiteX280" fmla="*/ 1536232 w 3024845"/>
                  <a:gd name="connsiteY280" fmla="*/ 460458 h 834218"/>
                  <a:gd name="connsiteX281" fmla="*/ 1536232 w 3024845"/>
                  <a:gd name="connsiteY281" fmla="*/ 430193 h 834218"/>
                  <a:gd name="connsiteX282" fmla="*/ 1548392 w 3024845"/>
                  <a:gd name="connsiteY282" fmla="*/ 430193 h 834218"/>
                  <a:gd name="connsiteX283" fmla="*/ 1560552 w 3024845"/>
                  <a:gd name="connsiteY283" fmla="*/ 428032 h 834218"/>
                  <a:gd name="connsiteX284" fmla="*/ 1564606 w 3024845"/>
                  <a:gd name="connsiteY284" fmla="*/ 430193 h 834218"/>
                  <a:gd name="connsiteX285" fmla="*/ 1574739 w 3024845"/>
                  <a:gd name="connsiteY285" fmla="*/ 430193 h 834218"/>
                  <a:gd name="connsiteX286" fmla="*/ 1574739 w 3024845"/>
                  <a:gd name="connsiteY286" fmla="*/ 460458 h 834218"/>
                  <a:gd name="connsiteX287" fmla="*/ 1582846 w 3024845"/>
                  <a:gd name="connsiteY287" fmla="*/ 460458 h 834218"/>
                  <a:gd name="connsiteX288" fmla="*/ 1582846 w 3024845"/>
                  <a:gd name="connsiteY288" fmla="*/ 477753 h 834218"/>
                  <a:gd name="connsiteX289" fmla="*/ 1592182 w 3024845"/>
                  <a:gd name="connsiteY289" fmla="*/ 478658 h 834218"/>
                  <a:gd name="connsiteX290" fmla="*/ 1605140 w 3024845"/>
                  <a:gd name="connsiteY290" fmla="*/ 478658 h 834218"/>
                  <a:gd name="connsiteX291" fmla="*/ 1605140 w 3024845"/>
                  <a:gd name="connsiteY291" fmla="*/ 462620 h 834218"/>
                  <a:gd name="connsiteX292" fmla="*/ 1673096 w 3024845"/>
                  <a:gd name="connsiteY292" fmla="*/ 462620 h 834218"/>
                  <a:gd name="connsiteX293" fmla="*/ 1673096 w 3024845"/>
                  <a:gd name="connsiteY293" fmla="*/ 377367 h 834218"/>
                  <a:gd name="connsiteX294" fmla="*/ 1745104 w 3024845"/>
                  <a:gd name="connsiteY294" fmla="*/ 377367 h 834218"/>
                  <a:gd name="connsiteX295" fmla="*/ 1745104 w 3024845"/>
                  <a:gd name="connsiteY295" fmla="*/ 456135 h 834218"/>
                  <a:gd name="connsiteX296" fmla="*/ 1747008 w 3024845"/>
                  <a:gd name="connsiteY296" fmla="*/ 456135 h 834218"/>
                  <a:gd name="connsiteX297" fmla="*/ 1748250 w 3024845"/>
                  <a:gd name="connsiteY297" fmla="*/ 478658 h 834218"/>
                  <a:gd name="connsiteX298" fmla="*/ 1757926 w 3024845"/>
                  <a:gd name="connsiteY298" fmla="*/ 478658 h 834218"/>
                  <a:gd name="connsiteX299" fmla="*/ 1759168 w 3024845"/>
                  <a:gd name="connsiteY299" fmla="*/ 456135 h 834218"/>
                  <a:gd name="connsiteX300" fmla="*/ 1765248 w 3024845"/>
                  <a:gd name="connsiteY300" fmla="*/ 456135 h 834218"/>
                  <a:gd name="connsiteX301" fmla="*/ 1766490 w 3024845"/>
                  <a:gd name="connsiteY301" fmla="*/ 478658 h 834218"/>
                  <a:gd name="connsiteX302" fmla="*/ 1817112 w 3024845"/>
                  <a:gd name="connsiteY302" fmla="*/ 478658 h 834218"/>
                  <a:gd name="connsiteX303" fmla="*/ 1817112 w 3024845"/>
                  <a:gd name="connsiteY303" fmla="*/ 315630 h 834218"/>
                  <a:gd name="connsiteX304" fmla="*/ 2014439 w 3024845"/>
                  <a:gd name="connsiteY304" fmla="*/ 315630 h 834218"/>
                  <a:gd name="connsiteX305" fmla="*/ 2014439 w 3024845"/>
                  <a:gd name="connsiteY305" fmla="*/ 478658 h 834218"/>
                  <a:gd name="connsiteX306" fmla="*/ 2033136 w 3024845"/>
                  <a:gd name="connsiteY306" fmla="*/ 478658 h 834218"/>
                  <a:gd name="connsiteX307" fmla="*/ 2033136 w 3024845"/>
                  <a:gd name="connsiteY307" fmla="*/ 395965 h 834218"/>
                  <a:gd name="connsiteX308" fmla="*/ 2128256 w 3024845"/>
                  <a:gd name="connsiteY308" fmla="*/ 395965 h 834218"/>
                  <a:gd name="connsiteX309" fmla="*/ 2180720 w 3024845"/>
                  <a:gd name="connsiteY309" fmla="*/ 330752 h 834218"/>
                  <a:gd name="connsiteX310" fmla="*/ 2245574 w 3024845"/>
                  <a:gd name="connsiteY310" fmla="*/ 330752 h 834218"/>
                  <a:gd name="connsiteX311" fmla="*/ 2245574 w 3024845"/>
                  <a:gd name="connsiteY311" fmla="*/ 406414 h 834218"/>
                  <a:gd name="connsiteX312" fmla="*/ 2253681 w 3024845"/>
                  <a:gd name="connsiteY312" fmla="*/ 406414 h 834218"/>
                  <a:gd name="connsiteX313" fmla="*/ 2255708 w 3024845"/>
                  <a:gd name="connsiteY313" fmla="*/ 399929 h 834218"/>
                  <a:gd name="connsiteX314" fmla="*/ 2261788 w 3024845"/>
                  <a:gd name="connsiteY314" fmla="*/ 399929 h 834218"/>
                  <a:gd name="connsiteX315" fmla="*/ 2263815 w 3024845"/>
                  <a:gd name="connsiteY315" fmla="*/ 408576 h 834218"/>
                  <a:gd name="connsiteX316" fmla="*/ 2275975 w 3024845"/>
                  <a:gd name="connsiteY316" fmla="*/ 408576 h 834218"/>
                  <a:gd name="connsiteX317" fmla="*/ 2275975 w 3024845"/>
                  <a:gd name="connsiteY317" fmla="*/ 402090 h 834218"/>
                  <a:gd name="connsiteX318" fmla="*/ 2298268 w 3024845"/>
                  <a:gd name="connsiteY318" fmla="*/ 402090 h 834218"/>
                  <a:gd name="connsiteX319" fmla="*/ 2298268 w 3024845"/>
                  <a:gd name="connsiteY319" fmla="*/ 408576 h 834218"/>
                  <a:gd name="connsiteX320" fmla="*/ 2318535 w 3024845"/>
                  <a:gd name="connsiteY320" fmla="*/ 408576 h 834218"/>
                  <a:gd name="connsiteX321" fmla="*/ 2318535 w 3024845"/>
                  <a:gd name="connsiteY321" fmla="*/ 453973 h 834218"/>
                  <a:gd name="connsiteX322" fmla="*/ 2332722 w 3024845"/>
                  <a:gd name="connsiteY322" fmla="*/ 453973 h 834218"/>
                  <a:gd name="connsiteX323" fmla="*/ 2332722 w 3024845"/>
                  <a:gd name="connsiteY323" fmla="*/ 441002 h 834218"/>
                  <a:gd name="connsiteX324" fmla="*/ 2348936 w 3024845"/>
                  <a:gd name="connsiteY324" fmla="*/ 441002 h 834218"/>
                  <a:gd name="connsiteX325" fmla="*/ 2348936 w 3024845"/>
                  <a:gd name="connsiteY325" fmla="*/ 261575 h 834218"/>
                  <a:gd name="connsiteX326" fmla="*/ 2355016 w 3024845"/>
                  <a:gd name="connsiteY326" fmla="*/ 255089 h 834218"/>
                  <a:gd name="connsiteX327" fmla="*/ 2427977 w 3024845"/>
                  <a:gd name="connsiteY327" fmla="*/ 255089 h 834218"/>
                  <a:gd name="connsiteX328" fmla="*/ 2427977 w 3024845"/>
                  <a:gd name="connsiteY328" fmla="*/ 263737 h 834218"/>
                  <a:gd name="connsiteX329" fmla="*/ 2438110 w 3024845"/>
                  <a:gd name="connsiteY329" fmla="*/ 263737 h 834218"/>
                  <a:gd name="connsiteX330" fmla="*/ 2438110 w 3024845"/>
                  <a:gd name="connsiteY330" fmla="*/ 378311 h 834218"/>
                  <a:gd name="connsiteX331" fmla="*/ 2460404 w 3024845"/>
                  <a:gd name="connsiteY331" fmla="*/ 378311 h 834218"/>
                  <a:gd name="connsiteX332" fmla="*/ 2460404 w 3024845"/>
                  <a:gd name="connsiteY332" fmla="*/ 311296 h 834218"/>
                  <a:gd name="connsiteX333" fmla="*/ 2486751 w 3024845"/>
                  <a:gd name="connsiteY333" fmla="*/ 311296 h 834218"/>
                  <a:gd name="connsiteX334" fmla="*/ 2490804 w 3024845"/>
                  <a:gd name="connsiteY334" fmla="*/ 306972 h 834218"/>
                  <a:gd name="connsiteX335" fmla="*/ 2498911 w 3024845"/>
                  <a:gd name="connsiteY335" fmla="*/ 306972 h 834218"/>
                  <a:gd name="connsiteX336" fmla="*/ 2502964 w 3024845"/>
                  <a:gd name="connsiteY336" fmla="*/ 311296 h 834218"/>
                  <a:gd name="connsiteX337" fmla="*/ 2525258 w 3024845"/>
                  <a:gd name="connsiteY337" fmla="*/ 311296 h 834218"/>
                  <a:gd name="connsiteX338" fmla="*/ 2525258 w 3024845"/>
                  <a:gd name="connsiteY338" fmla="*/ 194560 h 834218"/>
                  <a:gd name="connsiteX339" fmla="*/ 2582005 w 3024845"/>
                  <a:gd name="connsiteY339" fmla="*/ 183751 h 834218"/>
                  <a:gd name="connsiteX340" fmla="*/ 2582005 w 3024845"/>
                  <a:gd name="connsiteY340" fmla="*/ 184832 h 834218"/>
                  <a:gd name="connsiteX341" fmla="*/ 2582005 w 3024845"/>
                  <a:gd name="connsiteY341" fmla="*/ 192398 h 834218"/>
                  <a:gd name="connsiteX342" fmla="*/ 2608352 w 3024845"/>
                  <a:gd name="connsiteY342" fmla="*/ 192398 h 834218"/>
                  <a:gd name="connsiteX343" fmla="*/ 2608352 w 3024845"/>
                  <a:gd name="connsiteY343" fmla="*/ 447488 h 834218"/>
                  <a:gd name="connsiteX344" fmla="*/ 2630646 w 3024845"/>
                  <a:gd name="connsiteY344" fmla="*/ 447488 h 834218"/>
                  <a:gd name="connsiteX345" fmla="*/ 2630646 w 3024845"/>
                  <a:gd name="connsiteY345" fmla="*/ 443164 h 834218"/>
                  <a:gd name="connsiteX346" fmla="*/ 2642806 w 3024845"/>
                  <a:gd name="connsiteY346" fmla="*/ 443164 h 834218"/>
                  <a:gd name="connsiteX347" fmla="*/ 2642806 w 3024845"/>
                  <a:gd name="connsiteY347" fmla="*/ 447488 h 834218"/>
                  <a:gd name="connsiteX348" fmla="*/ 2667126 w 3024845"/>
                  <a:gd name="connsiteY348" fmla="*/ 447488 h 834218"/>
                  <a:gd name="connsiteX349" fmla="*/ 2667126 w 3024845"/>
                  <a:gd name="connsiteY349" fmla="*/ 434517 h 834218"/>
                  <a:gd name="connsiteX350" fmla="*/ 2695500 w 3024845"/>
                  <a:gd name="connsiteY350" fmla="*/ 434517 h 834218"/>
                  <a:gd name="connsiteX351" fmla="*/ 2707660 w 3024845"/>
                  <a:gd name="connsiteY351" fmla="*/ 430193 h 834218"/>
                  <a:gd name="connsiteX352" fmla="*/ 2727927 w 3024845"/>
                  <a:gd name="connsiteY352" fmla="*/ 434517 h 834218"/>
                  <a:gd name="connsiteX353" fmla="*/ 2727927 w 3024845"/>
                  <a:gd name="connsiteY353" fmla="*/ 417223 h 834218"/>
                  <a:gd name="connsiteX354" fmla="*/ 2736034 w 3024845"/>
                  <a:gd name="connsiteY354" fmla="*/ 417223 h 834218"/>
                  <a:gd name="connsiteX355" fmla="*/ 2736034 w 3024845"/>
                  <a:gd name="connsiteY355" fmla="*/ 404252 h 834218"/>
                  <a:gd name="connsiteX356" fmla="*/ 2792781 w 3024845"/>
                  <a:gd name="connsiteY356" fmla="*/ 404252 h 834218"/>
                  <a:gd name="connsiteX357" fmla="*/ 2792781 w 3024845"/>
                  <a:gd name="connsiteY357" fmla="*/ 373987 h 834218"/>
                  <a:gd name="connsiteX358" fmla="*/ 2811021 w 3024845"/>
                  <a:gd name="connsiteY358" fmla="*/ 373987 h 834218"/>
                  <a:gd name="connsiteX359" fmla="*/ 2811021 w 3024845"/>
                  <a:gd name="connsiteY359" fmla="*/ 367502 h 834218"/>
                  <a:gd name="connsiteX360" fmla="*/ 2823181 w 3024845"/>
                  <a:gd name="connsiteY360" fmla="*/ 367502 h 834218"/>
                  <a:gd name="connsiteX361" fmla="*/ 2823181 w 3024845"/>
                  <a:gd name="connsiteY361" fmla="*/ 373987 h 834218"/>
                  <a:gd name="connsiteX362" fmla="*/ 2839395 w 3024845"/>
                  <a:gd name="connsiteY362" fmla="*/ 373987 h 834218"/>
                  <a:gd name="connsiteX363" fmla="*/ 2839395 w 3024845"/>
                  <a:gd name="connsiteY363" fmla="*/ 423708 h 834218"/>
                  <a:gd name="connsiteX364" fmla="*/ 2871822 w 3024845"/>
                  <a:gd name="connsiteY364" fmla="*/ 423708 h 834218"/>
                  <a:gd name="connsiteX365" fmla="*/ 2871822 w 3024845"/>
                  <a:gd name="connsiteY365" fmla="*/ 397767 h 834218"/>
                  <a:gd name="connsiteX366" fmla="*/ 2910329 w 3024845"/>
                  <a:gd name="connsiteY366" fmla="*/ 397767 h 834218"/>
                  <a:gd name="connsiteX367" fmla="*/ 2910329 w 3024845"/>
                  <a:gd name="connsiteY367" fmla="*/ 367502 h 834218"/>
                  <a:gd name="connsiteX368" fmla="*/ 2958970 w 3024845"/>
                  <a:gd name="connsiteY368" fmla="*/ 367502 h 834218"/>
                  <a:gd name="connsiteX369" fmla="*/ 2958970 w 3024845"/>
                  <a:gd name="connsiteY369" fmla="*/ 478658 h 834218"/>
                  <a:gd name="connsiteX370" fmla="*/ 2958970 w 3024845"/>
                  <a:gd name="connsiteY370" fmla="*/ 492437 h 834218"/>
                  <a:gd name="connsiteX371" fmla="*/ 3024845 w 3024845"/>
                  <a:gd name="connsiteY371" fmla="*/ 492437 h 834218"/>
                  <a:gd name="connsiteX372" fmla="*/ 3024845 w 3024845"/>
                  <a:gd name="connsiteY372" fmla="*/ 834218 h 834218"/>
                  <a:gd name="connsiteX373" fmla="*/ 2054 w 3024845"/>
                  <a:gd name="connsiteY373" fmla="*/ 831885 h 834218"/>
                  <a:gd name="connsiteX374" fmla="*/ 0 w 3024845"/>
                  <a:gd name="connsiteY374" fmla="*/ 397767 h 834218"/>
                  <a:gd name="connsiteX375" fmla="*/ 20267 w 3024845"/>
                  <a:gd name="connsiteY375" fmla="*/ 397767 h 834218"/>
                  <a:gd name="connsiteX376" fmla="*/ 20774 w 3024845"/>
                  <a:gd name="connsiteY376" fmla="*/ 396686 h 834218"/>
                  <a:gd name="connsiteX377" fmla="*/ 24320 w 3024845"/>
                  <a:gd name="connsiteY377" fmla="*/ 389120 h 834218"/>
                  <a:gd name="connsiteX378" fmla="*/ 26094 w 3024845"/>
                  <a:gd name="connsiteY378" fmla="*/ 389390 h 834218"/>
                  <a:gd name="connsiteX379" fmla="*/ 38507 w 3024845"/>
                  <a:gd name="connsiteY379" fmla="*/ 391281 h 834218"/>
                  <a:gd name="connsiteX380" fmla="*/ 39014 w 3024845"/>
                  <a:gd name="connsiteY380" fmla="*/ 392633 h 834218"/>
                  <a:gd name="connsiteX381" fmla="*/ 42560 w 3024845"/>
                  <a:gd name="connsiteY381" fmla="*/ 402090 h 834218"/>
                  <a:gd name="connsiteX382" fmla="*/ 68907 w 3024845"/>
                  <a:gd name="connsiteY382" fmla="*/ 404252 h 834218"/>
                  <a:gd name="connsiteX383" fmla="*/ 68907 w 3024845"/>
                  <a:gd name="connsiteY383" fmla="*/ 281031 h 834218"/>
                  <a:gd name="connsiteX384" fmla="*/ 70934 w 3024845"/>
                  <a:gd name="connsiteY384" fmla="*/ 281031 h 834218"/>
                  <a:gd name="connsiteX385" fmla="*/ 85121 w 3024845"/>
                  <a:gd name="connsiteY385" fmla="*/ 281031 h 834218"/>
                  <a:gd name="connsiteX386" fmla="*/ 85121 w 3024845"/>
                  <a:gd name="connsiteY386" fmla="*/ 144839 h 834218"/>
                  <a:gd name="connsiteX387" fmla="*/ 86894 w 3024845"/>
                  <a:gd name="connsiteY387" fmla="*/ 144839 h 834218"/>
                  <a:gd name="connsiteX388" fmla="*/ 99308 w 3024845"/>
                  <a:gd name="connsiteY388" fmla="*/ 144839 h 834218"/>
                  <a:gd name="connsiteX389" fmla="*/ 99308 w 3024845"/>
                  <a:gd name="connsiteY389" fmla="*/ 30265 h 834218"/>
                  <a:gd name="connsiteX390" fmla="*/ 103361 w 3024845"/>
                  <a:gd name="connsiteY390"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20909 w 3024845"/>
                  <a:gd name="connsiteY4" fmla="*/ 30265 h 834218"/>
                  <a:gd name="connsiteX5" fmla="*/ 220909 w 3024845"/>
                  <a:gd name="connsiteY5" fmla="*/ 144839 h 834218"/>
                  <a:gd name="connsiteX6" fmla="*/ 223189 w 3024845"/>
                  <a:gd name="connsiteY6" fmla="*/ 144839 h 834218"/>
                  <a:gd name="connsiteX7" fmla="*/ 239150 w 3024845"/>
                  <a:gd name="connsiteY7" fmla="*/ 144839 h 834218"/>
                  <a:gd name="connsiteX8" fmla="*/ 239150 w 3024845"/>
                  <a:gd name="connsiteY8" fmla="*/ 285354 h 834218"/>
                  <a:gd name="connsiteX9" fmla="*/ 240670 w 3024845"/>
                  <a:gd name="connsiteY9" fmla="*/ 285084 h 834218"/>
                  <a:gd name="connsiteX10" fmla="*/ 251310 w 3024845"/>
                  <a:gd name="connsiteY10" fmla="*/ 283193 h 834218"/>
                  <a:gd name="connsiteX11" fmla="*/ 249283 w 3024845"/>
                  <a:gd name="connsiteY11" fmla="*/ 371825 h 834218"/>
                  <a:gd name="connsiteX12" fmla="*/ 250803 w 3024845"/>
                  <a:gd name="connsiteY12" fmla="*/ 372096 h 834218"/>
                  <a:gd name="connsiteX13" fmla="*/ 261443 w 3024845"/>
                  <a:gd name="connsiteY13" fmla="*/ 373987 h 834218"/>
                  <a:gd name="connsiteX14" fmla="*/ 261696 w 3024845"/>
                  <a:gd name="connsiteY14" fmla="*/ 374798 h 834218"/>
                  <a:gd name="connsiteX15" fmla="*/ 263470 w 3024845"/>
                  <a:gd name="connsiteY15" fmla="*/ 380473 h 834218"/>
                  <a:gd name="connsiteX16" fmla="*/ 264230 w 3024845"/>
                  <a:gd name="connsiteY16" fmla="*/ 378041 h 834218"/>
                  <a:gd name="connsiteX17" fmla="*/ 269550 w 3024845"/>
                  <a:gd name="connsiteY17" fmla="*/ 361017 h 834218"/>
                  <a:gd name="connsiteX18" fmla="*/ 271323 w 3024845"/>
                  <a:gd name="connsiteY18" fmla="*/ 361017 h 834218"/>
                  <a:gd name="connsiteX19" fmla="*/ 283737 w 3024845"/>
                  <a:gd name="connsiteY19" fmla="*/ 361017 h 834218"/>
                  <a:gd name="connsiteX20" fmla="*/ 283737 w 3024845"/>
                  <a:gd name="connsiteY20" fmla="*/ 393443 h 834218"/>
                  <a:gd name="connsiteX21" fmla="*/ 284750 w 3024845"/>
                  <a:gd name="connsiteY21" fmla="*/ 393984 h 834218"/>
                  <a:gd name="connsiteX22" fmla="*/ 291844 w 3024845"/>
                  <a:gd name="connsiteY22" fmla="*/ 397767 h 834218"/>
                  <a:gd name="connsiteX23" fmla="*/ 291844 w 3024845"/>
                  <a:gd name="connsiteY23" fmla="*/ 399118 h 834218"/>
                  <a:gd name="connsiteX24" fmla="*/ 291844 w 3024845"/>
                  <a:gd name="connsiteY24" fmla="*/ 408576 h 834218"/>
                  <a:gd name="connsiteX25" fmla="*/ 336431 w 3024845"/>
                  <a:gd name="connsiteY25" fmla="*/ 408576 h 834218"/>
                  <a:gd name="connsiteX26" fmla="*/ 336431 w 3024845"/>
                  <a:gd name="connsiteY26" fmla="*/ 409657 h 834218"/>
                  <a:gd name="connsiteX27" fmla="*/ 336431 w 3024845"/>
                  <a:gd name="connsiteY27" fmla="*/ 417223 h 834218"/>
                  <a:gd name="connsiteX28" fmla="*/ 338457 w 3024845"/>
                  <a:gd name="connsiteY28" fmla="*/ 417223 h 834218"/>
                  <a:gd name="connsiteX29" fmla="*/ 352644 w 3024845"/>
                  <a:gd name="connsiteY29" fmla="*/ 417223 h 834218"/>
                  <a:gd name="connsiteX30" fmla="*/ 352644 w 3024845"/>
                  <a:gd name="connsiteY30" fmla="*/ 386958 h 834218"/>
                  <a:gd name="connsiteX31" fmla="*/ 397231 w 3024845"/>
                  <a:gd name="connsiteY31" fmla="*/ 386958 h 834218"/>
                  <a:gd name="connsiteX32" fmla="*/ 397231 w 3024845"/>
                  <a:gd name="connsiteY32" fmla="*/ 385607 h 834218"/>
                  <a:gd name="connsiteX33" fmla="*/ 397231 w 3024845"/>
                  <a:gd name="connsiteY33" fmla="*/ 376149 h 834218"/>
                  <a:gd name="connsiteX34" fmla="*/ 398245 w 3024845"/>
                  <a:gd name="connsiteY34" fmla="*/ 376149 h 834218"/>
                  <a:gd name="connsiteX35" fmla="*/ 405338 w 3024845"/>
                  <a:gd name="connsiteY35" fmla="*/ 376149 h 834218"/>
                  <a:gd name="connsiteX36" fmla="*/ 405338 w 3024845"/>
                  <a:gd name="connsiteY36" fmla="*/ 374258 h 834218"/>
                  <a:gd name="connsiteX37" fmla="*/ 405338 w 3024845"/>
                  <a:gd name="connsiteY37" fmla="*/ 361017 h 834218"/>
                  <a:gd name="connsiteX38" fmla="*/ 406098 w 3024845"/>
                  <a:gd name="connsiteY38" fmla="*/ 361017 h 834218"/>
                  <a:gd name="connsiteX39" fmla="*/ 411418 w 3024845"/>
                  <a:gd name="connsiteY39" fmla="*/ 361017 h 834218"/>
                  <a:gd name="connsiteX40" fmla="*/ 411418 w 3024845"/>
                  <a:gd name="connsiteY40" fmla="*/ 359936 h 834218"/>
                  <a:gd name="connsiteX41" fmla="*/ 411418 w 3024845"/>
                  <a:gd name="connsiteY41" fmla="*/ 352369 h 834218"/>
                  <a:gd name="connsiteX42" fmla="*/ 413445 w 3024845"/>
                  <a:gd name="connsiteY42" fmla="*/ 352369 h 834218"/>
                  <a:gd name="connsiteX43" fmla="*/ 427632 w 3024845"/>
                  <a:gd name="connsiteY43" fmla="*/ 352369 h 834218"/>
                  <a:gd name="connsiteX44" fmla="*/ 427632 w 3024845"/>
                  <a:gd name="connsiteY44" fmla="*/ 353450 h 834218"/>
                  <a:gd name="connsiteX45" fmla="*/ 427632 w 3024845"/>
                  <a:gd name="connsiteY45" fmla="*/ 361017 h 834218"/>
                  <a:gd name="connsiteX46" fmla="*/ 449925 w 3024845"/>
                  <a:gd name="connsiteY46" fmla="*/ 361017 h 834218"/>
                  <a:gd name="connsiteX47" fmla="*/ 449925 w 3024845"/>
                  <a:gd name="connsiteY47" fmla="*/ 359125 h 834218"/>
                  <a:gd name="connsiteX48" fmla="*/ 449925 w 3024845"/>
                  <a:gd name="connsiteY48" fmla="*/ 345884 h 834218"/>
                  <a:gd name="connsiteX49" fmla="*/ 451699 w 3024845"/>
                  <a:gd name="connsiteY49" fmla="*/ 345884 h 834218"/>
                  <a:gd name="connsiteX50" fmla="*/ 464112 w 3024845"/>
                  <a:gd name="connsiteY50" fmla="*/ 345884 h 834218"/>
                  <a:gd name="connsiteX51" fmla="*/ 464112 w 3024845"/>
                  <a:gd name="connsiteY51" fmla="*/ 369664 h 834218"/>
                  <a:gd name="connsiteX52" fmla="*/ 465126 w 3024845"/>
                  <a:gd name="connsiteY52" fmla="*/ 369664 h 834218"/>
                  <a:gd name="connsiteX53" fmla="*/ 472219 w 3024845"/>
                  <a:gd name="connsiteY53" fmla="*/ 369664 h 834218"/>
                  <a:gd name="connsiteX54" fmla="*/ 472219 w 3024845"/>
                  <a:gd name="connsiteY54" fmla="*/ 368583 h 834218"/>
                  <a:gd name="connsiteX55" fmla="*/ 472219 w 3024845"/>
                  <a:gd name="connsiteY55" fmla="*/ 361017 h 834218"/>
                  <a:gd name="connsiteX56" fmla="*/ 473992 w 3024845"/>
                  <a:gd name="connsiteY56" fmla="*/ 361017 h 834218"/>
                  <a:gd name="connsiteX57" fmla="*/ 486406 w 3024845"/>
                  <a:gd name="connsiteY57" fmla="*/ 361017 h 834218"/>
                  <a:gd name="connsiteX58" fmla="*/ 486406 w 3024845"/>
                  <a:gd name="connsiteY58" fmla="*/ 386958 h 834218"/>
                  <a:gd name="connsiteX59" fmla="*/ 488433 w 3024845"/>
                  <a:gd name="connsiteY59" fmla="*/ 386958 h 834218"/>
                  <a:gd name="connsiteX60" fmla="*/ 502619 w 3024845"/>
                  <a:gd name="connsiteY60" fmla="*/ 386958 h 834218"/>
                  <a:gd name="connsiteX61" fmla="*/ 502619 w 3024845"/>
                  <a:gd name="connsiteY61" fmla="*/ 388579 h 834218"/>
                  <a:gd name="connsiteX62" fmla="*/ 502619 w 3024845"/>
                  <a:gd name="connsiteY62" fmla="*/ 399929 h 834218"/>
                  <a:gd name="connsiteX63" fmla="*/ 503379 w 3024845"/>
                  <a:gd name="connsiteY63" fmla="*/ 399929 h 834218"/>
                  <a:gd name="connsiteX64" fmla="*/ 508700 w 3024845"/>
                  <a:gd name="connsiteY64" fmla="*/ 399929 h 834218"/>
                  <a:gd name="connsiteX65" fmla="*/ 508700 w 3024845"/>
                  <a:gd name="connsiteY65" fmla="*/ 399118 h 834218"/>
                  <a:gd name="connsiteX66" fmla="*/ 508700 w 3024845"/>
                  <a:gd name="connsiteY66" fmla="*/ 393443 h 834218"/>
                  <a:gd name="connsiteX67" fmla="*/ 539100 w 3024845"/>
                  <a:gd name="connsiteY67" fmla="*/ 393443 h 834218"/>
                  <a:gd name="connsiteX68" fmla="*/ 539100 w 3024845"/>
                  <a:gd name="connsiteY68" fmla="*/ 417223 h 834218"/>
                  <a:gd name="connsiteX69" fmla="*/ 540113 w 3024845"/>
                  <a:gd name="connsiteY69" fmla="*/ 417223 h 834218"/>
                  <a:gd name="connsiteX70" fmla="*/ 547207 w 3024845"/>
                  <a:gd name="connsiteY70" fmla="*/ 417223 h 834218"/>
                  <a:gd name="connsiteX71" fmla="*/ 547207 w 3024845"/>
                  <a:gd name="connsiteY71" fmla="*/ 418304 h 834218"/>
                  <a:gd name="connsiteX72" fmla="*/ 547207 w 3024845"/>
                  <a:gd name="connsiteY72" fmla="*/ 425870 h 834218"/>
                  <a:gd name="connsiteX73" fmla="*/ 547967 w 3024845"/>
                  <a:gd name="connsiteY73" fmla="*/ 425870 h 834218"/>
                  <a:gd name="connsiteX74" fmla="*/ 553287 w 3024845"/>
                  <a:gd name="connsiteY74" fmla="*/ 425870 h 834218"/>
                  <a:gd name="connsiteX75" fmla="*/ 553287 w 3024845"/>
                  <a:gd name="connsiteY75" fmla="*/ 423708 h 834218"/>
                  <a:gd name="connsiteX76" fmla="*/ 553287 w 3024845"/>
                  <a:gd name="connsiteY76" fmla="*/ 408576 h 834218"/>
                  <a:gd name="connsiteX77" fmla="*/ 554300 w 3024845"/>
                  <a:gd name="connsiteY77" fmla="*/ 408576 h 834218"/>
                  <a:gd name="connsiteX78" fmla="*/ 561394 w 3024845"/>
                  <a:gd name="connsiteY78" fmla="*/ 408576 h 834218"/>
                  <a:gd name="connsiteX79" fmla="*/ 561394 w 3024845"/>
                  <a:gd name="connsiteY79" fmla="*/ 409657 h 834218"/>
                  <a:gd name="connsiteX80" fmla="*/ 561394 w 3024845"/>
                  <a:gd name="connsiteY80" fmla="*/ 417223 h 834218"/>
                  <a:gd name="connsiteX81" fmla="*/ 566714 w 3024845"/>
                  <a:gd name="connsiteY81" fmla="*/ 415230 h 834218"/>
                  <a:gd name="connsiteX82" fmla="*/ 567474 w 3024845"/>
                  <a:gd name="connsiteY82" fmla="*/ 414250 h 834218"/>
                  <a:gd name="connsiteX83" fmla="*/ 567474 w 3024845"/>
                  <a:gd name="connsiteY83" fmla="*/ 408576 h 834218"/>
                  <a:gd name="connsiteX84" fmla="*/ 605981 w 3024845"/>
                  <a:gd name="connsiteY84" fmla="*/ 408576 h 834218"/>
                  <a:gd name="connsiteX85" fmla="*/ 605981 w 3024845"/>
                  <a:gd name="connsiteY85" fmla="*/ 432355 h 834218"/>
                  <a:gd name="connsiteX86" fmla="*/ 608007 w 3024845"/>
                  <a:gd name="connsiteY86" fmla="*/ 432355 h 834218"/>
                  <a:gd name="connsiteX87" fmla="*/ 622194 w 3024845"/>
                  <a:gd name="connsiteY87" fmla="*/ 432355 h 834218"/>
                  <a:gd name="connsiteX88" fmla="*/ 622194 w 3024845"/>
                  <a:gd name="connsiteY88" fmla="*/ 433436 h 834218"/>
                  <a:gd name="connsiteX89" fmla="*/ 622194 w 3024845"/>
                  <a:gd name="connsiteY89" fmla="*/ 441002 h 834218"/>
                  <a:gd name="connsiteX90" fmla="*/ 623968 w 3024845"/>
                  <a:gd name="connsiteY90" fmla="*/ 441002 h 834218"/>
                  <a:gd name="connsiteX91" fmla="*/ 636381 w 3024845"/>
                  <a:gd name="connsiteY91" fmla="*/ 441002 h 834218"/>
                  <a:gd name="connsiteX92" fmla="*/ 636381 w 3024845"/>
                  <a:gd name="connsiteY92" fmla="*/ 417223 h 834218"/>
                  <a:gd name="connsiteX93" fmla="*/ 637394 w 3024845"/>
                  <a:gd name="connsiteY93" fmla="*/ 417223 h 834218"/>
                  <a:gd name="connsiteX94" fmla="*/ 644488 w 3024845"/>
                  <a:gd name="connsiteY94" fmla="*/ 417223 h 834218"/>
                  <a:gd name="connsiteX95" fmla="*/ 644488 w 3024845"/>
                  <a:gd name="connsiteY95" fmla="*/ 384796 h 834218"/>
                  <a:gd name="connsiteX96" fmla="*/ 645501 w 3024845"/>
                  <a:gd name="connsiteY96" fmla="*/ 384796 h 834218"/>
                  <a:gd name="connsiteX97" fmla="*/ 652595 w 3024845"/>
                  <a:gd name="connsiteY97" fmla="*/ 384796 h 834218"/>
                  <a:gd name="connsiteX98" fmla="*/ 652595 w 3024845"/>
                  <a:gd name="connsiteY98" fmla="*/ 382905 h 834218"/>
                  <a:gd name="connsiteX99" fmla="*/ 652595 w 3024845"/>
                  <a:gd name="connsiteY99" fmla="*/ 369664 h 834218"/>
                  <a:gd name="connsiteX100" fmla="*/ 651328 w 3024845"/>
                  <a:gd name="connsiteY100" fmla="*/ 368042 h 834218"/>
                  <a:gd name="connsiteX101" fmla="*/ 656648 w 3024845"/>
                  <a:gd name="connsiteY101" fmla="*/ 356693 h 834218"/>
                  <a:gd name="connsiteX102" fmla="*/ 664755 w 3024845"/>
                  <a:gd name="connsiteY102" fmla="*/ 384796 h 834218"/>
                  <a:gd name="connsiteX103" fmla="*/ 665515 w 3024845"/>
                  <a:gd name="connsiteY103" fmla="*/ 384796 h 834218"/>
                  <a:gd name="connsiteX104" fmla="*/ 670835 w 3024845"/>
                  <a:gd name="connsiteY104" fmla="*/ 384796 h 834218"/>
                  <a:gd name="connsiteX105" fmla="*/ 670835 w 3024845"/>
                  <a:gd name="connsiteY105" fmla="*/ 278869 h 834218"/>
                  <a:gd name="connsiteX106" fmla="*/ 672355 w 3024845"/>
                  <a:gd name="connsiteY106" fmla="*/ 278869 h 834218"/>
                  <a:gd name="connsiteX107" fmla="*/ 682995 w 3024845"/>
                  <a:gd name="connsiteY107" fmla="*/ 278869 h 834218"/>
                  <a:gd name="connsiteX108" fmla="*/ 682995 w 3024845"/>
                  <a:gd name="connsiteY108" fmla="*/ 231310 h 834218"/>
                  <a:gd name="connsiteX109" fmla="*/ 709342 w 3024845"/>
                  <a:gd name="connsiteY109" fmla="*/ 231310 h 834218"/>
                  <a:gd name="connsiteX110" fmla="*/ 709342 w 3024845"/>
                  <a:gd name="connsiteY110" fmla="*/ 209692 h 834218"/>
                  <a:gd name="connsiteX111" fmla="*/ 743796 w 3024845"/>
                  <a:gd name="connsiteY111" fmla="*/ 209692 h 834218"/>
                  <a:gd name="connsiteX112" fmla="*/ 743796 w 3024845"/>
                  <a:gd name="connsiteY112" fmla="*/ 212124 h 834218"/>
                  <a:gd name="connsiteX113" fmla="*/ 743796 w 3024845"/>
                  <a:gd name="connsiteY113" fmla="*/ 229148 h 834218"/>
                  <a:gd name="connsiteX114" fmla="*/ 746076 w 3024845"/>
                  <a:gd name="connsiteY114" fmla="*/ 229148 h 834218"/>
                  <a:gd name="connsiteX115" fmla="*/ 762036 w 3024845"/>
                  <a:gd name="connsiteY115" fmla="*/ 229148 h 834218"/>
                  <a:gd name="connsiteX116" fmla="*/ 762036 w 3024845"/>
                  <a:gd name="connsiteY116" fmla="*/ 276707 h 834218"/>
                  <a:gd name="connsiteX117" fmla="*/ 763049 w 3024845"/>
                  <a:gd name="connsiteY117" fmla="*/ 276707 h 834218"/>
                  <a:gd name="connsiteX118" fmla="*/ 770143 w 3024845"/>
                  <a:gd name="connsiteY118" fmla="*/ 276707 h 834218"/>
                  <a:gd name="connsiteX119" fmla="*/ 784330 w 3024845"/>
                  <a:gd name="connsiteY119" fmla="*/ 281031 h 834218"/>
                  <a:gd name="connsiteX120" fmla="*/ 784330 w 3024845"/>
                  <a:gd name="connsiteY120" fmla="*/ 319943 h 834218"/>
                  <a:gd name="connsiteX121" fmla="*/ 785343 w 3024845"/>
                  <a:gd name="connsiteY121" fmla="*/ 319943 h 834218"/>
                  <a:gd name="connsiteX122" fmla="*/ 792436 w 3024845"/>
                  <a:gd name="connsiteY122" fmla="*/ 319943 h 834218"/>
                  <a:gd name="connsiteX123" fmla="*/ 792436 w 3024845"/>
                  <a:gd name="connsiteY123" fmla="*/ 321564 h 834218"/>
                  <a:gd name="connsiteX124" fmla="*/ 792436 w 3024845"/>
                  <a:gd name="connsiteY124" fmla="*/ 332913 h 834218"/>
                  <a:gd name="connsiteX125" fmla="*/ 794463 w 3024845"/>
                  <a:gd name="connsiteY125" fmla="*/ 332913 h 834218"/>
                  <a:gd name="connsiteX126" fmla="*/ 808650 w 3024845"/>
                  <a:gd name="connsiteY126" fmla="*/ 332913 h 834218"/>
                  <a:gd name="connsiteX127" fmla="*/ 814730 w 3024845"/>
                  <a:gd name="connsiteY127" fmla="*/ 339399 h 834218"/>
                  <a:gd name="connsiteX128" fmla="*/ 814730 w 3024845"/>
                  <a:gd name="connsiteY128" fmla="*/ 361017 h 834218"/>
                  <a:gd name="connsiteX129" fmla="*/ 817010 w 3024845"/>
                  <a:gd name="connsiteY129" fmla="*/ 361017 h 834218"/>
                  <a:gd name="connsiteX130" fmla="*/ 832970 w 3024845"/>
                  <a:gd name="connsiteY130" fmla="*/ 361017 h 834218"/>
                  <a:gd name="connsiteX131" fmla="*/ 832970 w 3024845"/>
                  <a:gd name="connsiteY131" fmla="*/ 362097 h 834218"/>
                  <a:gd name="connsiteX132" fmla="*/ 832970 w 3024845"/>
                  <a:gd name="connsiteY132" fmla="*/ 369664 h 834218"/>
                  <a:gd name="connsiteX133" fmla="*/ 834237 w 3024845"/>
                  <a:gd name="connsiteY133" fmla="*/ 369664 h 834218"/>
                  <a:gd name="connsiteX134" fmla="*/ 843104 w 3024845"/>
                  <a:gd name="connsiteY134" fmla="*/ 369664 h 834218"/>
                  <a:gd name="connsiteX135" fmla="*/ 843104 w 3024845"/>
                  <a:gd name="connsiteY135" fmla="*/ 371825 h 834218"/>
                  <a:gd name="connsiteX136" fmla="*/ 843104 w 3024845"/>
                  <a:gd name="connsiteY136" fmla="*/ 386958 h 834218"/>
                  <a:gd name="connsiteX137" fmla="*/ 847157 w 3024845"/>
                  <a:gd name="connsiteY137" fmla="*/ 385066 h 834218"/>
                  <a:gd name="connsiteX138" fmla="*/ 847157 w 3024845"/>
                  <a:gd name="connsiteY138" fmla="*/ 371825 h 834218"/>
                  <a:gd name="connsiteX139" fmla="*/ 848170 w 3024845"/>
                  <a:gd name="connsiteY139" fmla="*/ 371825 h 834218"/>
                  <a:gd name="connsiteX140" fmla="*/ 855264 w 3024845"/>
                  <a:gd name="connsiteY140" fmla="*/ 371825 h 834218"/>
                  <a:gd name="connsiteX141" fmla="*/ 855264 w 3024845"/>
                  <a:gd name="connsiteY141" fmla="*/ 373447 h 834218"/>
                  <a:gd name="connsiteX142" fmla="*/ 855264 w 3024845"/>
                  <a:gd name="connsiteY142" fmla="*/ 384796 h 834218"/>
                  <a:gd name="connsiteX143" fmla="*/ 856024 w 3024845"/>
                  <a:gd name="connsiteY143" fmla="*/ 384796 h 834218"/>
                  <a:gd name="connsiteX144" fmla="*/ 861344 w 3024845"/>
                  <a:gd name="connsiteY144" fmla="*/ 384796 h 834218"/>
                  <a:gd name="connsiteX145" fmla="*/ 909984 w 3024845"/>
                  <a:gd name="connsiteY145" fmla="*/ 380473 h 834218"/>
                  <a:gd name="connsiteX146" fmla="*/ 909984 w 3024845"/>
                  <a:gd name="connsiteY146" fmla="*/ 381824 h 834218"/>
                  <a:gd name="connsiteX147" fmla="*/ 909984 w 3024845"/>
                  <a:gd name="connsiteY147" fmla="*/ 391281 h 834218"/>
                  <a:gd name="connsiteX148" fmla="*/ 910744 w 3024845"/>
                  <a:gd name="connsiteY148" fmla="*/ 391281 h 834218"/>
                  <a:gd name="connsiteX149" fmla="*/ 916065 w 3024845"/>
                  <a:gd name="connsiteY149" fmla="*/ 391281 h 834218"/>
                  <a:gd name="connsiteX150" fmla="*/ 916065 w 3024845"/>
                  <a:gd name="connsiteY150" fmla="*/ 393443 h 834218"/>
                  <a:gd name="connsiteX151" fmla="*/ 916065 w 3024845"/>
                  <a:gd name="connsiteY151" fmla="*/ 408576 h 834218"/>
                  <a:gd name="connsiteX152" fmla="*/ 918091 w 3024845"/>
                  <a:gd name="connsiteY152" fmla="*/ 407225 h 834218"/>
                  <a:gd name="connsiteX153" fmla="*/ 932278 w 3024845"/>
                  <a:gd name="connsiteY153" fmla="*/ 397767 h 834218"/>
                  <a:gd name="connsiteX154" fmla="*/ 938358 w 3024845"/>
                  <a:gd name="connsiteY154" fmla="*/ 356693 h 834218"/>
                  <a:gd name="connsiteX155" fmla="*/ 939118 w 3024845"/>
                  <a:gd name="connsiteY155" fmla="*/ 356423 h 834218"/>
                  <a:gd name="connsiteX156" fmla="*/ 944438 w 3024845"/>
                  <a:gd name="connsiteY156" fmla="*/ 354531 h 834218"/>
                  <a:gd name="connsiteX157" fmla="*/ 946465 w 3024845"/>
                  <a:gd name="connsiteY157" fmla="*/ 285354 h 834218"/>
                  <a:gd name="connsiteX158" fmla="*/ 948492 w 3024845"/>
                  <a:gd name="connsiteY158" fmla="*/ 354531 h 834218"/>
                  <a:gd name="connsiteX159" fmla="*/ 949252 w 3024845"/>
                  <a:gd name="connsiteY159" fmla="*/ 354801 h 834218"/>
                  <a:gd name="connsiteX160" fmla="*/ 954572 w 3024845"/>
                  <a:gd name="connsiteY160" fmla="*/ 356693 h 834218"/>
                  <a:gd name="connsiteX161" fmla="*/ 954572 w 3024845"/>
                  <a:gd name="connsiteY161" fmla="*/ 270222 h 834218"/>
                  <a:gd name="connsiteX162" fmla="*/ 958625 w 3024845"/>
                  <a:gd name="connsiteY162" fmla="*/ 237795 h 834218"/>
                  <a:gd name="connsiteX163" fmla="*/ 997132 w 3024845"/>
                  <a:gd name="connsiteY163" fmla="*/ 237795 h 834218"/>
                  <a:gd name="connsiteX164" fmla="*/ 997132 w 3024845"/>
                  <a:gd name="connsiteY164" fmla="*/ 270222 h 834218"/>
                  <a:gd name="connsiteX165" fmla="*/ 997892 w 3024845"/>
                  <a:gd name="connsiteY165" fmla="*/ 270222 h 834218"/>
                  <a:gd name="connsiteX166" fmla="*/ 1003212 w 3024845"/>
                  <a:gd name="connsiteY166" fmla="*/ 270222 h 834218"/>
                  <a:gd name="connsiteX167" fmla="*/ 1003212 w 3024845"/>
                  <a:gd name="connsiteY167" fmla="*/ 188074 h 834218"/>
                  <a:gd name="connsiteX168" fmla="*/ 1004986 w 3024845"/>
                  <a:gd name="connsiteY168" fmla="*/ 188074 h 834218"/>
                  <a:gd name="connsiteX169" fmla="*/ 1017399 w 3024845"/>
                  <a:gd name="connsiteY169" fmla="*/ 188074 h 834218"/>
                  <a:gd name="connsiteX170" fmla="*/ 1017399 w 3024845"/>
                  <a:gd name="connsiteY170" fmla="*/ 186183 h 834218"/>
                  <a:gd name="connsiteX171" fmla="*/ 1017399 w 3024845"/>
                  <a:gd name="connsiteY171" fmla="*/ 172942 h 834218"/>
                  <a:gd name="connsiteX172" fmla="*/ 1039693 w 3024845"/>
                  <a:gd name="connsiteY172" fmla="*/ 172942 h 834218"/>
                  <a:gd name="connsiteX173" fmla="*/ 1039693 w 3024845"/>
                  <a:gd name="connsiteY173" fmla="*/ 171861 h 834218"/>
                  <a:gd name="connsiteX174" fmla="*/ 1039693 w 3024845"/>
                  <a:gd name="connsiteY174" fmla="*/ 164295 h 834218"/>
                  <a:gd name="connsiteX175" fmla="*/ 1041466 w 3024845"/>
                  <a:gd name="connsiteY175" fmla="*/ 164295 h 834218"/>
                  <a:gd name="connsiteX176" fmla="*/ 1053880 w 3024845"/>
                  <a:gd name="connsiteY176" fmla="*/ 164295 h 834218"/>
                  <a:gd name="connsiteX177" fmla="*/ 1053880 w 3024845"/>
                  <a:gd name="connsiteY177" fmla="*/ 165376 h 834218"/>
                  <a:gd name="connsiteX178" fmla="*/ 1053880 w 3024845"/>
                  <a:gd name="connsiteY178" fmla="*/ 172942 h 834218"/>
                  <a:gd name="connsiteX179" fmla="*/ 1054640 w 3024845"/>
                  <a:gd name="connsiteY179" fmla="*/ 172942 h 834218"/>
                  <a:gd name="connsiteX180" fmla="*/ 1059960 w 3024845"/>
                  <a:gd name="connsiteY180" fmla="*/ 172942 h 834218"/>
                  <a:gd name="connsiteX181" fmla="*/ 1070093 w 3024845"/>
                  <a:gd name="connsiteY181" fmla="*/ 168618 h 834218"/>
                  <a:gd name="connsiteX182" fmla="*/ 1074146 w 3024845"/>
                  <a:gd name="connsiteY182" fmla="*/ 171861 h 834218"/>
                  <a:gd name="connsiteX183" fmla="*/ 1074146 w 3024845"/>
                  <a:gd name="connsiteY183" fmla="*/ 164295 h 834218"/>
                  <a:gd name="connsiteX184" fmla="*/ 1076426 w 3024845"/>
                  <a:gd name="connsiteY184" fmla="*/ 164295 h 834218"/>
                  <a:gd name="connsiteX185" fmla="*/ 1092387 w 3024845"/>
                  <a:gd name="connsiteY185" fmla="*/ 164295 h 834218"/>
                  <a:gd name="connsiteX186" fmla="*/ 1092387 w 3024845"/>
                  <a:gd name="connsiteY186" fmla="*/ 165376 h 834218"/>
                  <a:gd name="connsiteX187" fmla="*/ 1092387 w 3024845"/>
                  <a:gd name="connsiteY187" fmla="*/ 172942 h 834218"/>
                  <a:gd name="connsiteX188" fmla="*/ 1122787 w 3024845"/>
                  <a:gd name="connsiteY188" fmla="*/ 172942 h 834218"/>
                  <a:gd name="connsiteX189" fmla="*/ 1122787 w 3024845"/>
                  <a:gd name="connsiteY189" fmla="*/ 174563 h 834218"/>
                  <a:gd name="connsiteX190" fmla="*/ 1122787 w 3024845"/>
                  <a:gd name="connsiteY190" fmla="*/ 185913 h 834218"/>
                  <a:gd name="connsiteX191" fmla="*/ 1149134 w 3024845"/>
                  <a:gd name="connsiteY191" fmla="*/ 185913 h 834218"/>
                  <a:gd name="connsiteX192" fmla="*/ 1149134 w 3024845"/>
                  <a:gd name="connsiteY192" fmla="*/ 216177 h 834218"/>
                  <a:gd name="connsiteX193" fmla="*/ 1149894 w 3024845"/>
                  <a:gd name="connsiteY193" fmla="*/ 216177 h 834218"/>
                  <a:gd name="connsiteX194" fmla="*/ 1155214 w 3024845"/>
                  <a:gd name="connsiteY194" fmla="*/ 216177 h 834218"/>
                  <a:gd name="connsiteX195" fmla="*/ 1155214 w 3024845"/>
                  <a:gd name="connsiteY195" fmla="*/ 217258 h 834218"/>
                  <a:gd name="connsiteX196" fmla="*/ 1155214 w 3024845"/>
                  <a:gd name="connsiteY196" fmla="*/ 224825 h 834218"/>
                  <a:gd name="connsiteX197" fmla="*/ 1159268 w 3024845"/>
                  <a:gd name="connsiteY197" fmla="*/ 255089 h 834218"/>
                  <a:gd name="connsiteX198" fmla="*/ 1160028 w 3024845"/>
                  <a:gd name="connsiteY198" fmla="*/ 255089 h 834218"/>
                  <a:gd name="connsiteX199" fmla="*/ 1165348 w 3024845"/>
                  <a:gd name="connsiteY199" fmla="*/ 255089 h 834218"/>
                  <a:gd name="connsiteX200" fmla="*/ 1165348 w 3024845"/>
                  <a:gd name="connsiteY200" fmla="*/ 255900 h 834218"/>
                  <a:gd name="connsiteX201" fmla="*/ 1165348 w 3024845"/>
                  <a:gd name="connsiteY201" fmla="*/ 261575 h 834218"/>
                  <a:gd name="connsiteX202" fmla="*/ 1166361 w 3024845"/>
                  <a:gd name="connsiteY202" fmla="*/ 261575 h 834218"/>
                  <a:gd name="connsiteX203" fmla="*/ 1173454 w 3024845"/>
                  <a:gd name="connsiteY203" fmla="*/ 261575 h 834218"/>
                  <a:gd name="connsiteX204" fmla="*/ 1173454 w 3024845"/>
                  <a:gd name="connsiteY204" fmla="*/ 291840 h 834218"/>
                  <a:gd name="connsiteX205" fmla="*/ 1175481 w 3024845"/>
                  <a:gd name="connsiteY205" fmla="*/ 291840 h 834218"/>
                  <a:gd name="connsiteX206" fmla="*/ 1189668 w 3024845"/>
                  <a:gd name="connsiteY206" fmla="*/ 291840 h 834218"/>
                  <a:gd name="connsiteX207" fmla="*/ 1189668 w 3024845"/>
                  <a:gd name="connsiteY207" fmla="*/ 315619 h 834218"/>
                  <a:gd name="connsiteX208" fmla="*/ 1191695 w 3024845"/>
                  <a:gd name="connsiteY208" fmla="*/ 317240 h 834218"/>
                  <a:gd name="connsiteX209" fmla="*/ 1191695 w 3024845"/>
                  <a:gd name="connsiteY209" fmla="*/ 328590 h 834218"/>
                  <a:gd name="connsiteX210" fmla="*/ 1192455 w 3024845"/>
                  <a:gd name="connsiteY210" fmla="*/ 328590 h 834218"/>
                  <a:gd name="connsiteX211" fmla="*/ 1197775 w 3024845"/>
                  <a:gd name="connsiteY211" fmla="*/ 328590 h 834218"/>
                  <a:gd name="connsiteX212" fmla="*/ 1197775 w 3024845"/>
                  <a:gd name="connsiteY212" fmla="*/ 352369 h 834218"/>
                  <a:gd name="connsiteX213" fmla="*/ 1199041 w 3024845"/>
                  <a:gd name="connsiteY213" fmla="*/ 352369 h 834218"/>
                  <a:gd name="connsiteX214" fmla="*/ 1207908 w 3024845"/>
                  <a:gd name="connsiteY214" fmla="*/ 352369 h 834218"/>
                  <a:gd name="connsiteX215" fmla="*/ 1209935 w 3024845"/>
                  <a:gd name="connsiteY215" fmla="*/ 356423 h 834218"/>
                  <a:gd name="connsiteX216" fmla="*/ 1209935 w 3024845"/>
                  <a:gd name="connsiteY216" fmla="*/ 369664 h 834218"/>
                  <a:gd name="connsiteX217" fmla="*/ 1211455 w 3024845"/>
                  <a:gd name="connsiteY217" fmla="*/ 367772 h 834218"/>
                  <a:gd name="connsiteX218" fmla="*/ 1222095 w 3024845"/>
                  <a:gd name="connsiteY218" fmla="*/ 354531 h 834218"/>
                  <a:gd name="connsiteX219" fmla="*/ 1250469 w 3024845"/>
                  <a:gd name="connsiteY219" fmla="*/ 354531 h 834218"/>
                  <a:gd name="connsiteX220" fmla="*/ 1250469 w 3024845"/>
                  <a:gd name="connsiteY220" fmla="*/ 441002 h 834218"/>
                  <a:gd name="connsiteX221" fmla="*/ 1251229 w 3024845"/>
                  <a:gd name="connsiteY221" fmla="*/ 441002 h 834218"/>
                  <a:gd name="connsiteX222" fmla="*/ 1256549 w 3024845"/>
                  <a:gd name="connsiteY222" fmla="*/ 441002 h 834218"/>
                  <a:gd name="connsiteX223" fmla="*/ 1257309 w 3024845"/>
                  <a:gd name="connsiteY223" fmla="*/ 439651 h 834218"/>
                  <a:gd name="connsiteX224" fmla="*/ 1262629 w 3024845"/>
                  <a:gd name="connsiteY224" fmla="*/ 430193 h 834218"/>
                  <a:gd name="connsiteX225" fmla="*/ 1262629 w 3024845"/>
                  <a:gd name="connsiteY225" fmla="*/ 432085 h 834218"/>
                  <a:gd name="connsiteX226" fmla="*/ 1262629 w 3024845"/>
                  <a:gd name="connsiteY226" fmla="*/ 445326 h 834218"/>
                  <a:gd name="connsiteX227" fmla="*/ 1266682 w 3024845"/>
                  <a:gd name="connsiteY227" fmla="*/ 399929 h 834218"/>
                  <a:gd name="connsiteX228" fmla="*/ 1267442 w 3024845"/>
                  <a:gd name="connsiteY228" fmla="*/ 399929 h 834218"/>
                  <a:gd name="connsiteX229" fmla="*/ 1272762 w 3024845"/>
                  <a:gd name="connsiteY229" fmla="*/ 399929 h 834218"/>
                  <a:gd name="connsiteX230" fmla="*/ 1272762 w 3024845"/>
                  <a:gd name="connsiteY230" fmla="*/ 335075 h 834218"/>
                  <a:gd name="connsiteX231" fmla="*/ 1273776 w 3024845"/>
                  <a:gd name="connsiteY231" fmla="*/ 335075 h 834218"/>
                  <a:gd name="connsiteX232" fmla="*/ 1280869 w 3024845"/>
                  <a:gd name="connsiteY232" fmla="*/ 335075 h 834218"/>
                  <a:gd name="connsiteX233" fmla="*/ 1293029 w 3024845"/>
                  <a:gd name="connsiteY233" fmla="*/ 291840 h 834218"/>
                  <a:gd name="connsiteX234" fmla="*/ 1294296 w 3024845"/>
                  <a:gd name="connsiteY234" fmla="*/ 291840 h 834218"/>
                  <a:gd name="connsiteX235" fmla="*/ 1303163 w 3024845"/>
                  <a:gd name="connsiteY235" fmla="*/ 291840 h 834218"/>
                  <a:gd name="connsiteX236" fmla="*/ 1313296 w 3024845"/>
                  <a:gd name="connsiteY236" fmla="*/ 335075 h 834218"/>
                  <a:gd name="connsiteX237" fmla="*/ 1314309 w 3024845"/>
                  <a:gd name="connsiteY237" fmla="*/ 335075 h 834218"/>
                  <a:gd name="connsiteX238" fmla="*/ 1321403 w 3024845"/>
                  <a:gd name="connsiteY238" fmla="*/ 335075 h 834218"/>
                  <a:gd name="connsiteX239" fmla="*/ 1321403 w 3024845"/>
                  <a:gd name="connsiteY239" fmla="*/ 373987 h 834218"/>
                  <a:gd name="connsiteX240" fmla="*/ 1323176 w 3024845"/>
                  <a:gd name="connsiteY240" fmla="*/ 373987 h 834218"/>
                  <a:gd name="connsiteX241" fmla="*/ 1335590 w 3024845"/>
                  <a:gd name="connsiteY241" fmla="*/ 373987 h 834218"/>
                  <a:gd name="connsiteX242" fmla="*/ 1335590 w 3024845"/>
                  <a:gd name="connsiteY242" fmla="*/ 376149 h 834218"/>
                  <a:gd name="connsiteX243" fmla="*/ 1335590 w 3024845"/>
                  <a:gd name="connsiteY243" fmla="*/ 391281 h 834218"/>
                  <a:gd name="connsiteX244" fmla="*/ 1339643 w 3024845"/>
                  <a:gd name="connsiteY244" fmla="*/ 389120 h 834218"/>
                  <a:gd name="connsiteX245" fmla="*/ 1339643 w 3024845"/>
                  <a:gd name="connsiteY245" fmla="*/ 373987 h 834218"/>
                  <a:gd name="connsiteX246" fmla="*/ 1341163 w 3024845"/>
                  <a:gd name="connsiteY246" fmla="*/ 373987 h 834218"/>
                  <a:gd name="connsiteX247" fmla="*/ 1351803 w 3024845"/>
                  <a:gd name="connsiteY247" fmla="*/ 373987 h 834218"/>
                  <a:gd name="connsiteX248" fmla="*/ 1351803 w 3024845"/>
                  <a:gd name="connsiteY248" fmla="*/ 375608 h 834218"/>
                  <a:gd name="connsiteX249" fmla="*/ 1351803 w 3024845"/>
                  <a:gd name="connsiteY249" fmla="*/ 386958 h 834218"/>
                  <a:gd name="connsiteX250" fmla="*/ 1382204 w 3024845"/>
                  <a:gd name="connsiteY250" fmla="*/ 386958 h 834218"/>
                  <a:gd name="connsiteX251" fmla="*/ 1382204 w 3024845"/>
                  <a:gd name="connsiteY251" fmla="*/ 350208 h 834218"/>
                  <a:gd name="connsiteX252" fmla="*/ 1383470 w 3024845"/>
                  <a:gd name="connsiteY252" fmla="*/ 350208 h 834218"/>
                  <a:gd name="connsiteX253" fmla="*/ 1392337 w 3024845"/>
                  <a:gd name="connsiteY253" fmla="*/ 350208 h 834218"/>
                  <a:gd name="connsiteX254" fmla="*/ 1392337 w 3024845"/>
                  <a:gd name="connsiteY254" fmla="*/ 371825 h 834218"/>
                  <a:gd name="connsiteX255" fmla="*/ 1394364 w 3024845"/>
                  <a:gd name="connsiteY255" fmla="*/ 339399 h 834218"/>
                  <a:gd name="connsiteX256" fmla="*/ 1416657 w 3024845"/>
                  <a:gd name="connsiteY256" fmla="*/ 339399 h 834218"/>
                  <a:gd name="connsiteX257" fmla="*/ 1416657 w 3024845"/>
                  <a:gd name="connsiteY257" fmla="*/ 337777 h 834218"/>
                  <a:gd name="connsiteX258" fmla="*/ 1416657 w 3024845"/>
                  <a:gd name="connsiteY258" fmla="*/ 326428 h 834218"/>
                  <a:gd name="connsiteX259" fmla="*/ 1417417 w 3024845"/>
                  <a:gd name="connsiteY259" fmla="*/ 326428 h 834218"/>
                  <a:gd name="connsiteX260" fmla="*/ 1422737 w 3024845"/>
                  <a:gd name="connsiteY260" fmla="*/ 326428 h 834218"/>
                  <a:gd name="connsiteX261" fmla="*/ 1422737 w 3024845"/>
                  <a:gd name="connsiteY261" fmla="*/ 324537 h 834218"/>
                  <a:gd name="connsiteX262" fmla="*/ 1422737 w 3024845"/>
                  <a:gd name="connsiteY262" fmla="*/ 311296 h 834218"/>
                  <a:gd name="connsiteX263" fmla="*/ 1426791 w 3024845"/>
                  <a:gd name="connsiteY263" fmla="*/ 317781 h 834218"/>
                  <a:gd name="connsiteX264" fmla="*/ 1429071 w 3024845"/>
                  <a:gd name="connsiteY264" fmla="*/ 317781 h 834218"/>
                  <a:gd name="connsiteX265" fmla="*/ 1445031 w 3024845"/>
                  <a:gd name="connsiteY265" fmla="*/ 317781 h 834218"/>
                  <a:gd name="connsiteX266" fmla="*/ 1445031 w 3024845"/>
                  <a:gd name="connsiteY266" fmla="*/ 316970 h 834218"/>
                  <a:gd name="connsiteX267" fmla="*/ 1445031 w 3024845"/>
                  <a:gd name="connsiteY267" fmla="*/ 311296 h 834218"/>
                  <a:gd name="connsiteX268" fmla="*/ 1445791 w 3024845"/>
                  <a:gd name="connsiteY268" fmla="*/ 311296 h 834218"/>
                  <a:gd name="connsiteX269" fmla="*/ 1451111 w 3024845"/>
                  <a:gd name="connsiteY269" fmla="*/ 311296 h 834218"/>
                  <a:gd name="connsiteX270" fmla="*/ 1451111 w 3024845"/>
                  <a:gd name="connsiteY270" fmla="*/ 312647 h 834218"/>
                  <a:gd name="connsiteX271" fmla="*/ 1451111 w 3024845"/>
                  <a:gd name="connsiteY271" fmla="*/ 322105 h 834218"/>
                  <a:gd name="connsiteX272" fmla="*/ 1489618 w 3024845"/>
                  <a:gd name="connsiteY272" fmla="*/ 322105 h 834218"/>
                  <a:gd name="connsiteX273" fmla="*/ 1489618 w 3024845"/>
                  <a:gd name="connsiteY273" fmla="*/ 460458 h 834218"/>
                  <a:gd name="connsiteX274" fmla="*/ 1491138 w 3024845"/>
                  <a:gd name="connsiteY274" fmla="*/ 460458 h 834218"/>
                  <a:gd name="connsiteX275" fmla="*/ 1501778 w 3024845"/>
                  <a:gd name="connsiteY275" fmla="*/ 460458 h 834218"/>
                  <a:gd name="connsiteX276" fmla="*/ 1501778 w 3024845"/>
                  <a:gd name="connsiteY276" fmla="*/ 447488 h 834218"/>
                  <a:gd name="connsiteX277" fmla="*/ 1505832 w 3024845"/>
                  <a:gd name="connsiteY277" fmla="*/ 447488 h 834218"/>
                  <a:gd name="connsiteX278" fmla="*/ 1505832 w 3024845"/>
                  <a:gd name="connsiteY278" fmla="*/ 460458 h 834218"/>
                  <a:gd name="connsiteX279" fmla="*/ 1536232 w 3024845"/>
                  <a:gd name="connsiteY279" fmla="*/ 460458 h 834218"/>
                  <a:gd name="connsiteX280" fmla="*/ 1536232 w 3024845"/>
                  <a:gd name="connsiteY280" fmla="*/ 430193 h 834218"/>
                  <a:gd name="connsiteX281" fmla="*/ 1548392 w 3024845"/>
                  <a:gd name="connsiteY281" fmla="*/ 430193 h 834218"/>
                  <a:gd name="connsiteX282" fmla="*/ 1560552 w 3024845"/>
                  <a:gd name="connsiteY282" fmla="*/ 428032 h 834218"/>
                  <a:gd name="connsiteX283" fmla="*/ 1564606 w 3024845"/>
                  <a:gd name="connsiteY283" fmla="*/ 430193 h 834218"/>
                  <a:gd name="connsiteX284" fmla="*/ 1574739 w 3024845"/>
                  <a:gd name="connsiteY284" fmla="*/ 430193 h 834218"/>
                  <a:gd name="connsiteX285" fmla="*/ 1574739 w 3024845"/>
                  <a:gd name="connsiteY285" fmla="*/ 460458 h 834218"/>
                  <a:gd name="connsiteX286" fmla="*/ 1582846 w 3024845"/>
                  <a:gd name="connsiteY286" fmla="*/ 460458 h 834218"/>
                  <a:gd name="connsiteX287" fmla="*/ 1582846 w 3024845"/>
                  <a:gd name="connsiteY287" fmla="*/ 477753 h 834218"/>
                  <a:gd name="connsiteX288" fmla="*/ 1592182 w 3024845"/>
                  <a:gd name="connsiteY288" fmla="*/ 478658 h 834218"/>
                  <a:gd name="connsiteX289" fmla="*/ 1605140 w 3024845"/>
                  <a:gd name="connsiteY289" fmla="*/ 478658 h 834218"/>
                  <a:gd name="connsiteX290" fmla="*/ 1605140 w 3024845"/>
                  <a:gd name="connsiteY290" fmla="*/ 462620 h 834218"/>
                  <a:gd name="connsiteX291" fmla="*/ 1673096 w 3024845"/>
                  <a:gd name="connsiteY291" fmla="*/ 462620 h 834218"/>
                  <a:gd name="connsiteX292" fmla="*/ 1673096 w 3024845"/>
                  <a:gd name="connsiteY292" fmla="*/ 377367 h 834218"/>
                  <a:gd name="connsiteX293" fmla="*/ 1745104 w 3024845"/>
                  <a:gd name="connsiteY293" fmla="*/ 377367 h 834218"/>
                  <a:gd name="connsiteX294" fmla="*/ 1745104 w 3024845"/>
                  <a:gd name="connsiteY294" fmla="*/ 456135 h 834218"/>
                  <a:gd name="connsiteX295" fmla="*/ 1747008 w 3024845"/>
                  <a:gd name="connsiteY295" fmla="*/ 456135 h 834218"/>
                  <a:gd name="connsiteX296" fmla="*/ 1748250 w 3024845"/>
                  <a:gd name="connsiteY296" fmla="*/ 478658 h 834218"/>
                  <a:gd name="connsiteX297" fmla="*/ 1757926 w 3024845"/>
                  <a:gd name="connsiteY297" fmla="*/ 478658 h 834218"/>
                  <a:gd name="connsiteX298" fmla="*/ 1759168 w 3024845"/>
                  <a:gd name="connsiteY298" fmla="*/ 456135 h 834218"/>
                  <a:gd name="connsiteX299" fmla="*/ 1765248 w 3024845"/>
                  <a:gd name="connsiteY299" fmla="*/ 456135 h 834218"/>
                  <a:gd name="connsiteX300" fmla="*/ 1766490 w 3024845"/>
                  <a:gd name="connsiteY300" fmla="*/ 478658 h 834218"/>
                  <a:gd name="connsiteX301" fmla="*/ 1817112 w 3024845"/>
                  <a:gd name="connsiteY301" fmla="*/ 478658 h 834218"/>
                  <a:gd name="connsiteX302" fmla="*/ 1817112 w 3024845"/>
                  <a:gd name="connsiteY302" fmla="*/ 315630 h 834218"/>
                  <a:gd name="connsiteX303" fmla="*/ 2014439 w 3024845"/>
                  <a:gd name="connsiteY303" fmla="*/ 315630 h 834218"/>
                  <a:gd name="connsiteX304" fmla="*/ 2014439 w 3024845"/>
                  <a:gd name="connsiteY304" fmla="*/ 478658 h 834218"/>
                  <a:gd name="connsiteX305" fmla="*/ 2033136 w 3024845"/>
                  <a:gd name="connsiteY305" fmla="*/ 478658 h 834218"/>
                  <a:gd name="connsiteX306" fmla="*/ 2033136 w 3024845"/>
                  <a:gd name="connsiteY306" fmla="*/ 395965 h 834218"/>
                  <a:gd name="connsiteX307" fmla="*/ 2128256 w 3024845"/>
                  <a:gd name="connsiteY307" fmla="*/ 395965 h 834218"/>
                  <a:gd name="connsiteX308" fmla="*/ 2180720 w 3024845"/>
                  <a:gd name="connsiteY308" fmla="*/ 330752 h 834218"/>
                  <a:gd name="connsiteX309" fmla="*/ 2245574 w 3024845"/>
                  <a:gd name="connsiteY309" fmla="*/ 330752 h 834218"/>
                  <a:gd name="connsiteX310" fmla="*/ 2245574 w 3024845"/>
                  <a:gd name="connsiteY310" fmla="*/ 406414 h 834218"/>
                  <a:gd name="connsiteX311" fmla="*/ 2253681 w 3024845"/>
                  <a:gd name="connsiteY311" fmla="*/ 406414 h 834218"/>
                  <a:gd name="connsiteX312" fmla="*/ 2255708 w 3024845"/>
                  <a:gd name="connsiteY312" fmla="*/ 399929 h 834218"/>
                  <a:gd name="connsiteX313" fmla="*/ 2261788 w 3024845"/>
                  <a:gd name="connsiteY313" fmla="*/ 399929 h 834218"/>
                  <a:gd name="connsiteX314" fmla="*/ 2263815 w 3024845"/>
                  <a:gd name="connsiteY314" fmla="*/ 408576 h 834218"/>
                  <a:gd name="connsiteX315" fmla="*/ 2275975 w 3024845"/>
                  <a:gd name="connsiteY315" fmla="*/ 408576 h 834218"/>
                  <a:gd name="connsiteX316" fmla="*/ 2275975 w 3024845"/>
                  <a:gd name="connsiteY316" fmla="*/ 402090 h 834218"/>
                  <a:gd name="connsiteX317" fmla="*/ 2298268 w 3024845"/>
                  <a:gd name="connsiteY317" fmla="*/ 402090 h 834218"/>
                  <a:gd name="connsiteX318" fmla="*/ 2298268 w 3024845"/>
                  <a:gd name="connsiteY318" fmla="*/ 408576 h 834218"/>
                  <a:gd name="connsiteX319" fmla="*/ 2318535 w 3024845"/>
                  <a:gd name="connsiteY319" fmla="*/ 408576 h 834218"/>
                  <a:gd name="connsiteX320" fmla="*/ 2318535 w 3024845"/>
                  <a:gd name="connsiteY320" fmla="*/ 453973 h 834218"/>
                  <a:gd name="connsiteX321" fmla="*/ 2332722 w 3024845"/>
                  <a:gd name="connsiteY321" fmla="*/ 453973 h 834218"/>
                  <a:gd name="connsiteX322" fmla="*/ 2332722 w 3024845"/>
                  <a:gd name="connsiteY322" fmla="*/ 441002 h 834218"/>
                  <a:gd name="connsiteX323" fmla="*/ 2348936 w 3024845"/>
                  <a:gd name="connsiteY323" fmla="*/ 441002 h 834218"/>
                  <a:gd name="connsiteX324" fmla="*/ 2348936 w 3024845"/>
                  <a:gd name="connsiteY324" fmla="*/ 261575 h 834218"/>
                  <a:gd name="connsiteX325" fmla="*/ 2355016 w 3024845"/>
                  <a:gd name="connsiteY325" fmla="*/ 255089 h 834218"/>
                  <a:gd name="connsiteX326" fmla="*/ 2427977 w 3024845"/>
                  <a:gd name="connsiteY326" fmla="*/ 255089 h 834218"/>
                  <a:gd name="connsiteX327" fmla="*/ 2427977 w 3024845"/>
                  <a:gd name="connsiteY327" fmla="*/ 263737 h 834218"/>
                  <a:gd name="connsiteX328" fmla="*/ 2438110 w 3024845"/>
                  <a:gd name="connsiteY328" fmla="*/ 263737 h 834218"/>
                  <a:gd name="connsiteX329" fmla="*/ 2438110 w 3024845"/>
                  <a:gd name="connsiteY329" fmla="*/ 378311 h 834218"/>
                  <a:gd name="connsiteX330" fmla="*/ 2460404 w 3024845"/>
                  <a:gd name="connsiteY330" fmla="*/ 378311 h 834218"/>
                  <a:gd name="connsiteX331" fmla="*/ 2460404 w 3024845"/>
                  <a:gd name="connsiteY331" fmla="*/ 311296 h 834218"/>
                  <a:gd name="connsiteX332" fmla="*/ 2486751 w 3024845"/>
                  <a:gd name="connsiteY332" fmla="*/ 311296 h 834218"/>
                  <a:gd name="connsiteX333" fmla="*/ 2490804 w 3024845"/>
                  <a:gd name="connsiteY333" fmla="*/ 306972 h 834218"/>
                  <a:gd name="connsiteX334" fmla="*/ 2498911 w 3024845"/>
                  <a:gd name="connsiteY334" fmla="*/ 306972 h 834218"/>
                  <a:gd name="connsiteX335" fmla="*/ 2502964 w 3024845"/>
                  <a:gd name="connsiteY335" fmla="*/ 311296 h 834218"/>
                  <a:gd name="connsiteX336" fmla="*/ 2525258 w 3024845"/>
                  <a:gd name="connsiteY336" fmla="*/ 311296 h 834218"/>
                  <a:gd name="connsiteX337" fmla="*/ 2525258 w 3024845"/>
                  <a:gd name="connsiteY337" fmla="*/ 194560 h 834218"/>
                  <a:gd name="connsiteX338" fmla="*/ 2582005 w 3024845"/>
                  <a:gd name="connsiteY338" fmla="*/ 183751 h 834218"/>
                  <a:gd name="connsiteX339" fmla="*/ 2582005 w 3024845"/>
                  <a:gd name="connsiteY339" fmla="*/ 184832 h 834218"/>
                  <a:gd name="connsiteX340" fmla="*/ 2582005 w 3024845"/>
                  <a:gd name="connsiteY340" fmla="*/ 192398 h 834218"/>
                  <a:gd name="connsiteX341" fmla="*/ 2608352 w 3024845"/>
                  <a:gd name="connsiteY341" fmla="*/ 192398 h 834218"/>
                  <a:gd name="connsiteX342" fmla="*/ 2608352 w 3024845"/>
                  <a:gd name="connsiteY342" fmla="*/ 447488 h 834218"/>
                  <a:gd name="connsiteX343" fmla="*/ 2630646 w 3024845"/>
                  <a:gd name="connsiteY343" fmla="*/ 447488 h 834218"/>
                  <a:gd name="connsiteX344" fmla="*/ 2630646 w 3024845"/>
                  <a:gd name="connsiteY344" fmla="*/ 443164 h 834218"/>
                  <a:gd name="connsiteX345" fmla="*/ 2642806 w 3024845"/>
                  <a:gd name="connsiteY345" fmla="*/ 443164 h 834218"/>
                  <a:gd name="connsiteX346" fmla="*/ 2642806 w 3024845"/>
                  <a:gd name="connsiteY346" fmla="*/ 447488 h 834218"/>
                  <a:gd name="connsiteX347" fmla="*/ 2667126 w 3024845"/>
                  <a:gd name="connsiteY347" fmla="*/ 447488 h 834218"/>
                  <a:gd name="connsiteX348" fmla="*/ 2667126 w 3024845"/>
                  <a:gd name="connsiteY348" fmla="*/ 434517 h 834218"/>
                  <a:gd name="connsiteX349" fmla="*/ 2695500 w 3024845"/>
                  <a:gd name="connsiteY349" fmla="*/ 434517 h 834218"/>
                  <a:gd name="connsiteX350" fmla="*/ 2707660 w 3024845"/>
                  <a:gd name="connsiteY350" fmla="*/ 430193 h 834218"/>
                  <a:gd name="connsiteX351" fmla="*/ 2727927 w 3024845"/>
                  <a:gd name="connsiteY351" fmla="*/ 434517 h 834218"/>
                  <a:gd name="connsiteX352" fmla="*/ 2727927 w 3024845"/>
                  <a:gd name="connsiteY352" fmla="*/ 417223 h 834218"/>
                  <a:gd name="connsiteX353" fmla="*/ 2736034 w 3024845"/>
                  <a:gd name="connsiteY353" fmla="*/ 417223 h 834218"/>
                  <a:gd name="connsiteX354" fmla="*/ 2736034 w 3024845"/>
                  <a:gd name="connsiteY354" fmla="*/ 404252 h 834218"/>
                  <a:gd name="connsiteX355" fmla="*/ 2792781 w 3024845"/>
                  <a:gd name="connsiteY355" fmla="*/ 404252 h 834218"/>
                  <a:gd name="connsiteX356" fmla="*/ 2792781 w 3024845"/>
                  <a:gd name="connsiteY356" fmla="*/ 373987 h 834218"/>
                  <a:gd name="connsiteX357" fmla="*/ 2811021 w 3024845"/>
                  <a:gd name="connsiteY357" fmla="*/ 373987 h 834218"/>
                  <a:gd name="connsiteX358" fmla="*/ 2811021 w 3024845"/>
                  <a:gd name="connsiteY358" fmla="*/ 367502 h 834218"/>
                  <a:gd name="connsiteX359" fmla="*/ 2823181 w 3024845"/>
                  <a:gd name="connsiteY359" fmla="*/ 367502 h 834218"/>
                  <a:gd name="connsiteX360" fmla="*/ 2823181 w 3024845"/>
                  <a:gd name="connsiteY360" fmla="*/ 373987 h 834218"/>
                  <a:gd name="connsiteX361" fmla="*/ 2839395 w 3024845"/>
                  <a:gd name="connsiteY361" fmla="*/ 373987 h 834218"/>
                  <a:gd name="connsiteX362" fmla="*/ 2839395 w 3024845"/>
                  <a:gd name="connsiteY362" fmla="*/ 423708 h 834218"/>
                  <a:gd name="connsiteX363" fmla="*/ 2871822 w 3024845"/>
                  <a:gd name="connsiteY363" fmla="*/ 423708 h 834218"/>
                  <a:gd name="connsiteX364" fmla="*/ 2871822 w 3024845"/>
                  <a:gd name="connsiteY364" fmla="*/ 397767 h 834218"/>
                  <a:gd name="connsiteX365" fmla="*/ 2910329 w 3024845"/>
                  <a:gd name="connsiteY365" fmla="*/ 397767 h 834218"/>
                  <a:gd name="connsiteX366" fmla="*/ 2910329 w 3024845"/>
                  <a:gd name="connsiteY366" fmla="*/ 367502 h 834218"/>
                  <a:gd name="connsiteX367" fmla="*/ 2958970 w 3024845"/>
                  <a:gd name="connsiteY367" fmla="*/ 367502 h 834218"/>
                  <a:gd name="connsiteX368" fmla="*/ 2958970 w 3024845"/>
                  <a:gd name="connsiteY368" fmla="*/ 478658 h 834218"/>
                  <a:gd name="connsiteX369" fmla="*/ 2958970 w 3024845"/>
                  <a:gd name="connsiteY369" fmla="*/ 492437 h 834218"/>
                  <a:gd name="connsiteX370" fmla="*/ 3024845 w 3024845"/>
                  <a:gd name="connsiteY370" fmla="*/ 492437 h 834218"/>
                  <a:gd name="connsiteX371" fmla="*/ 3024845 w 3024845"/>
                  <a:gd name="connsiteY371" fmla="*/ 834218 h 834218"/>
                  <a:gd name="connsiteX372" fmla="*/ 2054 w 3024845"/>
                  <a:gd name="connsiteY372" fmla="*/ 831885 h 834218"/>
                  <a:gd name="connsiteX373" fmla="*/ 0 w 3024845"/>
                  <a:gd name="connsiteY373" fmla="*/ 397767 h 834218"/>
                  <a:gd name="connsiteX374" fmla="*/ 20267 w 3024845"/>
                  <a:gd name="connsiteY374" fmla="*/ 397767 h 834218"/>
                  <a:gd name="connsiteX375" fmla="*/ 20774 w 3024845"/>
                  <a:gd name="connsiteY375" fmla="*/ 396686 h 834218"/>
                  <a:gd name="connsiteX376" fmla="*/ 24320 w 3024845"/>
                  <a:gd name="connsiteY376" fmla="*/ 389120 h 834218"/>
                  <a:gd name="connsiteX377" fmla="*/ 26094 w 3024845"/>
                  <a:gd name="connsiteY377" fmla="*/ 389390 h 834218"/>
                  <a:gd name="connsiteX378" fmla="*/ 38507 w 3024845"/>
                  <a:gd name="connsiteY378" fmla="*/ 391281 h 834218"/>
                  <a:gd name="connsiteX379" fmla="*/ 39014 w 3024845"/>
                  <a:gd name="connsiteY379" fmla="*/ 392633 h 834218"/>
                  <a:gd name="connsiteX380" fmla="*/ 42560 w 3024845"/>
                  <a:gd name="connsiteY380" fmla="*/ 402090 h 834218"/>
                  <a:gd name="connsiteX381" fmla="*/ 68907 w 3024845"/>
                  <a:gd name="connsiteY381" fmla="*/ 404252 h 834218"/>
                  <a:gd name="connsiteX382" fmla="*/ 68907 w 3024845"/>
                  <a:gd name="connsiteY382" fmla="*/ 281031 h 834218"/>
                  <a:gd name="connsiteX383" fmla="*/ 70934 w 3024845"/>
                  <a:gd name="connsiteY383" fmla="*/ 281031 h 834218"/>
                  <a:gd name="connsiteX384" fmla="*/ 85121 w 3024845"/>
                  <a:gd name="connsiteY384" fmla="*/ 281031 h 834218"/>
                  <a:gd name="connsiteX385" fmla="*/ 85121 w 3024845"/>
                  <a:gd name="connsiteY385" fmla="*/ 144839 h 834218"/>
                  <a:gd name="connsiteX386" fmla="*/ 86894 w 3024845"/>
                  <a:gd name="connsiteY386" fmla="*/ 144839 h 834218"/>
                  <a:gd name="connsiteX387" fmla="*/ 99308 w 3024845"/>
                  <a:gd name="connsiteY387" fmla="*/ 144839 h 834218"/>
                  <a:gd name="connsiteX388" fmla="*/ 99308 w 3024845"/>
                  <a:gd name="connsiteY388" fmla="*/ 30265 h 834218"/>
                  <a:gd name="connsiteX389" fmla="*/ 103361 w 3024845"/>
                  <a:gd name="connsiteY389"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20909 w 3024845"/>
                  <a:gd name="connsiteY4" fmla="*/ 144839 h 834218"/>
                  <a:gd name="connsiteX5" fmla="*/ 223189 w 3024845"/>
                  <a:gd name="connsiteY5" fmla="*/ 144839 h 834218"/>
                  <a:gd name="connsiteX6" fmla="*/ 239150 w 3024845"/>
                  <a:gd name="connsiteY6" fmla="*/ 144839 h 834218"/>
                  <a:gd name="connsiteX7" fmla="*/ 239150 w 3024845"/>
                  <a:gd name="connsiteY7" fmla="*/ 285354 h 834218"/>
                  <a:gd name="connsiteX8" fmla="*/ 240670 w 3024845"/>
                  <a:gd name="connsiteY8" fmla="*/ 285084 h 834218"/>
                  <a:gd name="connsiteX9" fmla="*/ 251310 w 3024845"/>
                  <a:gd name="connsiteY9" fmla="*/ 283193 h 834218"/>
                  <a:gd name="connsiteX10" fmla="*/ 249283 w 3024845"/>
                  <a:gd name="connsiteY10" fmla="*/ 371825 h 834218"/>
                  <a:gd name="connsiteX11" fmla="*/ 250803 w 3024845"/>
                  <a:gd name="connsiteY11" fmla="*/ 372096 h 834218"/>
                  <a:gd name="connsiteX12" fmla="*/ 261443 w 3024845"/>
                  <a:gd name="connsiteY12" fmla="*/ 373987 h 834218"/>
                  <a:gd name="connsiteX13" fmla="*/ 261696 w 3024845"/>
                  <a:gd name="connsiteY13" fmla="*/ 374798 h 834218"/>
                  <a:gd name="connsiteX14" fmla="*/ 263470 w 3024845"/>
                  <a:gd name="connsiteY14" fmla="*/ 380473 h 834218"/>
                  <a:gd name="connsiteX15" fmla="*/ 264230 w 3024845"/>
                  <a:gd name="connsiteY15" fmla="*/ 378041 h 834218"/>
                  <a:gd name="connsiteX16" fmla="*/ 269550 w 3024845"/>
                  <a:gd name="connsiteY16" fmla="*/ 361017 h 834218"/>
                  <a:gd name="connsiteX17" fmla="*/ 271323 w 3024845"/>
                  <a:gd name="connsiteY17" fmla="*/ 361017 h 834218"/>
                  <a:gd name="connsiteX18" fmla="*/ 283737 w 3024845"/>
                  <a:gd name="connsiteY18" fmla="*/ 361017 h 834218"/>
                  <a:gd name="connsiteX19" fmla="*/ 283737 w 3024845"/>
                  <a:gd name="connsiteY19" fmla="*/ 393443 h 834218"/>
                  <a:gd name="connsiteX20" fmla="*/ 284750 w 3024845"/>
                  <a:gd name="connsiteY20" fmla="*/ 393984 h 834218"/>
                  <a:gd name="connsiteX21" fmla="*/ 291844 w 3024845"/>
                  <a:gd name="connsiteY21" fmla="*/ 397767 h 834218"/>
                  <a:gd name="connsiteX22" fmla="*/ 291844 w 3024845"/>
                  <a:gd name="connsiteY22" fmla="*/ 399118 h 834218"/>
                  <a:gd name="connsiteX23" fmla="*/ 291844 w 3024845"/>
                  <a:gd name="connsiteY23" fmla="*/ 408576 h 834218"/>
                  <a:gd name="connsiteX24" fmla="*/ 336431 w 3024845"/>
                  <a:gd name="connsiteY24" fmla="*/ 408576 h 834218"/>
                  <a:gd name="connsiteX25" fmla="*/ 336431 w 3024845"/>
                  <a:gd name="connsiteY25" fmla="*/ 409657 h 834218"/>
                  <a:gd name="connsiteX26" fmla="*/ 336431 w 3024845"/>
                  <a:gd name="connsiteY26" fmla="*/ 417223 h 834218"/>
                  <a:gd name="connsiteX27" fmla="*/ 338457 w 3024845"/>
                  <a:gd name="connsiteY27" fmla="*/ 417223 h 834218"/>
                  <a:gd name="connsiteX28" fmla="*/ 352644 w 3024845"/>
                  <a:gd name="connsiteY28" fmla="*/ 417223 h 834218"/>
                  <a:gd name="connsiteX29" fmla="*/ 352644 w 3024845"/>
                  <a:gd name="connsiteY29" fmla="*/ 386958 h 834218"/>
                  <a:gd name="connsiteX30" fmla="*/ 397231 w 3024845"/>
                  <a:gd name="connsiteY30" fmla="*/ 386958 h 834218"/>
                  <a:gd name="connsiteX31" fmla="*/ 397231 w 3024845"/>
                  <a:gd name="connsiteY31" fmla="*/ 385607 h 834218"/>
                  <a:gd name="connsiteX32" fmla="*/ 397231 w 3024845"/>
                  <a:gd name="connsiteY32" fmla="*/ 376149 h 834218"/>
                  <a:gd name="connsiteX33" fmla="*/ 398245 w 3024845"/>
                  <a:gd name="connsiteY33" fmla="*/ 376149 h 834218"/>
                  <a:gd name="connsiteX34" fmla="*/ 405338 w 3024845"/>
                  <a:gd name="connsiteY34" fmla="*/ 376149 h 834218"/>
                  <a:gd name="connsiteX35" fmla="*/ 405338 w 3024845"/>
                  <a:gd name="connsiteY35" fmla="*/ 374258 h 834218"/>
                  <a:gd name="connsiteX36" fmla="*/ 405338 w 3024845"/>
                  <a:gd name="connsiteY36" fmla="*/ 361017 h 834218"/>
                  <a:gd name="connsiteX37" fmla="*/ 406098 w 3024845"/>
                  <a:gd name="connsiteY37" fmla="*/ 361017 h 834218"/>
                  <a:gd name="connsiteX38" fmla="*/ 411418 w 3024845"/>
                  <a:gd name="connsiteY38" fmla="*/ 361017 h 834218"/>
                  <a:gd name="connsiteX39" fmla="*/ 411418 w 3024845"/>
                  <a:gd name="connsiteY39" fmla="*/ 359936 h 834218"/>
                  <a:gd name="connsiteX40" fmla="*/ 411418 w 3024845"/>
                  <a:gd name="connsiteY40" fmla="*/ 352369 h 834218"/>
                  <a:gd name="connsiteX41" fmla="*/ 413445 w 3024845"/>
                  <a:gd name="connsiteY41" fmla="*/ 352369 h 834218"/>
                  <a:gd name="connsiteX42" fmla="*/ 427632 w 3024845"/>
                  <a:gd name="connsiteY42" fmla="*/ 352369 h 834218"/>
                  <a:gd name="connsiteX43" fmla="*/ 427632 w 3024845"/>
                  <a:gd name="connsiteY43" fmla="*/ 353450 h 834218"/>
                  <a:gd name="connsiteX44" fmla="*/ 427632 w 3024845"/>
                  <a:gd name="connsiteY44" fmla="*/ 361017 h 834218"/>
                  <a:gd name="connsiteX45" fmla="*/ 449925 w 3024845"/>
                  <a:gd name="connsiteY45" fmla="*/ 361017 h 834218"/>
                  <a:gd name="connsiteX46" fmla="*/ 449925 w 3024845"/>
                  <a:gd name="connsiteY46" fmla="*/ 359125 h 834218"/>
                  <a:gd name="connsiteX47" fmla="*/ 449925 w 3024845"/>
                  <a:gd name="connsiteY47" fmla="*/ 345884 h 834218"/>
                  <a:gd name="connsiteX48" fmla="*/ 451699 w 3024845"/>
                  <a:gd name="connsiteY48" fmla="*/ 345884 h 834218"/>
                  <a:gd name="connsiteX49" fmla="*/ 464112 w 3024845"/>
                  <a:gd name="connsiteY49" fmla="*/ 345884 h 834218"/>
                  <a:gd name="connsiteX50" fmla="*/ 464112 w 3024845"/>
                  <a:gd name="connsiteY50" fmla="*/ 369664 h 834218"/>
                  <a:gd name="connsiteX51" fmla="*/ 465126 w 3024845"/>
                  <a:gd name="connsiteY51" fmla="*/ 369664 h 834218"/>
                  <a:gd name="connsiteX52" fmla="*/ 472219 w 3024845"/>
                  <a:gd name="connsiteY52" fmla="*/ 369664 h 834218"/>
                  <a:gd name="connsiteX53" fmla="*/ 472219 w 3024845"/>
                  <a:gd name="connsiteY53" fmla="*/ 368583 h 834218"/>
                  <a:gd name="connsiteX54" fmla="*/ 472219 w 3024845"/>
                  <a:gd name="connsiteY54" fmla="*/ 361017 h 834218"/>
                  <a:gd name="connsiteX55" fmla="*/ 473992 w 3024845"/>
                  <a:gd name="connsiteY55" fmla="*/ 361017 h 834218"/>
                  <a:gd name="connsiteX56" fmla="*/ 486406 w 3024845"/>
                  <a:gd name="connsiteY56" fmla="*/ 361017 h 834218"/>
                  <a:gd name="connsiteX57" fmla="*/ 486406 w 3024845"/>
                  <a:gd name="connsiteY57" fmla="*/ 386958 h 834218"/>
                  <a:gd name="connsiteX58" fmla="*/ 488433 w 3024845"/>
                  <a:gd name="connsiteY58" fmla="*/ 386958 h 834218"/>
                  <a:gd name="connsiteX59" fmla="*/ 502619 w 3024845"/>
                  <a:gd name="connsiteY59" fmla="*/ 386958 h 834218"/>
                  <a:gd name="connsiteX60" fmla="*/ 502619 w 3024845"/>
                  <a:gd name="connsiteY60" fmla="*/ 388579 h 834218"/>
                  <a:gd name="connsiteX61" fmla="*/ 502619 w 3024845"/>
                  <a:gd name="connsiteY61" fmla="*/ 399929 h 834218"/>
                  <a:gd name="connsiteX62" fmla="*/ 503379 w 3024845"/>
                  <a:gd name="connsiteY62" fmla="*/ 399929 h 834218"/>
                  <a:gd name="connsiteX63" fmla="*/ 508700 w 3024845"/>
                  <a:gd name="connsiteY63" fmla="*/ 399929 h 834218"/>
                  <a:gd name="connsiteX64" fmla="*/ 508700 w 3024845"/>
                  <a:gd name="connsiteY64" fmla="*/ 399118 h 834218"/>
                  <a:gd name="connsiteX65" fmla="*/ 508700 w 3024845"/>
                  <a:gd name="connsiteY65" fmla="*/ 393443 h 834218"/>
                  <a:gd name="connsiteX66" fmla="*/ 539100 w 3024845"/>
                  <a:gd name="connsiteY66" fmla="*/ 393443 h 834218"/>
                  <a:gd name="connsiteX67" fmla="*/ 539100 w 3024845"/>
                  <a:gd name="connsiteY67" fmla="*/ 417223 h 834218"/>
                  <a:gd name="connsiteX68" fmla="*/ 540113 w 3024845"/>
                  <a:gd name="connsiteY68" fmla="*/ 417223 h 834218"/>
                  <a:gd name="connsiteX69" fmla="*/ 547207 w 3024845"/>
                  <a:gd name="connsiteY69" fmla="*/ 417223 h 834218"/>
                  <a:gd name="connsiteX70" fmla="*/ 547207 w 3024845"/>
                  <a:gd name="connsiteY70" fmla="*/ 418304 h 834218"/>
                  <a:gd name="connsiteX71" fmla="*/ 547207 w 3024845"/>
                  <a:gd name="connsiteY71" fmla="*/ 425870 h 834218"/>
                  <a:gd name="connsiteX72" fmla="*/ 547967 w 3024845"/>
                  <a:gd name="connsiteY72" fmla="*/ 425870 h 834218"/>
                  <a:gd name="connsiteX73" fmla="*/ 553287 w 3024845"/>
                  <a:gd name="connsiteY73" fmla="*/ 425870 h 834218"/>
                  <a:gd name="connsiteX74" fmla="*/ 553287 w 3024845"/>
                  <a:gd name="connsiteY74" fmla="*/ 423708 h 834218"/>
                  <a:gd name="connsiteX75" fmla="*/ 553287 w 3024845"/>
                  <a:gd name="connsiteY75" fmla="*/ 408576 h 834218"/>
                  <a:gd name="connsiteX76" fmla="*/ 554300 w 3024845"/>
                  <a:gd name="connsiteY76" fmla="*/ 408576 h 834218"/>
                  <a:gd name="connsiteX77" fmla="*/ 561394 w 3024845"/>
                  <a:gd name="connsiteY77" fmla="*/ 408576 h 834218"/>
                  <a:gd name="connsiteX78" fmla="*/ 561394 w 3024845"/>
                  <a:gd name="connsiteY78" fmla="*/ 409657 h 834218"/>
                  <a:gd name="connsiteX79" fmla="*/ 561394 w 3024845"/>
                  <a:gd name="connsiteY79" fmla="*/ 417223 h 834218"/>
                  <a:gd name="connsiteX80" fmla="*/ 566714 w 3024845"/>
                  <a:gd name="connsiteY80" fmla="*/ 415230 h 834218"/>
                  <a:gd name="connsiteX81" fmla="*/ 567474 w 3024845"/>
                  <a:gd name="connsiteY81" fmla="*/ 414250 h 834218"/>
                  <a:gd name="connsiteX82" fmla="*/ 567474 w 3024845"/>
                  <a:gd name="connsiteY82" fmla="*/ 408576 h 834218"/>
                  <a:gd name="connsiteX83" fmla="*/ 605981 w 3024845"/>
                  <a:gd name="connsiteY83" fmla="*/ 408576 h 834218"/>
                  <a:gd name="connsiteX84" fmla="*/ 605981 w 3024845"/>
                  <a:gd name="connsiteY84" fmla="*/ 432355 h 834218"/>
                  <a:gd name="connsiteX85" fmla="*/ 608007 w 3024845"/>
                  <a:gd name="connsiteY85" fmla="*/ 432355 h 834218"/>
                  <a:gd name="connsiteX86" fmla="*/ 622194 w 3024845"/>
                  <a:gd name="connsiteY86" fmla="*/ 432355 h 834218"/>
                  <a:gd name="connsiteX87" fmla="*/ 622194 w 3024845"/>
                  <a:gd name="connsiteY87" fmla="*/ 433436 h 834218"/>
                  <a:gd name="connsiteX88" fmla="*/ 622194 w 3024845"/>
                  <a:gd name="connsiteY88" fmla="*/ 441002 h 834218"/>
                  <a:gd name="connsiteX89" fmla="*/ 623968 w 3024845"/>
                  <a:gd name="connsiteY89" fmla="*/ 441002 h 834218"/>
                  <a:gd name="connsiteX90" fmla="*/ 636381 w 3024845"/>
                  <a:gd name="connsiteY90" fmla="*/ 441002 h 834218"/>
                  <a:gd name="connsiteX91" fmla="*/ 636381 w 3024845"/>
                  <a:gd name="connsiteY91" fmla="*/ 417223 h 834218"/>
                  <a:gd name="connsiteX92" fmla="*/ 637394 w 3024845"/>
                  <a:gd name="connsiteY92" fmla="*/ 417223 h 834218"/>
                  <a:gd name="connsiteX93" fmla="*/ 644488 w 3024845"/>
                  <a:gd name="connsiteY93" fmla="*/ 417223 h 834218"/>
                  <a:gd name="connsiteX94" fmla="*/ 644488 w 3024845"/>
                  <a:gd name="connsiteY94" fmla="*/ 384796 h 834218"/>
                  <a:gd name="connsiteX95" fmla="*/ 645501 w 3024845"/>
                  <a:gd name="connsiteY95" fmla="*/ 384796 h 834218"/>
                  <a:gd name="connsiteX96" fmla="*/ 652595 w 3024845"/>
                  <a:gd name="connsiteY96" fmla="*/ 384796 h 834218"/>
                  <a:gd name="connsiteX97" fmla="*/ 652595 w 3024845"/>
                  <a:gd name="connsiteY97" fmla="*/ 382905 h 834218"/>
                  <a:gd name="connsiteX98" fmla="*/ 652595 w 3024845"/>
                  <a:gd name="connsiteY98" fmla="*/ 369664 h 834218"/>
                  <a:gd name="connsiteX99" fmla="*/ 651328 w 3024845"/>
                  <a:gd name="connsiteY99" fmla="*/ 368042 h 834218"/>
                  <a:gd name="connsiteX100" fmla="*/ 656648 w 3024845"/>
                  <a:gd name="connsiteY100" fmla="*/ 356693 h 834218"/>
                  <a:gd name="connsiteX101" fmla="*/ 664755 w 3024845"/>
                  <a:gd name="connsiteY101" fmla="*/ 384796 h 834218"/>
                  <a:gd name="connsiteX102" fmla="*/ 665515 w 3024845"/>
                  <a:gd name="connsiteY102" fmla="*/ 384796 h 834218"/>
                  <a:gd name="connsiteX103" fmla="*/ 670835 w 3024845"/>
                  <a:gd name="connsiteY103" fmla="*/ 384796 h 834218"/>
                  <a:gd name="connsiteX104" fmla="*/ 670835 w 3024845"/>
                  <a:gd name="connsiteY104" fmla="*/ 278869 h 834218"/>
                  <a:gd name="connsiteX105" fmla="*/ 672355 w 3024845"/>
                  <a:gd name="connsiteY105" fmla="*/ 278869 h 834218"/>
                  <a:gd name="connsiteX106" fmla="*/ 682995 w 3024845"/>
                  <a:gd name="connsiteY106" fmla="*/ 278869 h 834218"/>
                  <a:gd name="connsiteX107" fmla="*/ 682995 w 3024845"/>
                  <a:gd name="connsiteY107" fmla="*/ 231310 h 834218"/>
                  <a:gd name="connsiteX108" fmla="*/ 709342 w 3024845"/>
                  <a:gd name="connsiteY108" fmla="*/ 231310 h 834218"/>
                  <a:gd name="connsiteX109" fmla="*/ 709342 w 3024845"/>
                  <a:gd name="connsiteY109" fmla="*/ 209692 h 834218"/>
                  <a:gd name="connsiteX110" fmla="*/ 743796 w 3024845"/>
                  <a:gd name="connsiteY110" fmla="*/ 209692 h 834218"/>
                  <a:gd name="connsiteX111" fmla="*/ 743796 w 3024845"/>
                  <a:gd name="connsiteY111" fmla="*/ 212124 h 834218"/>
                  <a:gd name="connsiteX112" fmla="*/ 743796 w 3024845"/>
                  <a:gd name="connsiteY112" fmla="*/ 229148 h 834218"/>
                  <a:gd name="connsiteX113" fmla="*/ 746076 w 3024845"/>
                  <a:gd name="connsiteY113" fmla="*/ 229148 h 834218"/>
                  <a:gd name="connsiteX114" fmla="*/ 762036 w 3024845"/>
                  <a:gd name="connsiteY114" fmla="*/ 229148 h 834218"/>
                  <a:gd name="connsiteX115" fmla="*/ 762036 w 3024845"/>
                  <a:gd name="connsiteY115" fmla="*/ 276707 h 834218"/>
                  <a:gd name="connsiteX116" fmla="*/ 763049 w 3024845"/>
                  <a:gd name="connsiteY116" fmla="*/ 276707 h 834218"/>
                  <a:gd name="connsiteX117" fmla="*/ 770143 w 3024845"/>
                  <a:gd name="connsiteY117" fmla="*/ 276707 h 834218"/>
                  <a:gd name="connsiteX118" fmla="*/ 784330 w 3024845"/>
                  <a:gd name="connsiteY118" fmla="*/ 281031 h 834218"/>
                  <a:gd name="connsiteX119" fmla="*/ 784330 w 3024845"/>
                  <a:gd name="connsiteY119" fmla="*/ 319943 h 834218"/>
                  <a:gd name="connsiteX120" fmla="*/ 785343 w 3024845"/>
                  <a:gd name="connsiteY120" fmla="*/ 319943 h 834218"/>
                  <a:gd name="connsiteX121" fmla="*/ 792436 w 3024845"/>
                  <a:gd name="connsiteY121" fmla="*/ 319943 h 834218"/>
                  <a:gd name="connsiteX122" fmla="*/ 792436 w 3024845"/>
                  <a:gd name="connsiteY122" fmla="*/ 321564 h 834218"/>
                  <a:gd name="connsiteX123" fmla="*/ 792436 w 3024845"/>
                  <a:gd name="connsiteY123" fmla="*/ 332913 h 834218"/>
                  <a:gd name="connsiteX124" fmla="*/ 794463 w 3024845"/>
                  <a:gd name="connsiteY124" fmla="*/ 332913 h 834218"/>
                  <a:gd name="connsiteX125" fmla="*/ 808650 w 3024845"/>
                  <a:gd name="connsiteY125" fmla="*/ 332913 h 834218"/>
                  <a:gd name="connsiteX126" fmla="*/ 814730 w 3024845"/>
                  <a:gd name="connsiteY126" fmla="*/ 339399 h 834218"/>
                  <a:gd name="connsiteX127" fmla="*/ 814730 w 3024845"/>
                  <a:gd name="connsiteY127" fmla="*/ 361017 h 834218"/>
                  <a:gd name="connsiteX128" fmla="*/ 817010 w 3024845"/>
                  <a:gd name="connsiteY128" fmla="*/ 361017 h 834218"/>
                  <a:gd name="connsiteX129" fmla="*/ 832970 w 3024845"/>
                  <a:gd name="connsiteY129" fmla="*/ 361017 h 834218"/>
                  <a:gd name="connsiteX130" fmla="*/ 832970 w 3024845"/>
                  <a:gd name="connsiteY130" fmla="*/ 362097 h 834218"/>
                  <a:gd name="connsiteX131" fmla="*/ 832970 w 3024845"/>
                  <a:gd name="connsiteY131" fmla="*/ 369664 h 834218"/>
                  <a:gd name="connsiteX132" fmla="*/ 834237 w 3024845"/>
                  <a:gd name="connsiteY132" fmla="*/ 369664 h 834218"/>
                  <a:gd name="connsiteX133" fmla="*/ 843104 w 3024845"/>
                  <a:gd name="connsiteY133" fmla="*/ 369664 h 834218"/>
                  <a:gd name="connsiteX134" fmla="*/ 843104 w 3024845"/>
                  <a:gd name="connsiteY134" fmla="*/ 371825 h 834218"/>
                  <a:gd name="connsiteX135" fmla="*/ 843104 w 3024845"/>
                  <a:gd name="connsiteY135" fmla="*/ 386958 h 834218"/>
                  <a:gd name="connsiteX136" fmla="*/ 847157 w 3024845"/>
                  <a:gd name="connsiteY136" fmla="*/ 385066 h 834218"/>
                  <a:gd name="connsiteX137" fmla="*/ 847157 w 3024845"/>
                  <a:gd name="connsiteY137" fmla="*/ 371825 h 834218"/>
                  <a:gd name="connsiteX138" fmla="*/ 848170 w 3024845"/>
                  <a:gd name="connsiteY138" fmla="*/ 371825 h 834218"/>
                  <a:gd name="connsiteX139" fmla="*/ 855264 w 3024845"/>
                  <a:gd name="connsiteY139" fmla="*/ 371825 h 834218"/>
                  <a:gd name="connsiteX140" fmla="*/ 855264 w 3024845"/>
                  <a:gd name="connsiteY140" fmla="*/ 373447 h 834218"/>
                  <a:gd name="connsiteX141" fmla="*/ 855264 w 3024845"/>
                  <a:gd name="connsiteY141" fmla="*/ 384796 h 834218"/>
                  <a:gd name="connsiteX142" fmla="*/ 856024 w 3024845"/>
                  <a:gd name="connsiteY142" fmla="*/ 384796 h 834218"/>
                  <a:gd name="connsiteX143" fmla="*/ 861344 w 3024845"/>
                  <a:gd name="connsiteY143" fmla="*/ 384796 h 834218"/>
                  <a:gd name="connsiteX144" fmla="*/ 909984 w 3024845"/>
                  <a:gd name="connsiteY144" fmla="*/ 380473 h 834218"/>
                  <a:gd name="connsiteX145" fmla="*/ 909984 w 3024845"/>
                  <a:gd name="connsiteY145" fmla="*/ 381824 h 834218"/>
                  <a:gd name="connsiteX146" fmla="*/ 909984 w 3024845"/>
                  <a:gd name="connsiteY146" fmla="*/ 391281 h 834218"/>
                  <a:gd name="connsiteX147" fmla="*/ 910744 w 3024845"/>
                  <a:gd name="connsiteY147" fmla="*/ 391281 h 834218"/>
                  <a:gd name="connsiteX148" fmla="*/ 916065 w 3024845"/>
                  <a:gd name="connsiteY148" fmla="*/ 391281 h 834218"/>
                  <a:gd name="connsiteX149" fmla="*/ 916065 w 3024845"/>
                  <a:gd name="connsiteY149" fmla="*/ 393443 h 834218"/>
                  <a:gd name="connsiteX150" fmla="*/ 916065 w 3024845"/>
                  <a:gd name="connsiteY150" fmla="*/ 408576 h 834218"/>
                  <a:gd name="connsiteX151" fmla="*/ 918091 w 3024845"/>
                  <a:gd name="connsiteY151" fmla="*/ 407225 h 834218"/>
                  <a:gd name="connsiteX152" fmla="*/ 932278 w 3024845"/>
                  <a:gd name="connsiteY152" fmla="*/ 397767 h 834218"/>
                  <a:gd name="connsiteX153" fmla="*/ 938358 w 3024845"/>
                  <a:gd name="connsiteY153" fmla="*/ 356693 h 834218"/>
                  <a:gd name="connsiteX154" fmla="*/ 939118 w 3024845"/>
                  <a:gd name="connsiteY154" fmla="*/ 356423 h 834218"/>
                  <a:gd name="connsiteX155" fmla="*/ 944438 w 3024845"/>
                  <a:gd name="connsiteY155" fmla="*/ 354531 h 834218"/>
                  <a:gd name="connsiteX156" fmla="*/ 946465 w 3024845"/>
                  <a:gd name="connsiteY156" fmla="*/ 285354 h 834218"/>
                  <a:gd name="connsiteX157" fmla="*/ 948492 w 3024845"/>
                  <a:gd name="connsiteY157" fmla="*/ 354531 h 834218"/>
                  <a:gd name="connsiteX158" fmla="*/ 949252 w 3024845"/>
                  <a:gd name="connsiteY158" fmla="*/ 354801 h 834218"/>
                  <a:gd name="connsiteX159" fmla="*/ 954572 w 3024845"/>
                  <a:gd name="connsiteY159" fmla="*/ 356693 h 834218"/>
                  <a:gd name="connsiteX160" fmla="*/ 954572 w 3024845"/>
                  <a:gd name="connsiteY160" fmla="*/ 270222 h 834218"/>
                  <a:gd name="connsiteX161" fmla="*/ 958625 w 3024845"/>
                  <a:gd name="connsiteY161" fmla="*/ 237795 h 834218"/>
                  <a:gd name="connsiteX162" fmla="*/ 997132 w 3024845"/>
                  <a:gd name="connsiteY162" fmla="*/ 237795 h 834218"/>
                  <a:gd name="connsiteX163" fmla="*/ 997132 w 3024845"/>
                  <a:gd name="connsiteY163" fmla="*/ 270222 h 834218"/>
                  <a:gd name="connsiteX164" fmla="*/ 997892 w 3024845"/>
                  <a:gd name="connsiteY164" fmla="*/ 270222 h 834218"/>
                  <a:gd name="connsiteX165" fmla="*/ 1003212 w 3024845"/>
                  <a:gd name="connsiteY165" fmla="*/ 270222 h 834218"/>
                  <a:gd name="connsiteX166" fmla="*/ 1003212 w 3024845"/>
                  <a:gd name="connsiteY166" fmla="*/ 188074 h 834218"/>
                  <a:gd name="connsiteX167" fmla="*/ 1004986 w 3024845"/>
                  <a:gd name="connsiteY167" fmla="*/ 188074 h 834218"/>
                  <a:gd name="connsiteX168" fmla="*/ 1017399 w 3024845"/>
                  <a:gd name="connsiteY168" fmla="*/ 188074 h 834218"/>
                  <a:gd name="connsiteX169" fmla="*/ 1017399 w 3024845"/>
                  <a:gd name="connsiteY169" fmla="*/ 186183 h 834218"/>
                  <a:gd name="connsiteX170" fmla="*/ 1017399 w 3024845"/>
                  <a:gd name="connsiteY170" fmla="*/ 172942 h 834218"/>
                  <a:gd name="connsiteX171" fmla="*/ 1039693 w 3024845"/>
                  <a:gd name="connsiteY171" fmla="*/ 172942 h 834218"/>
                  <a:gd name="connsiteX172" fmla="*/ 1039693 w 3024845"/>
                  <a:gd name="connsiteY172" fmla="*/ 171861 h 834218"/>
                  <a:gd name="connsiteX173" fmla="*/ 1039693 w 3024845"/>
                  <a:gd name="connsiteY173" fmla="*/ 164295 h 834218"/>
                  <a:gd name="connsiteX174" fmla="*/ 1041466 w 3024845"/>
                  <a:gd name="connsiteY174" fmla="*/ 164295 h 834218"/>
                  <a:gd name="connsiteX175" fmla="*/ 1053880 w 3024845"/>
                  <a:gd name="connsiteY175" fmla="*/ 164295 h 834218"/>
                  <a:gd name="connsiteX176" fmla="*/ 1053880 w 3024845"/>
                  <a:gd name="connsiteY176" fmla="*/ 165376 h 834218"/>
                  <a:gd name="connsiteX177" fmla="*/ 1053880 w 3024845"/>
                  <a:gd name="connsiteY177" fmla="*/ 172942 h 834218"/>
                  <a:gd name="connsiteX178" fmla="*/ 1054640 w 3024845"/>
                  <a:gd name="connsiteY178" fmla="*/ 172942 h 834218"/>
                  <a:gd name="connsiteX179" fmla="*/ 1059960 w 3024845"/>
                  <a:gd name="connsiteY179" fmla="*/ 172942 h 834218"/>
                  <a:gd name="connsiteX180" fmla="*/ 1070093 w 3024845"/>
                  <a:gd name="connsiteY180" fmla="*/ 168618 h 834218"/>
                  <a:gd name="connsiteX181" fmla="*/ 1074146 w 3024845"/>
                  <a:gd name="connsiteY181" fmla="*/ 171861 h 834218"/>
                  <a:gd name="connsiteX182" fmla="*/ 1074146 w 3024845"/>
                  <a:gd name="connsiteY182" fmla="*/ 164295 h 834218"/>
                  <a:gd name="connsiteX183" fmla="*/ 1076426 w 3024845"/>
                  <a:gd name="connsiteY183" fmla="*/ 164295 h 834218"/>
                  <a:gd name="connsiteX184" fmla="*/ 1092387 w 3024845"/>
                  <a:gd name="connsiteY184" fmla="*/ 164295 h 834218"/>
                  <a:gd name="connsiteX185" fmla="*/ 1092387 w 3024845"/>
                  <a:gd name="connsiteY185" fmla="*/ 165376 h 834218"/>
                  <a:gd name="connsiteX186" fmla="*/ 1092387 w 3024845"/>
                  <a:gd name="connsiteY186" fmla="*/ 172942 h 834218"/>
                  <a:gd name="connsiteX187" fmla="*/ 1122787 w 3024845"/>
                  <a:gd name="connsiteY187" fmla="*/ 172942 h 834218"/>
                  <a:gd name="connsiteX188" fmla="*/ 1122787 w 3024845"/>
                  <a:gd name="connsiteY188" fmla="*/ 174563 h 834218"/>
                  <a:gd name="connsiteX189" fmla="*/ 1122787 w 3024845"/>
                  <a:gd name="connsiteY189" fmla="*/ 185913 h 834218"/>
                  <a:gd name="connsiteX190" fmla="*/ 1149134 w 3024845"/>
                  <a:gd name="connsiteY190" fmla="*/ 185913 h 834218"/>
                  <a:gd name="connsiteX191" fmla="*/ 1149134 w 3024845"/>
                  <a:gd name="connsiteY191" fmla="*/ 216177 h 834218"/>
                  <a:gd name="connsiteX192" fmla="*/ 1149894 w 3024845"/>
                  <a:gd name="connsiteY192" fmla="*/ 216177 h 834218"/>
                  <a:gd name="connsiteX193" fmla="*/ 1155214 w 3024845"/>
                  <a:gd name="connsiteY193" fmla="*/ 216177 h 834218"/>
                  <a:gd name="connsiteX194" fmla="*/ 1155214 w 3024845"/>
                  <a:gd name="connsiteY194" fmla="*/ 217258 h 834218"/>
                  <a:gd name="connsiteX195" fmla="*/ 1155214 w 3024845"/>
                  <a:gd name="connsiteY195" fmla="*/ 224825 h 834218"/>
                  <a:gd name="connsiteX196" fmla="*/ 1159268 w 3024845"/>
                  <a:gd name="connsiteY196" fmla="*/ 255089 h 834218"/>
                  <a:gd name="connsiteX197" fmla="*/ 1160028 w 3024845"/>
                  <a:gd name="connsiteY197" fmla="*/ 255089 h 834218"/>
                  <a:gd name="connsiteX198" fmla="*/ 1165348 w 3024845"/>
                  <a:gd name="connsiteY198" fmla="*/ 255089 h 834218"/>
                  <a:gd name="connsiteX199" fmla="*/ 1165348 w 3024845"/>
                  <a:gd name="connsiteY199" fmla="*/ 255900 h 834218"/>
                  <a:gd name="connsiteX200" fmla="*/ 1165348 w 3024845"/>
                  <a:gd name="connsiteY200" fmla="*/ 261575 h 834218"/>
                  <a:gd name="connsiteX201" fmla="*/ 1166361 w 3024845"/>
                  <a:gd name="connsiteY201" fmla="*/ 261575 h 834218"/>
                  <a:gd name="connsiteX202" fmla="*/ 1173454 w 3024845"/>
                  <a:gd name="connsiteY202" fmla="*/ 261575 h 834218"/>
                  <a:gd name="connsiteX203" fmla="*/ 1173454 w 3024845"/>
                  <a:gd name="connsiteY203" fmla="*/ 291840 h 834218"/>
                  <a:gd name="connsiteX204" fmla="*/ 1175481 w 3024845"/>
                  <a:gd name="connsiteY204" fmla="*/ 291840 h 834218"/>
                  <a:gd name="connsiteX205" fmla="*/ 1189668 w 3024845"/>
                  <a:gd name="connsiteY205" fmla="*/ 291840 h 834218"/>
                  <a:gd name="connsiteX206" fmla="*/ 1189668 w 3024845"/>
                  <a:gd name="connsiteY206" fmla="*/ 315619 h 834218"/>
                  <a:gd name="connsiteX207" fmla="*/ 1191695 w 3024845"/>
                  <a:gd name="connsiteY207" fmla="*/ 317240 h 834218"/>
                  <a:gd name="connsiteX208" fmla="*/ 1191695 w 3024845"/>
                  <a:gd name="connsiteY208" fmla="*/ 328590 h 834218"/>
                  <a:gd name="connsiteX209" fmla="*/ 1192455 w 3024845"/>
                  <a:gd name="connsiteY209" fmla="*/ 328590 h 834218"/>
                  <a:gd name="connsiteX210" fmla="*/ 1197775 w 3024845"/>
                  <a:gd name="connsiteY210" fmla="*/ 328590 h 834218"/>
                  <a:gd name="connsiteX211" fmla="*/ 1197775 w 3024845"/>
                  <a:gd name="connsiteY211" fmla="*/ 352369 h 834218"/>
                  <a:gd name="connsiteX212" fmla="*/ 1199041 w 3024845"/>
                  <a:gd name="connsiteY212" fmla="*/ 352369 h 834218"/>
                  <a:gd name="connsiteX213" fmla="*/ 1207908 w 3024845"/>
                  <a:gd name="connsiteY213" fmla="*/ 352369 h 834218"/>
                  <a:gd name="connsiteX214" fmla="*/ 1209935 w 3024845"/>
                  <a:gd name="connsiteY214" fmla="*/ 356423 h 834218"/>
                  <a:gd name="connsiteX215" fmla="*/ 1209935 w 3024845"/>
                  <a:gd name="connsiteY215" fmla="*/ 369664 h 834218"/>
                  <a:gd name="connsiteX216" fmla="*/ 1211455 w 3024845"/>
                  <a:gd name="connsiteY216" fmla="*/ 367772 h 834218"/>
                  <a:gd name="connsiteX217" fmla="*/ 1222095 w 3024845"/>
                  <a:gd name="connsiteY217" fmla="*/ 354531 h 834218"/>
                  <a:gd name="connsiteX218" fmla="*/ 1250469 w 3024845"/>
                  <a:gd name="connsiteY218" fmla="*/ 354531 h 834218"/>
                  <a:gd name="connsiteX219" fmla="*/ 1250469 w 3024845"/>
                  <a:gd name="connsiteY219" fmla="*/ 441002 h 834218"/>
                  <a:gd name="connsiteX220" fmla="*/ 1251229 w 3024845"/>
                  <a:gd name="connsiteY220" fmla="*/ 441002 h 834218"/>
                  <a:gd name="connsiteX221" fmla="*/ 1256549 w 3024845"/>
                  <a:gd name="connsiteY221" fmla="*/ 441002 h 834218"/>
                  <a:gd name="connsiteX222" fmla="*/ 1257309 w 3024845"/>
                  <a:gd name="connsiteY222" fmla="*/ 439651 h 834218"/>
                  <a:gd name="connsiteX223" fmla="*/ 1262629 w 3024845"/>
                  <a:gd name="connsiteY223" fmla="*/ 430193 h 834218"/>
                  <a:gd name="connsiteX224" fmla="*/ 1262629 w 3024845"/>
                  <a:gd name="connsiteY224" fmla="*/ 432085 h 834218"/>
                  <a:gd name="connsiteX225" fmla="*/ 1262629 w 3024845"/>
                  <a:gd name="connsiteY225" fmla="*/ 445326 h 834218"/>
                  <a:gd name="connsiteX226" fmla="*/ 1266682 w 3024845"/>
                  <a:gd name="connsiteY226" fmla="*/ 399929 h 834218"/>
                  <a:gd name="connsiteX227" fmla="*/ 1267442 w 3024845"/>
                  <a:gd name="connsiteY227" fmla="*/ 399929 h 834218"/>
                  <a:gd name="connsiteX228" fmla="*/ 1272762 w 3024845"/>
                  <a:gd name="connsiteY228" fmla="*/ 399929 h 834218"/>
                  <a:gd name="connsiteX229" fmla="*/ 1272762 w 3024845"/>
                  <a:gd name="connsiteY229" fmla="*/ 335075 h 834218"/>
                  <a:gd name="connsiteX230" fmla="*/ 1273776 w 3024845"/>
                  <a:gd name="connsiteY230" fmla="*/ 335075 h 834218"/>
                  <a:gd name="connsiteX231" fmla="*/ 1280869 w 3024845"/>
                  <a:gd name="connsiteY231" fmla="*/ 335075 h 834218"/>
                  <a:gd name="connsiteX232" fmla="*/ 1293029 w 3024845"/>
                  <a:gd name="connsiteY232" fmla="*/ 291840 h 834218"/>
                  <a:gd name="connsiteX233" fmla="*/ 1294296 w 3024845"/>
                  <a:gd name="connsiteY233" fmla="*/ 291840 h 834218"/>
                  <a:gd name="connsiteX234" fmla="*/ 1303163 w 3024845"/>
                  <a:gd name="connsiteY234" fmla="*/ 291840 h 834218"/>
                  <a:gd name="connsiteX235" fmla="*/ 1313296 w 3024845"/>
                  <a:gd name="connsiteY235" fmla="*/ 335075 h 834218"/>
                  <a:gd name="connsiteX236" fmla="*/ 1314309 w 3024845"/>
                  <a:gd name="connsiteY236" fmla="*/ 335075 h 834218"/>
                  <a:gd name="connsiteX237" fmla="*/ 1321403 w 3024845"/>
                  <a:gd name="connsiteY237" fmla="*/ 335075 h 834218"/>
                  <a:gd name="connsiteX238" fmla="*/ 1321403 w 3024845"/>
                  <a:gd name="connsiteY238" fmla="*/ 373987 h 834218"/>
                  <a:gd name="connsiteX239" fmla="*/ 1323176 w 3024845"/>
                  <a:gd name="connsiteY239" fmla="*/ 373987 h 834218"/>
                  <a:gd name="connsiteX240" fmla="*/ 1335590 w 3024845"/>
                  <a:gd name="connsiteY240" fmla="*/ 373987 h 834218"/>
                  <a:gd name="connsiteX241" fmla="*/ 1335590 w 3024845"/>
                  <a:gd name="connsiteY241" fmla="*/ 376149 h 834218"/>
                  <a:gd name="connsiteX242" fmla="*/ 1335590 w 3024845"/>
                  <a:gd name="connsiteY242" fmla="*/ 391281 h 834218"/>
                  <a:gd name="connsiteX243" fmla="*/ 1339643 w 3024845"/>
                  <a:gd name="connsiteY243" fmla="*/ 389120 h 834218"/>
                  <a:gd name="connsiteX244" fmla="*/ 1339643 w 3024845"/>
                  <a:gd name="connsiteY244" fmla="*/ 373987 h 834218"/>
                  <a:gd name="connsiteX245" fmla="*/ 1341163 w 3024845"/>
                  <a:gd name="connsiteY245" fmla="*/ 373987 h 834218"/>
                  <a:gd name="connsiteX246" fmla="*/ 1351803 w 3024845"/>
                  <a:gd name="connsiteY246" fmla="*/ 373987 h 834218"/>
                  <a:gd name="connsiteX247" fmla="*/ 1351803 w 3024845"/>
                  <a:gd name="connsiteY247" fmla="*/ 375608 h 834218"/>
                  <a:gd name="connsiteX248" fmla="*/ 1351803 w 3024845"/>
                  <a:gd name="connsiteY248" fmla="*/ 386958 h 834218"/>
                  <a:gd name="connsiteX249" fmla="*/ 1382204 w 3024845"/>
                  <a:gd name="connsiteY249" fmla="*/ 386958 h 834218"/>
                  <a:gd name="connsiteX250" fmla="*/ 1382204 w 3024845"/>
                  <a:gd name="connsiteY250" fmla="*/ 350208 h 834218"/>
                  <a:gd name="connsiteX251" fmla="*/ 1383470 w 3024845"/>
                  <a:gd name="connsiteY251" fmla="*/ 350208 h 834218"/>
                  <a:gd name="connsiteX252" fmla="*/ 1392337 w 3024845"/>
                  <a:gd name="connsiteY252" fmla="*/ 350208 h 834218"/>
                  <a:gd name="connsiteX253" fmla="*/ 1392337 w 3024845"/>
                  <a:gd name="connsiteY253" fmla="*/ 371825 h 834218"/>
                  <a:gd name="connsiteX254" fmla="*/ 1394364 w 3024845"/>
                  <a:gd name="connsiteY254" fmla="*/ 339399 h 834218"/>
                  <a:gd name="connsiteX255" fmla="*/ 1416657 w 3024845"/>
                  <a:gd name="connsiteY255" fmla="*/ 339399 h 834218"/>
                  <a:gd name="connsiteX256" fmla="*/ 1416657 w 3024845"/>
                  <a:gd name="connsiteY256" fmla="*/ 337777 h 834218"/>
                  <a:gd name="connsiteX257" fmla="*/ 1416657 w 3024845"/>
                  <a:gd name="connsiteY257" fmla="*/ 326428 h 834218"/>
                  <a:gd name="connsiteX258" fmla="*/ 1417417 w 3024845"/>
                  <a:gd name="connsiteY258" fmla="*/ 326428 h 834218"/>
                  <a:gd name="connsiteX259" fmla="*/ 1422737 w 3024845"/>
                  <a:gd name="connsiteY259" fmla="*/ 326428 h 834218"/>
                  <a:gd name="connsiteX260" fmla="*/ 1422737 w 3024845"/>
                  <a:gd name="connsiteY260" fmla="*/ 324537 h 834218"/>
                  <a:gd name="connsiteX261" fmla="*/ 1422737 w 3024845"/>
                  <a:gd name="connsiteY261" fmla="*/ 311296 h 834218"/>
                  <a:gd name="connsiteX262" fmla="*/ 1426791 w 3024845"/>
                  <a:gd name="connsiteY262" fmla="*/ 317781 h 834218"/>
                  <a:gd name="connsiteX263" fmla="*/ 1429071 w 3024845"/>
                  <a:gd name="connsiteY263" fmla="*/ 317781 h 834218"/>
                  <a:gd name="connsiteX264" fmla="*/ 1445031 w 3024845"/>
                  <a:gd name="connsiteY264" fmla="*/ 317781 h 834218"/>
                  <a:gd name="connsiteX265" fmla="*/ 1445031 w 3024845"/>
                  <a:gd name="connsiteY265" fmla="*/ 316970 h 834218"/>
                  <a:gd name="connsiteX266" fmla="*/ 1445031 w 3024845"/>
                  <a:gd name="connsiteY266" fmla="*/ 311296 h 834218"/>
                  <a:gd name="connsiteX267" fmla="*/ 1445791 w 3024845"/>
                  <a:gd name="connsiteY267" fmla="*/ 311296 h 834218"/>
                  <a:gd name="connsiteX268" fmla="*/ 1451111 w 3024845"/>
                  <a:gd name="connsiteY268" fmla="*/ 311296 h 834218"/>
                  <a:gd name="connsiteX269" fmla="*/ 1451111 w 3024845"/>
                  <a:gd name="connsiteY269" fmla="*/ 312647 h 834218"/>
                  <a:gd name="connsiteX270" fmla="*/ 1451111 w 3024845"/>
                  <a:gd name="connsiteY270" fmla="*/ 322105 h 834218"/>
                  <a:gd name="connsiteX271" fmla="*/ 1489618 w 3024845"/>
                  <a:gd name="connsiteY271" fmla="*/ 322105 h 834218"/>
                  <a:gd name="connsiteX272" fmla="*/ 1489618 w 3024845"/>
                  <a:gd name="connsiteY272" fmla="*/ 460458 h 834218"/>
                  <a:gd name="connsiteX273" fmla="*/ 1491138 w 3024845"/>
                  <a:gd name="connsiteY273" fmla="*/ 460458 h 834218"/>
                  <a:gd name="connsiteX274" fmla="*/ 1501778 w 3024845"/>
                  <a:gd name="connsiteY274" fmla="*/ 460458 h 834218"/>
                  <a:gd name="connsiteX275" fmla="*/ 1501778 w 3024845"/>
                  <a:gd name="connsiteY275" fmla="*/ 447488 h 834218"/>
                  <a:gd name="connsiteX276" fmla="*/ 1505832 w 3024845"/>
                  <a:gd name="connsiteY276" fmla="*/ 447488 h 834218"/>
                  <a:gd name="connsiteX277" fmla="*/ 1505832 w 3024845"/>
                  <a:gd name="connsiteY277" fmla="*/ 460458 h 834218"/>
                  <a:gd name="connsiteX278" fmla="*/ 1536232 w 3024845"/>
                  <a:gd name="connsiteY278" fmla="*/ 460458 h 834218"/>
                  <a:gd name="connsiteX279" fmla="*/ 1536232 w 3024845"/>
                  <a:gd name="connsiteY279" fmla="*/ 430193 h 834218"/>
                  <a:gd name="connsiteX280" fmla="*/ 1548392 w 3024845"/>
                  <a:gd name="connsiteY280" fmla="*/ 430193 h 834218"/>
                  <a:gd name="connsiteX281" fmla="*/ 1560552 w 3024845"/>
                  <a:gd name="connsiteY281" fmla="*/ 428032 h 834218"/>
                  <a:gd name="connsiteX282" fmla="*/ 1564606 w 3024845"/>
                  <a:gd name="connsiteY282" fmla="*/ 430193 h 834218"/>
                  <a:gd name="connsiteX283" fmla="*/ 1574739 w 3024845"/>
                  <a:gd name="connsiteY283" fmla="*/ 430193 h 834218"/>
                  <a:gd name="connsiteX284" fmla="*/ 1574739 w 3024845"/>
                  <a:gd name="connsiteY284" fmla="*/ 460458 h 834218"/>
                  <a:gd name="connsiteX285" fmla="*/ 1582846 w 3024845"/>
                  <a:gd name="connsiteY285" fmla="*/ 460458 h 834218"/>
                  <a:gd name="connsiteX286" fmla="*/ 1582846 w 3024845"/>
                  <a:gd name="connsiteY286" fmla="*/ 477753 h 834218"/>
                  <a:gd name="connsiteX287" fmla="*/ 1592182 w 3024845"/>
                  <a:gd name="connsiteY287" fmla="*/ 478658 h 834218"/>
                  <a:gd name="connsiteX288" fmla="*/ 1605140 w 3024845"/>
                  <a:gd name="connsiteY288" fmla="*/ 478658 h 834218"/>
                  <a:gd name="connsiteX289" fmla="*/ 1605140 w 3024845"/>
                  <a:gd name="connsiteY289" fmla="*/ 462620 h 834218"/>
                  <a:gd name="connsiteX290" fmla="*/ 1673096 w 3024845"/>
                  <a:gd name="connsiteY290" fmla="*/ 462620 h 834218"/>
                  <a:gd name="connsiteX291" fmla="*/ 1673096 w 3024845"/>
                  <a:gd name="connsiteY291" fmla="*/ 377367 h 834218"/>
                  <a:gd name="connsiteX292" fmla="*/ 1745104 w 3024845"/>
                  <a:gd name="connsiteY292" fmla="*/ 377367 h 834218"/>
                  <a:gd name="connsiteX293" fmla="*/ 1745104 w 3024845"/>
                  <a:gd name="connsiteY293" fmla="*/ 456135 h 834218"/>
                  <a:gd name="connsiteX294" fmla="*/ 1747008 w 3024845"/>
                  <a:gd name="connsiteY294" fmla="*/ 456135 h 834218"/>
                  <a:gd name="connsiteX295" fmla="*/ 1748250 w 3024845"/>
                  <a:gd name="connsiteY295" fmla="*/ 478658 h 834218"/>
                  <a:gd name="connsiteX296" fmla="*/ 1757926 w 3024845"/>
                  <a:gd name="connsiteY296" fmla="*/ 478658 h 834218"/>
                  <a:gd name="connsiteX297" fmla="*/ 1759168 w 3024845"/>
                  <a:gd name="connsiteY297" fmla="*/ 456135 h 834218"/>
                  <a:gd name="connsiteX298" fmla="*/ 1765248 w 3024845"/>
                  <a:gd name="connsiteY298" fmla="*/ 456135 h 834218"/>
                  <a:gd name="connsiteX299" fmla="*/ 1766490 w 3024845"/>
                  <a:gd name="connsiteY299" fmla="*/ 478658 h 834218"/>
                  <a:gd name="connsiteX300" fmla="*/ 1817112 w 3024845"/>
                  <a:gd name="connsiteY300" fmla="*/ 478658 h 834218"/>
                  <a:gd name="connsiteX301" fmla="*/ 1817112 w 3024845"/>
                  <a:gd name="connsiteY301" fmla="*/ 315630 h 834218"/>
                  <a:gd name="connsiteX302" fmla="*/ 2014439 w 3024845"/>
                  <a:gd name="connsiteY302" fmla="*/ 315630 h 834218"/>
                  <a:gd name="connsiteX303" fmla="*/ 2014439 w 3024845"/>
                  <a:gd name="connsiteY303" fmla="*/ 478658 h 834218"/>
                  <a:gd name="connsiteX304" fmla="*/ 2033136 w 3024845"/>
                  <a:gd name="connsiteY304" fmla="*/ 478658 h 834218"/>
                  <a:gd name="connsiteX305" fmla="*/ 2033136 w 3024845"/>
                  <a:gd name="connsiteY305" fmla="*/ 395965 h 834218"/>
                  <a:gd name="connsiteX306" fmla="*/ 2128256 w 3024845"/>
                  <a:gd name="connsiteY306" fmla="*/ 395965 h 834218"/>
                  <a:gd name="connsiteX307" fmla="*/ 2180720 w 3024845"/>
                  <a:gd name="connsiteY307" fmla="*/ 330752 h 834218"/>
                  <a:gd name="connsiteX308" fmla="*/ 2245574 w 3024845"/>
                  <a:gd name="connsiteY308" fmla="*/ 330752 h 834218"/>
                  <a:gd name="connsiteX309" fmla="*/ 2245574 w 3024845"/>
                  <a:gd name="connsiteY309" fmla="*/ 406414 h 834218"/>
                  <a:gd name="connsiteX310" fmla="*/ 2253681 w 3024845"/>
                  <a:gd name="connsiteY310" fmla="*/ 406414 h 834218"/>
                  <a:gd name="connsiteX311" fmla="*/ 2255708 w 3024845"/>
                  <a:gd name="connsiteY311" fmla="*/ 399929 h 834218"/>
                  <a:gd name="connsiteX312" fmla="*/ 2261788 w 3024845"/>
                  <a:gd name="connsiteY312" fmla="*/ 399929 h 834218"/>
                  <a:gd name="connsiteX313" fmla="*/ 2263815 w 3024845"/>
                  <a:gd name="connsiteY313" fmla="*/ 408576 h 834218"/>
                  <a:gd name="connsiteX314" fmla="*/ 2275975 w 3024845"/>
                  <a:gd name="connsiteY314" fmla="*/ 408576 h 834218"/>
                  <a:gd name="connsiteX315" fmla="*/ 2275975 w 3024845"/>
                  <a:gd name="connsiteY315" fmla="*/ 402090 h 834218"/>
                  <a:gd name="connsiteX316" fmla="*/ 2298268 w 3024845"/>
                  <a:gd name="connsiteY316" fmla="*/ 402090 h 834218"/>
                  <a:gd name="connsiteX317" fmla="*/ 2298268 w 3024845"/>
                  <a:gd name="connsiteY317" fmla="*/ 408576 h 834218"/>
                  <a:gd name="connsiteX318" fmla="*/ 2318535 w 3024845"/>
                  <a:gd name="connsiteY318" fmla="*/ 408576 h 834218"/>
                  <a:gd name="connsiteX319" fmla="*/ 2318535 w 3024845"/>
                  <a:gd name="connsiteY319" fmla="*/ 453973 h 834218"/>
                  <a:gd name="connsiteX320" fmla="*/ 2332722 w 3024845"/>
                  <a:gd name="connsiteY320" fmla="*/ 453973 h 834218"/>
                  <a:gd name="connsiteX321" fmla="*/ 2332722 w 3024845"/>
                  <a:gd name="connsiteY321" fmla="*/ 441002 h 834218"/>
                  <a:gd name="connsiteX322" fmla="*/ 2348936 w 3024845"/>
                  <a:gd name="connsiteY322" fmla="*/ 441002 h 834218"/>
                  <a:gd name="connsiteX323" fmla="*/ 2348936 w 3024845"/>
                  <a:gd name="connsiteY323" fmla="*/ 261575 h 834218"/>
                  <a:gd name="connsiteX324" fmla="*/ 2355016 w 3024845"/>
                  <a:gd name="connsiteY324" fmla="*/ 255089 h 834218"/>
                  <a:gd name="connsiteX325" fmla="*/ 2427977 w 3024845"/>
                  <a:gd name="connsiteY325" fmla="*/ 255089 h 834218"/>
                  <a:gd name="connsiteX326" fmla="*/ 2427977 w 3024845"/>
                  <a:gd name="connsiteY326" fmla="*/ 263737 h 834218"/>
                  <a:gd name="connsiteX327" fmla="*/ 2438110 w 3024845"/>
                  <a:gd name="connsiteY327" fmla="*/ 263737 h 834218"/>
                  <a:gd name="connsiteX328" fmla="*/ 2438110 w 3024845"/>
                  <a:gd name="connsiteY328" fmla="*/ 378311 h 834218"/>
                  <a:gd name="connsiteX329" fmla="*/ 2460404 w 3024845"/>
                  <a:gd name="connsiteY329" fmla="*/ 378311 h 834218"/>
                  <a:gd name="connsiteX330" fmla="*/ 2460404 w 3024845"/>
                  <a:gd name="connsiteY330" fmla="*/ 311296 h 834218"/>
                  <a:gd name="connsiteX331" fmla="*/ 2486751 w 3024845"/>
                  <a:gd name="connsiteY331" fmla="*/ 311296 h 834218"/>
                  <a:gd name="connsiteX332" fmla="*/ 2490804 w 3024845"/>
                  <a:gd name="connsiteY332" fmla="*/ 306972 h 834218"/>
                  <a:gd name="connsiteX333" fmla="*/ 2498911 w 3024845"/>
                  <a:gd name="connsiteY333" fmla="*/ 306972 h 834218"/>
                  <a:gd name="connsiteX334" fmla="*/ 2502964 w 3024845"/>
                  <a:gd name="connsiteY334" fmla="*/ 311296 h 834218"/>
                  <a:gd name="connsiteX335" fmla="*/ 2525258 w 3024845"/>
                  <a:gd name="connsiteY335" fmla="*/ 311296 h 834218"/>
                  <a:gd name="connsiteX336" fmla="*/ 2525258 w 3024845"/>
                  <a:gd name="connsiteY336" fmla="*/ 194560 h 834218"/>
                  <a:gd name="connsiteX337" fmla="*/ 2582005 w 3024845"/>
                  <a:gd name="connsiteY337" fmla="*/ 183751 h 834218"/>
                  <a:gd name="connsiteX338" fmla="*/ 2582005 w 3024845"/>
                  <a:gd name="connsiteY338" fmla="*/ 184832 h 834218"/>
                  <a:gd name="connsiteX339" fmla="*/ 2582005 w 3024845"/>
                  <a:gd name="connsiteY339" fmla="*/ 192398 h 834218"/>
                  <a:gd name="connsiteX340" fmla="*/ 2608352 w 3024845"/>
                  <a:gd name="connsiteY340" fmla="*/ 192398 h 834218"/>
                  <a:gd name="connsiteX341" fmla="*/ 2608352 w 3024845"/>
                  <a:gd name="connsiteY341" fmla="*/ 447488 h 834218"/>
                  <a:gd name="connsiteX342" fmla="*/ 2630646 w 3024845"/>
                  <a:gd name="connsiteY342" fmla="*/ 447488 h 834218"/>
                  <a:gd name="connsiteX343" fmla="*/ 2630646 w 3024845"/>
                  <a:gd name="connsiteY343" fmla="*/ 443164 h 834218"/>
                  <a:gd name="connsiteX344" fmla="*/ 2642806 w 3024845"/>
                  <a:gd name="connsiteY344" fmla="*/ 443164 h 834218"/>
                  <a:gd name="connsiteX345" fmla="*/ 2642806 w 3024845"/>
                  <a:gd name="connsiteY345" fmla="*/ 447488 h 834218"/>
                  <a:gd name="connsiteX346" fmla="*/ 2667126 w 3024845"/>
                  <a:gd name="connsiteY346" fmla="*/ 447488 h 834218"/>
                  <a:gd name="connsiteX347" fmla="*/ 2667126 w 3024845"/>
                  <a:gd name="connsiteY347" fmla="*/ 434517 h 834218"/>
                  <a:gd name="connsiteX348" fmla="*/ 2695500 w 3024845"/>
                  <a:gd name="connsiteY348" fmla="*/ 434517 h 834218"/>
                  <a:gd name="connsiteX349" fmla="*/ 2707660 w 3024845"/>
                  <a:gd name="connsiteY349" fmla="*/ 430193 h 834218"/>
                  <a:gd name="connsiteX350" fmla="*/ 2727927 w 3024845"/>
                  <a:gd name="connsiteY350" fmla="*/ 434517 h 834218"/>
                  <a:gd name="connsiteX351" fmla="*/ 2727927 w 3024845"/>
                  <a:gd name="connsiteY351" fmla="*/ 417223 h 834218"/>
                  <a:gd name="connsiteX352" fmla="*/ 2736034 w 3024845"/>
                  <a:gd name="connsiteY352" fmla="*/ 417223 h 834218"/>
                  <a:gd name="connsiteX353" fmla="*/ 2736034 w 3024845"/>
                  <a:gd name="connsiteY353" fmla="*/ 404252 h 834218"/>
                  <a:gd name="connsiteX354" fmla="*/ 2792781 w 3024845"/>
                  <a:gd name="connsiteY354" fmla="*/ 404252 h 834218"/>
                  <a:gd name="connsiteX355" fmla="*/ 2792781 w 3024845"/>
                  <a:gd name="connsiteY355" fmla="*/ 373987 h 834218"/>
                  <a:gd name="connsiteX356" fmla="*/ 2811021 w 3024845"/>
                  <a:gd name="connsiteY356" fmla="*/ 373987 h 834218"/>
                  <a:gd name="connsiteX357" fmla="*/ 2811021 w 3024845"/>
                  <a:gd name="connsiteY357" fmla="*/ 367502 h 834218"/>
                  <a:gd name="connsiteX358" fmla="*/ 2823181 w 3024845"/>
                  <a:gd name="connsiteY358" fmla="*/ 367502 h 834218"/>
                  <a:gd name="connsiteX359" fmla="*/ 2823181 w 3024845"/>
                  <a:gd name="connsiteY359" fmla="*/ 373987 h 834218"/>
                  <a:gd name="connsiteX360" fmla="*/ 2839395 w 3024845"/>
                  <a:gd name="connsiteY360" fmla="*/ 373987 h 834218"/>
                  <a:gd name="connsiteX361" fmla="*/ 2839395 w 3024845"/>
                  <a:gd name="connsiteY361" fmla="*/ 423708 h 834218"/>
                  <a:gd name="connsiteX362" fmla="*/ 2871822 w 3024845"/>
                  <a:gd name="connsiteY362" fmla="*/ 423708 h 834218"/>
                  <a:gd name="connsiteX363" fmla="*/ 2871822 w 3024845"/>
                  <a:gd name="connsiteY363" fmla="*/ 397767 h 834218"/>
                  <a:gd name="connsiteX364" fmla="*/ 2910329 w 3024845"/>
                  <a:gd name="connsiteY364" fmla="*/ 397767 h 834218"/>
                  <a:gd name="connsiteX365" fmla="*/ 2910329 w 3024845"/>
                  <a:gd name="connsiteY365" fmla="*/ 367502 h 834218"/>
                  <a:gd name="connsiteX366" fmla="*/ 2958970 w 3024845"/>
                  <a:gd name="connsiteY366" fmla="*/ 367502 h 834218"/>
                  <a:gd name="connsiteX367" fmla="*/ 2958970 w 3024845"/>
                  <a:gd name="connsiteY367" fmla="*/ 478658 h 834218"/>
                  <a:gd name="connsiteX368" fmla="*/ 2958970 w 3024845"/>
                  <a:gd name="connsiteY368" fmla="*/ 492437 h 834218"/>
                  <a:gd name="connsiteX369" fmla="*/ 3024845 w 3024845"/>
                  <a:gd name="connsiteY369" fmla="*/ 492437 h 834218"/>
                  <a:gd name="connsiteX370" fmla="*/ 3024845 w 3024845"/>
                  <a:gd name="connsiteY370" fmla="*/ 834218 h 834218"/>
                  <a:gd name="connsiteX371" fmla="*/ 2054 w 3024845"/>
                  <a:gd name="connsiteY371" fmla="*/ 831885 h 834218"/>
                  <a:gd name="connsiteX372" fmla="*/ 0 w 3024845"/>
                  <a:gd name="connsiteY372" fmla="*/ 397767 h 834218"/>
                  <a:gd name="connsiteX373" fmla="*/ 20267 w 3024845"/>
                  <a:gd name="connsiteY373" fmla="*/ 397767 h 834218"/>
                  <a:gd name="connsiteX374" fmla="*/ 20774 w 3024845"/>
                  <a:gd name="connsiteY374" fmla="*/ 396686 h 834218"/>
                  <a:gd name="connsiteX375" fmla="*/ 24320 w 3024845"/>
                  <a:gd name="connsiteY375" fmla="*/ 389120 h 834218"/>
                  <a:gd name="connsiteX376" fmla="*/ 26094 w 3024845"/>
                  <a:gd name="connsiteY376" fmla="*/ 389390 h 834218"/>
                  <a:gd name="connsiteX377" fmla="*/ 38507 w 3024845"/>
                  <a:gd name="connsiteY377" fmla="*/ 391281 h 834218"/>
                  <a:gd name="connsiteX378" fmla="*/ 39014 w 3024845"/>
                  <a:gd name="connsiteY378" fmla="*/ 392633 h 834218"/>
                  <a:gd name="connsiteX379" fmla="*/ 42560 w 3024845"/>
                  <a:gd name="connsiteY379" fmla="*/ 402090 h 834218"/>
                  <a:gd name="connsiteX380" fmla="*/ 68907 w 3024845"/>
                  <a:gd name="connsiteY380" fmla="*/ 404252 h 834218"/>
                  <a:gd name="connsiteX381" fmla="*/ 68907 w 3024845"/>
                  <a:gd name="connsiteY381" fmla="*/ 281031 h 834218"/>
                  <a:gd name="connsiteX382" fmla="*/ 70934 w 3024845"/>
                  <a:gd name="connsiteY382" fmla="*/ 281031 h 834218"/>
                  <a:gd name="connsiteX383" fmla="*/ 85121 w 3024845"/>
                  <a:gd name="connsiteY383" fmla="*/ 281031 h 834218"/>
                  <a:gd name="connsiteX384" fmla="*/ 85121 w 3024845"/>
                  <a:gd name="connsiteY384" fmla="*/ 144839 h 834218"/>
                  <a:gd name="connsiteX385" fmla="*/ 86894 w 3024845"/>
                  <a:gd name="connsiteY385" fmla="*/ 144839 h 834218"/>
                  <a:gd name="connsiteX386" fmla="*/ 99308 w 3024845"/>
                  <a:gd name="connsiteY386" fmla="*/ 144839 h 834218"/>
                  <a:gd name="connsiteX387" fmla="*/ 99308 w 3024845"/>
                  <a:gd name="connsiteY387" fmla="*/ 30265 h 834218"/>
                  <a:gd name="connsiteX388" fmla="*/ 103361 w 3024845"/>
                  <a:gd name="connsiteY388" fmla="*/ 2161 h 834218"/>
                  <a:gd name="connsiteX0" fmla="*/ 103361 w 3024845"/>
                  <a:gd name="connsiteY0" fmla="*/ 2161 h 834218"/>
                  <a:gd name="connsiteX1" fmla="*/ 200642 w 3024845"/>
                  <a:gd name="connsiteY1" fmla="*/ 0 h 834218"/>
                  <a:gd name="connsiteX2" fmla="*/ 202669 w 3024845"/>
                  <a:gd name="connsiteY2" fmla="*/ 0 h 834218"/>
                  <a:gd name="connsiteX3" fmla="*/ 220909 w 3024845"/>
                  <a:gd name="connsiteY3" fmla="*/ 144839 h 834218"/>
                  <a:gd name="connsiteX4" fmla="*/ 223189 w 3024845"/>
                  <a:gd name="connsiteY4" fmla="*/ 144839 h 834218"/>
                  <a:gd name="connsiteX5" fmla="*/ 239150 w 3024845"/>
                  <a:gd name="connsiteY5" fmla="*/ 144839 h 834218"/>
                  <a:gd name="connsiteX6" fmla="*/ 239150 w 3024845"/>
                  <a:gd name="connsiteY6" fmla="*/ 285354 h 834218"/>
                  <a:gd name="connsiteX7" fmla="*/ 240670 w 3024845"/>
                  <a:gd name="connsiteY7" fmla="*/ 285084 h 834218"/>
                  <a:gd name="connsiteX8" fmla="*/ 251310 w 3024845"/>
                  <a:gd name="connsiteY8" fmla="*/ 283193 h 834218"/>
                  <a:gd name="connsiteX9" fmla="*/ 249283 w 3024845"/>
                  <a:gd name="connsiteY9" fmla="*/ 371825 h 834218"/>
                  <a:gd name="connsiteX10" fmla="*/ 250803 w 3024845"/>
                  <a:gd name="connsiteY10" fmla="*/ 372096 h 834218"/>
                  <a:gd name="connsiteX11" fmla="*/ 261443 w 3024845"/>
                  <a:gd name="connsiteY11" fmla="*/ 373987 h 834218"/>
                  <a:gd name="connsiteX12" fmla="*/ 261696 w 3024845"/>
                  <a:gd name="connsiteY12" fmla="*/ 374798 h 834218"/>
                  <a:gd name="connsiteX13" fmla="*/ 263470 w 3024845"/>
                  <a:gd name="connsiteY13" fmla="*/ 380473 h 834218"/>
                  <a:gd name="connsiteX14" fmla="*/ 264230 w 3024845"/>
                  <a:gd name="connsiteY14" fmla="*/ 378041 h 834218"/>
                  <a:gd name="connsiteX15" fmla="*/ 269550 w 3024845"/>
                  <a:gd name="connsiteY15" fmla="*/ 361017 h 834218"/>
                  <a:gd name="connsiteX16" fmla="*/ 271323 w 3024845"/>
                  <a:gd name="connsiteY16" fmla="*/ 361017 h 834218"/>
                  <a:gd name="connsiteX17" fmla="*/ 283737 w 3024845"/>
                  <a:gd name="connsiteY17" fmla="*/ 361017 h 834218"/>
                  <a:gd name="connsiteX18" fmla="*/ 283737 w 3024845"/>
                  <a:gd name="connsiteY18" fmla="*/ 393443 h 834218"/>
                  <a:gd name="connsiteX19" fmla="*/ 284750 w 3024845"/>
                  <a:gd name="connsiteY19" fmla="*/ 393984 h 834218"/>
                  <a:gd name="connsiteX20" fmla="*/ 291844 w 3024845"/>
                  <a:gd name="connsiteY20" fmla="*/ 397767 h 834218"/>
                  <a:gd name="connsiteX21" fmla="*/ 291844 w 3024845"/>
                  <a:gd name="connsiteY21" fmla="*/ 399118 h 834218"/>
                  <a:gd name="connsiteX22" fmla="*/ 291844 w 3024845"/>
                  <a:gd name="connsiteY22" fmla="*/ 408576 h 834218"/>
                  <a:gd name="connsiteX23" fmla="*/ 336431 w 3024845"/>
                  <a:gd name="connsiteY23" fmla="*/ 408576 h 834218"/>
                  <a:gd name="connsiteX24" fmla="*/ 336431 w 3024845"/>
                  <a:gd name="connsiteY24" fmla="*/ 409657 h 834218"/>
                  <a:gd name="connsiteX25" fmla="*/ 336431 w 3024845"/>
                  <a:gd name="connsiteY25" fmla="*/ 417223 h 834218"/>
                  <a:gd name="connsiteX26" fmla="*/ 338457 w 3024845"/>
                  <a:gd name="connsiteY26" fmla="*/ 417223 h 834218"/>
                  <a:gd name="connsiteX27" fmla="*/ 352644 w 3024845"/>
                  <a:gd name="connsiteY27" fmla="*/ 417223 h 834218"/>
                  <a:gd name="connsiteX28" fmla="*/ 352644 w 3024845"/>
                  <a:gd name="connsiteY28" fmla="*/ 386958 h 834218"/>
                  <a:gd name="connsiteX29" fmla="*/ 397231 w 3024845"/>
                  <a:gd name="connsiteY29" fmla="*/ 386958 h 834218"/>
                  <a:gd name="connsiteX30" fmla="*/ 397231 w 3024845"/>
                  <a:gd name="connsiteY30" fmla="*/ 385607 h 834218"/>
                  <a:gd name="connsiteX31" fmla="*/ 397231 w 3024845"/>
                  <a:gd name="connsiteY31" fmla="*/ 376149 h 834218"/>
                  <a:gd name="connsiteX32" fmla="*/ 398245 w 3024845"/>
                  <a:gd name="connsiteY32" fmla="*/ 376149 h 834218"/>
                  <a:gd name="connsiteX33" fmla="*/ 405338 w 3024845"/>
                  <a:gd name="connsiteY33" fmla="*/ 376149 h 834218"/>
                  <a:gd name="connsiteX34" fmla="*/ 405338 w 3024845"/>
                  <a:gd name="connsiteY34" fmla="*/ 374258 h 834218"/>
                  <a:gd name="connsiteX35" fmla="*/ 405338 w 3024845"/>
                  <a:gd name="connsiteY35" fmla="*/ 361017 h 834218"/>
                  <a:gd name="connsiteX36" fmla="*/ 406098 w 3024845"/>
                  <a:gd name="connsiteY36" fmla="*/ 361017 h 834218"/>
                  <a:gd name="connsiteX37" fmla="*/ 411418 w 3024845"/>
                  <a:gd name="connsiteY37" fmla="*/ 361017 h 834218"/>
                  <a:gd name="connsiteX38" fmla="*/ 411418 w 3024845"/>
                  <a:gd name="connsiteY38" fmla="*/ 359936 h 834218"/>
                  <a:gd name="connsiteX39" fmla="*/ 411418 w 3024845"/>
                  <a:gd name="connsiteY39" fmla="*/ 352369 h 834218"/>
                  <a:gd name="connsiteX40" fmla="*/ 413445 w 3024845"/>
                  <a:gd name="connsiteY40" fmla="*/ 352369 h 834218"/>
                  <a:gd name="connsiteX41" fmla="*/ 427632 w 3024845"/>
                  <a:gd name="connsiteY41" fmla="*/ 352369 h 834218"/>
                  <a:gd name="connsiteX42" fmla="*/ 427632 w 3024845"/>
                  <a:gd name="connsiteY42" fmla="*/ 353450 h 834218"/>
                  <a:gd name="connsiteX43" fmla="*/ 427632 w 3024845"/>
                  <a:gd name="connsiteY43" fmla="*/ 361017 h 834218"/>
                  <a:gd name="connsiteX44" fmla="*/ 449925 w 3024845"/>
                  <a:gd name="connsiteY44" fmla="*/ 361017 h 834218"/>
                  <a:gd name="connsiteX45" fmla="*/ 449925 w 3024845"/>
                  <a:gd name="connsiteY45" fmla="*/ 359125 h 834218"/>
                  <a:gd name="connsiteX46" fmla="*/ 449925 w 3024845"/>
                  <a:gd name="connsiteY46" fmla="*/ 345884 h 834218"/>
                  <a:gd name="connsiteX47" fmla="*/ 451699 w 3024845"/>
                  <a:gd name="connsiteY47" fmla="*/ 345884 h 834218"/>
                  <a:gd name="connsiteX48" fmla="*/ 464112 w 3024845"/>
                  <a:gd name="connsiteY48" fmla="*/ 345884 h 834218"/>
                  <a:gd name="connsiteX49" fmla="*/ 464112 w 3024845"/>
                  <a:gd name="connsiteY49" fmla="*/ 369664 h 834218"/>
                  <a:gd name="connsiteX50" fmla="*/ 465126 w 3024845"/>
                  <a:gd name="connsiteY50" fmla="*/ 369664 h 834218"/>
                  <a:gd name="connsiteX51" fmla="*/ 472219 w 3024845"/>
                  <a:gd name="connsiteY51" fmla="*/ 369664 h 834218"/>
                  <a:gd name="connsiteX52" fmla="*/ 472219 w 3024845"/>
                  <a:gd name="connsiteY52" fmla="*/ 368583 h 834218"/>
                  <a:gd name="connsiteX53" fmla="*/ 472219 w 3024845"/>
                  <a:gd name="connsiteY53" fmla="*/ 361017 h 834218"/>
                  <a:gd name="connsiteX54" fmla="*/ 473992 w 3024845"/>
                  <a:gd name="connsiteY54" fmla="*/ 361017 h 834218"/>
                  <a:gd name="connsiteX55" fmla="*/ 486406 w 3024845"/>
                  <a:gd name="connsiteY55" fmla="*/ 361017 h 834218"/>
                  <a:gd name="connsiteX56" fmla="*/ 486406 w 3024845"/>
                  <a:gd name="connsiteY56" fmla="*/ 386958 h 834218"/>
                  <a:gd name="connsiteX57" fmla="*/ 488433 w 3024845"/>
                  <a:gd name="connsiteY57" fmla="*/ 386958 h 834218"/>
                  <a:gd name="connsiteX58" fmla="*/ 502619 w 3024845"/>
                  <a:gd name="connsiteY58" fmla="*/ 386958 h 834218"/>
                  <a:gd name="connsiteX59" fmla="*/ 502619 w 3024845"/>
                  <a:gd name="connsiteY59" fmla="*/ 388579 h 834218"/>
                  <a:gd name="connsiteX60" fmla="*/ 502619 w 3024845"/>
                  <a:gd name="connsiteY60" fmla="*/ 399929 h 834218"/>
                  <a:gd name="connsiteX61" fmla="*/ 503379 w 3024845"/>
                  <a:gd name="connsiteY61" fmla="*/ 399929 h 834218"/>
                  <a:gd name="connsiteX62" fmla="*/ 508700 w 3024845"/>
                  <a:gd name="connsiteY62" fmla="*/ 399929 h 834218"/>
                  <a:gd name="connsiteX63" fmla="*/ 508700 w 3024845"/>
                  <a:gd name="connsiteY63" fmla="*/ 399118 h 834218"/>
                  <a:gd name="connsiteX64" fmla="*/ 508700 w 3024845"/>
                  <a:gd name="connsiteY64" fmla="*/ 393443 h 834218"/>
                  <a:gd name="connsiteX65" fmla="*/ 539100 w 3024845"/>
                  <a:gd name="connsiteY65" fmla="*/ 393443 h 834218"/>
                  <a:gd name="connsiteX66" fmla="*/ 539100 w 3024845"/>
                  <a:gd name="connsiteY66" fmla="*/ 417223 h 834218"/>
                  <a:gd name="connsiteX67" fmla="*/ 540113 w 3024845"/>
                  <a:gd name="connsiteY67" fmla="*/ 417223 h 834218"/>
                  <a:gd name="connsiteX68" fmla="*/ 547207 w 3024845"/>
                  <a:gd name="connsiteY68" fmla="*/ 417223 h 834218"/>
                  <a:gd name="connsiteX69" fmla="*/ 547207 w 3024845"/>
                  <a:gd name="connsiteY69" fmla="*/ 418304 h 834218"/>
                  <a:gd name="connsiteX70" fmla="*/ 547207 w 3024845"/>
                  <a:gd name="connsiteY70" fmla="*/ 425870 h 834218"/>
                  <a:gd name="connsiteX71" fmla="*/ 547967 w 3024845"/>
                  <a:gd name="connsiteY71" fmla="*/ 425870 h 834218"/>
                  <a:gd name="connsiteX72" fmla="*/ 553287 w 3024845"/>
                  <a:gd name="connsiteY72" fmla="*/ 425870 h 834218"/>
                  <a:gd name="connsiteX73" fmla="*/ 553287 w 3024845"/>
                  <a:gd name="connsiteY73" fmla="*/ 423708 h 834218"/>
                  <a:gd name="connsiteX74" fmla="*/ 553287 w 3024845"/>
                  <a:gd name="connsiteY74" fmla="*/ 408576 h 834218"/>
                  <a:gd name="connsiteX75" fmla="*/ 554300 w 3024845"/>
                  <a:gd name="connsiteY75" fmla="*/ 408576 h 834218"/>
                  <a:gd name="connsiteX76" fmla="*/ 561394 w 3024845"/>
                  <a:gd name="connsiteY76" fmla="*/ 408576 h 834218"/>
                  <a:gd name="connsiteX77" fmla="*/ 561394 w 3024845"/>
                  <a:gd name="connsiteY77" fmla="*/ 409657 h 834218"/>
                  <a:gd name="connsiteX78" fmla="*/ 561394 w 3024845"/>
                  <a:gd name="connsiteY78" fmla="*/ 417223 h 834218"/>
                  <a:gd name="connsiteX79" fmla="*/ 566714 w 3024845"/>
                  <a:gd name="connsiteY79" fmla="*/ 415230 h 834218"/>
                  <a:gd name="connsiteX80" fmla="*/ 567474 w 3024845"/>
                  <a:gd name="connsiteY80" fmla="*/ 414250 h 834218"/>
                  <a:gd name="connsiteX81" fmla="*/ 567474 w 3024845"/>
                  <a:gd name="connsiteY81" fmla="*/ 408576 h 834218"/>
                  <a:gd name="connsiteX82" fmla="*/ 605981 w 3024845"/>
                  <a:gd name="connsiteY82" fmla="*/ 408576 h 834218"/>
                  <a:gd name="connsiteX83" fmla="*/ 605981 w 3024845"/>
                  <a:gd name="connsiteY83" fmla="*/ 432355 h 834218"/>
                  <a:gd name="connsiteX84" fmla="*/ 608007 w 3024845"/>
                  <a:gd name="connsiteY84" fmla="*/ 432355 h 834218"/>
                  <a:gd name="connsiteX85" fmla="*/ 622194 w 3024845"/>
                  <a:gd name="connsiteY85" fmla="*/ 432355 h 834218"/>
                  <a:gd name="connsiteX86" fmla="*/ 622194 w 3024845"/>
                  <a:gd name="connsiteY86" fmla="*/ 433436 h 834218"/>
                  <a:gd name="connsiteX87" fmla="*/ 622194 w 3024845"/>
                  <a:gd name="connsiteY87" fmla="*/ 441002 h 834218"/>
                  <a:gd name="connsiteX88" fmla="*/ 623968 w 3024845"/>
                  <a:gd name="connsiteY88" fmla="*/ 441002 h 834218"/>
                  <a:gd name="connsiteX89" fmla="*/ 636381 w 3024845"/>
                  <a:gd name="connsiteY89" fmla="*/ 441002 h 834218"/>
                  <a:gd name="connsiteX90" fmla="*/ 636381 w 3024845"/>
                  <a:gd name="connsiteY90" fmla="*/ 417223 h 834218"/>
                  <a:gd name="connsiteX91" fmla="*/ 637394 w 3024845"/>
                  <a:gd name="connsiteY91" fmla="*/ 417223 h 834218"/>
                  <a:gd name="connsiteX92" fmla="*/ 644488 w 3024845"/>
                  <a:gd name="connsiteY92" fmla="*/ 417223 h 834218"/>
                  <a:gd name="connsiteX93" fmla="*/ 644488 w 3024845"/>
                  <a:gd name="connsiteY93" fmla="*/ 384796 h 834218"/>
                  <a:gd name="connsiteX94" fmla="*/ 645501 w 3024845"/>
                  <a:gd name="connsiteY94" fmla="*/ 384796 h 834218"/>
                  <a:gd name="connsiteX95" fmla="*/ 652595 w 3024845"/>
                  <a:gd name="connsiteY95" fmla="*/ 384796 h 834218"/>
                  <a:gd name="connsiteX96" fmla="*/ 652595 w 3024845"/>
                  <a:gd name="connsiteY96" fmla="*/ 382905 h 834218"/>
                  <a:gd name="connsiteX97" fmla="*/ 652595 w 3024845"/>
                  <a:gd name="connsiteY97" fmla="*/ 369664 h 834218"/>
                  <a:gd name="connsiteX98" fmla="*/ 651328 w 3024845"/>
                  <a:gd name="connsiteY98" fmla="*/ 368042 h 834218"/>
                  <a:gd name="connsiteX99" fmla="*/ 656648 w 3024845"/>
                  <a:gd name="connsiteY99" fmla="*/ 356693 h 834218"/>
                  <a:gd name="connsiteX100" fmla="*/ 664755 w 3024845"/>
                  <a:gd name="connsiteY100" fmla="*/ 384796 h 834218"/>
                  <a:gd name="connsiteX101" fmla="*/ 665515 w 3024845"/>
                  <a:gd name="connsiteY101" fmla="*/ 384796 h 834218"/>
                  <a:gd name="connsiteX102" fmla="*/ 670835 w 3024845"/>
                  <a:gd name="connsiteY102" fmla="*/ 384796 h 834218"/>
                  <a:gd name="connsiteX103" fmla="*/ 670835 w 3024845"/>
                  <a:gd name="connsiteY103" fmla="*/ 278869 h 834218"/>
                  <a:gd name="connsiteX104" fmla="*/ 672355 w 3024845"/>
                  <a:gd name="connsiteY104" fmla="*/ 278869 h 834218"/>
                  <a:gd name="connsiteX105" fmla="*/ 682995 w 3024845"/>
                  <a:gd name="connsiteY105" fmla="*/ 278869 h 834218"/>
                  <a:gd name="connsiteX106" fmla="*/ 682995 w 3024845"/>
                  <a:gd name="connsiteY106" fmla="*/ 231310 h 834218"/>
                  <a:gd name="connsiteX107" fmla="*/ 709342 w 3024845"/>
                  <a:gd name="connsiteY107" fmla="*/ 231310 h 834218"/>
                  <a:gd name="connsiteX108" fmla="*/ 709342 w 3024845"/>
                  <a:gd name="connsiteY108" fmla="*/ 209692 h 834218"/>
                  <a:gd name="connsiteX109" fmla="*/ 743796 w 3024845"/>
                  <a:gd name="connsiteY109" fmla="*/ 209692 h 834218"/>
                  <a:gd name="connsiteX110" fmla="*/ 743796 w 3024845"/>
                  <a:gd name="connsiteY110" fmla="*/ 212124 h 834218"/>
                  <a:gd name="connsiteX111" fmla="*/ 743796 w 3024845"/>
                  <a:gd name="connsiteY111" fmla="*/ 229148 h 834218"/>
                  <a:gd name="connsiteX112" fmla="*/ 746076 w 3024845"/>
                  <a:gd name="connsiteY112" fmla="*/ 229148 h 834218"/>
                  <a:gd name="connsiteX113" fmla="*/ 762036 w 3024845"/>
                  <a:gd name="connsiteY113" fmla="*/ 229148 h 834218"/>
                  <a:gd name="connsiteX114" fmla="*/ 762036 w 3024845"/>
                  <a:gd name="connsiteY114" fmla="*/ 276707 h 834218"/>
                  <a:gd name="connsiteX115" fmla="*/ 763049 w 3024845"/>
                  <a:gd name="connsiteY115" fmla="*/ 276707 h 834218"/>
                  <a:gd name="connsiteX116" fmla="*/ 770143 w 3024845"/>
                  <a:gd name="connsiteY116" fmla="*/ 276707 h 834218"/>
                  <a:gd name="connsiteX117" fmla="*/ 784330 w 3024845"/>
                  <a:gd name="connsiteY117" fmla="*/ 281031 h 834218"/>
                  <a:gd name="connsiteX118" fmla="*/ 784330 w 3024845"/>
                  <a:gd name="connsiteY118" fmla="*/ 319943 h 834218"/>
                  <a:gd name="connsiteX119" fmla="*/ 785343 w 3024845"/>
                  <a:gd name="connsiteY119" fmla="*/ 319943 h 834218"/>
                  <a:gd name="connsiteX120" fmla="*/ 792436 w 3024845"/>
                  <a:gd name="connsiteY120" fmla="*/ 319943 h 834218"/>
                  <a:gd name="connsiteX121" fmla="*/ 792436 w 3024845"/>
                  <a:gd name="connsiteY121" fmla="*/ 321564 h 834218"/>
                  <a:gd name="connsiteX122" fmla="*/ 792436 w 3024845"/>
                  <a:gd name="connsiteY122" fmla="*/ 332913 h 834218"/>
                  <a:gd name="connsiteX123" fmla="*/ 794463 w 3024845"/>
                  <a:gd name="connsiteY123" fmla="*/ 332913 h 834218"/>
                  <a:gd name="connsiteX124" fmla="*/ 808650 w 3024845"/>
                  <a:gd name="connsiteY124" fmla="*/ 332913 h 834218"/>
                  <a:gd name="connsiteX125" fmla="*/ 814730 w 3024845"/>
                  <a:gd name="connsiteY125" fmla="*/ 339399 h 834218"/>
                  <a:gd name="connsiteX126" fmla="*/ 814730 w 3024845"/>
                  <a:gd name="connsiteY126" fmla="*/ 361017 h 834218"/>
                  <a:gd name="connsiteX127" fmla="*/ 817010 w 3024845"/>
                  <a:gd name="connsiteY127" fmla="*/ 361017 h 834218"/>
                  <a:gd name="connsiteX128" fmla="*/ 832970 w 3024845"/>
                  <a:gd name="connsiteY128" fmla="*/ 361017 h 834218"/>
                  <a:gd name="connsiteX129" fmla="*/ 832970 w 3024845"/>
                  <a:gd name="connsiteY129" fmla="*/ 362097 h 834218"/>
                  <a:gd name="connsiteX130" fmla="*/ 832970 w 3024845"/>
                  <a:gd name="connsiteY130" fmla="*/ 369664 h 834218"/>
                  <a:gd name="connsiteX131" fmla="*/ 834237 w 3024845"/>
                  <a:gd name="connsiteY131" fmla="*/ 369664 h 834218"/>
                  <a:gd name="connsiteX132" fmla="*/ 843104 w 3024845"/>
                  <a:gd name="connsiteY132" fmla="*/ 369664 h 834218"/>
                  <a:gd name="connsiteX133" fmla="*/ 843104 w 3024845"/>
                  <a:gd name="connsiteY133" fmla="*/ 371825 h 834218"/>
                  <a:gd name="connsiteX134" fmla="*/ 843104 w 3024845"/>
                  <a:gd name="connsiteY134" fmla="*/ 386958 h 834218"/>
                  <a:gd name="connsiteX135" fmla="*/ 847157 w 3024845"/>
                  <a:gd name="connsiteY135" fmla="*/ 385066 h 834218"/>
                  <a:gd name="connsiteX136" fmla="*/ 847157 w 3024845"/>
                  <a:gd name="connsiteY136" fmla="*/ 371825 h 834218"/>
                  <a:gd name="connsiteX137" fmla="*/ 848170 w 3024845"/>
                  <a:gd name="connsiteY137" fmla="*/ 371825 h 834218"/>
                  <a:gd name="connsiteX138" fmla="*/ 855264 w 3024845"/>
                  <a:gd name="connsiteY138" fmla="*/ 371825 h 834218"/>
                  <a:gd name="connsiteX139" fmla="*/ 855264 w 3024845"/>
                  <a:gd name="connsiteY139" fmla="*/ 373447 h 834218"/>
                  <a:gd name="connsiteX140" fmla="*/ 855264 w 3024845"/>
                  <a:gd name="connsiteY140" fmla="*/ 384796 h 834218"/>
                  <a:gd name="connsiteX141" fmla="*/ 856024 w 3024845"/>
                  <a:gd name="connsiteY141" fmla="*/ 384796 h 834218"/>
                  <a:gd name="connsiteX142" fmla="*/ 861344 w 3024845"/>
                  <a:gd name="connsiteY142" fmla="*/ 384796 h 834218"/>
                  <a:gd name="connsiteX143" fmla="*/ 909984 w 3024845"/>
                  <a:gd name="connsiteY143" fmla="*/ 380473 h 834218"/>
                  <a:gd name="connsiteX144" fmla="*/ 909984 w 3024845"/>
                  <a:gd name="connsiteY144" fmla="*/ 381824 h 834218"/>
                  <a:gd name="connsiteX145" fmla="*/ 909984 w 3024845"/>
                  <a:gd name="connsiteY145" fmla="*/ 391281 h 834218"/>
                  <a:gd name="connsiteX146" fmla="*/ 910744 w 3024845"/>
                  <a:gd name="connsiteY146" fmla="*/ 391281 h 834218"/>
                  <a:gd name="connsiteX147" fmla="*/ 916065 w 3024845"/>
                  <a:gd name="connsiteY147" fmla="*/ 391281 h 834218"/>
                  <a:gd name="connsiteX148" fmla="*/ 916065 w 3024845"/>
                  <a:gd name="connsiteY148" fmla="*/ 393443 h 834218"/>
                  <a:gd name="connsiteX149" fmla="*/ 916065 w 3024845"/>
                  <a:gd name="connsiteY149" fmla="*/ 408576 h 834218"/>
                  <a:gd name="connsiteX150" fmla="*/ 918091 w 3024845"/>
                  <a:gd name="connsiteY150" fmla="*/ 407225 h 834218"/>
                  <a:gd name="connsiteX151" fmla="*/ 932278 w 3024845"/>
                  <a:gd name="connsiteY151" fmla="*/ 397767 h 834218"/>
                  <a:gd name="connsiteX152" fmla="*/ 938358 w 3024845"/>
                  <a:gd name="connsiteY152" fmla="*/ 356693 h 834218"/>
                  <a:gd name="connsiteX153" fmla="*/ 939118 w 3024845"/>
                  <a:gd name="connsiteY153" fmla="*/ 356423 h 834218"/>
                  <a:gd name="connsiteX154" fmla="*/ 944438 w 3024845"/>
                  <a:gd name="connsiteY154" fmla="*/ 354531 h 834218"/>
                  <a:gd name="connsiteX155" fmla="*/ 946465 w 3024845"/>
                  <a:gd name="connsiteY155" fmla="*/ 285354 h 834218"/>
                  <a:gd name="connsiteX156" fmla="*/ 948492 w 3024845"/>
                  <a:gd name="connsiteY156" fmla="*/ 354531 h 834218"/>
                  <a:gd name="connsiteX157" fmla="*/ 949252 w 3024845"/>
                  <a:gd name="connsiteY157" fmla="*/ 354801 h 834218"/>
                  <a:gd name="connsiteX158" fmla="*/ 954572 w 3024845"/>
                  <a:gd name="connsiteY158" fmla="*/ 356693 h 834218"/>
                  <a:gd name="connsiteX159" fmla="*/ 954572 w 3024845"/>
                  <a:gd name="connsiteY159" fmla="*/ 270222 h 834218"/>
                  <a:gd name="connsiteX160" fmla="*/ 958625 w 3024845"/>
                  <a:gd name="connsiteY160" fmla="*/ 237795 h 834218"/>
                  <a:gd name="connsiteX161" fmla="*/ 997132 w 3024845"/>
                  <a:gd name="connsiteY161" fmla="*/ 237795 h 834218"/>
                  <a:gd name="connsiteX162" fmla="*/ 997132 w 3024845"/>
                  <a:gd name="connsiteY162" fmla="*/ 270222 h 834218"/>
                  <a:gd name="connsiteX163" fmla="*/ 997892 w 3024845"/>
                  <a:gd name="connsiteY163" fmla="*/ 270222 h 834218"/>
                  <a:gd name="connsiteX164" fmla="*/ 1003212 w 3024845"/>
                  <a:gd name="connsiteY164" fmla="*/ 270222 h 834218"/>
                  <a:gd name="connsiteX165" fmla="*/ 1003212 w 3024845"/>
                  <a:gd name="connsiteY165" fmla="*/ 188074 h 834218"/>
                  <a:gd name="connsiteX166" fmla="*/ 1004986 w 3024845"/>
                  <a:gd name="connsiteY166" fmla="*/ 188074 h 834218"/>
                  <a:gd name="connsiteX167" fmla="*/ 1017399 w 3024845"/>
                  <a:gd name="connsiteY167" fmla="*/ 188074 h 834218"/>
                  <a:gd name="connsiteX168" fmla="*/ 1017399 w 3024845"/>
                  <a:gd name="connsiteY168" fmla="*/ 186183 h 834218"/>
                  <a:gd name="connsiteX169" fmla="*/ 1017399 w 3024845"/>
                  <a:gd name="connsiteY169" fmla="*/ 172942 h 834218"/>
                  <a:gd name="connsiteX170" fmla="*/ 1039693 w 3024845"/>
                  <a:gd name="connsiteY170" fmla="*/ 172942 h 834218"/>
                  <a:gd name="connsiteX171" fmla="*/ 1039693 w 3024845"/>
                  <a:gd name="connsiteY171" fmla="*/ 171861 h 834218"/>
                  <a:gd name="connsiteX172" fmla="*/ 1039693 w 3024845"/>
                  <a:gd name="connsiteY172" fmla="*/ 164295 h 834218"/>
                  <a:gd name="connsiteX173" fmla="*/ 1041466 w 3024845"/>
                  <a:gd name="connsiteY173" fmla="*/ 164295 h 834218"/>
                  <a:gd name="connsiteX174" fmla="*/ 1053880 w 3024845"/>
                  <a:gd name="connsiteY174" fmla="*/ 164295 h 834218"/>
                  <a:gd name="connsiteX175" fmla="*/ 1053880 w 3024845"/>
                  <a:gd name="connsiteY175" fmla="*/ 165376 h 834218"/>
                  <a:gd name="connsiteX176" fmla="*/ 1053880 w 3024845"/>
                  <a:gd name="connsiteY176" fmla="*/ 172942 h 834218"/>
                  <a:gd name="connsiteX177" fmla="*/ 1054640 w 3024845"/>
                  <a:gd name="connsiteY177" fmla="*/ 172942 h 834218"/>
                  <a:gd name="connsiteX178" fmla="*/ 1059960 w 3024845"/>
                  <a:gd name="connsiteY178" fmla="*/ 172942 h 834218"/>
                  <a:gd name="connsiteX179" fmla="*/ 1070093 w 3024845"/>
                  <a:gd name="connsiteY179" fmla="*/ 168618 h 834218"/>
                  <a:gd name="connsiteX180" fmla="*/ 1074146 w 3024845"/>
                  <a:gd name="connsiteY180" fmla="*/ 171861 h 834218"/>
                  <a:gd name="connsiteX181" fmla="*/ 1074146 w 3024845"/>
                  <a:gd name="connsiteY181" fmla="*/ 164295 h 834218"/>
                  <a:gd name="connsiteX182" fmla="*/ 1076426 w 3024845"/>
                  <a:gd name="connsiteY182" fmla="*/ 164295 h 834218"/>
                  <a:gd name="connsiteX183" fmla="*/ 1092387 w 3024845"/>
                  <a:gd name="connsiteY183" fmla="*/ 164295 h 834218"/>
                  <a:gd name="connsiteX184" fmla="*/ 1092387 w 3024845"/>
                  <a:gd name="connsiteY184" fmla="*/ 165376 h 834218"/>
                  <a:gd name="connsiteX185" fmla="*/ 1092387 w 3024845"/>
                  <a:gd name="connsiteY185" fmla="*/ 172942 h 834218"/>
                  <a:gd name="connsiteX186" fmla="*/ 1122787 w 3024845"/>
                  <a:gd name="connsiteY186" fmla="*/ 172942 h 834218"/>
                  <a:gd name="connsiteX187" fmla="*/ 1122787 w 3024845"/>
                  <a:gd name="connsiteY187" fmla="*/ 174563 h 834218"/>
                  <a:gd name="connsiteX188" fmla="*/ 1122787 w 3024845"/>
                  <a:gd name="connsiteY188" fmla="*/ 185913 h 834218"/>
                  <a:gd name="connsiteX189" fmla="*/ 1149134 w 3024845"/>
                  <a:gd name="connsiteY189" fmla="*/ 185913 h 834218"/>
                  <a:gd name="connsiteX190" fmla="*/ 1149134 w 3024845"/>
                  <a:gd name="connsiteY190" fmla="*/ 216177 h 834218"/>
                  <a:gd name="connsiteX191" fmla="*/ 1149894 w 3024845"/>
                  <a:gd name="connsiteY191" fmla="*/ 216177 h 834218"/>
                  <a:gd name="connsiteX192" fmla="*/ 1155214 w 3024845"/>
                  <a:gd name="connsiteY192" fmla="*/ 216177 h 834218"/>
                  <a:gd name="connsiteX193" fmla="*/ 1155214 w 3024845"/>
                  <a:gd name="connsiteY193" fmla="*/ 217258 h 834218"/>
                  <a:gd name="connsiteX194" fmla="*/ 1155214 w 3024845"/>
                  <a:gd name="connsiteY194" fmla="*/ 224825 h 834218"/>
                  <a:gd name="connsiteX195" fmla="*/ 1159268 w 3024845"/>
                  <a:gd name="connsiteY195" fmla="*/ 255089 h 834218"/>
                  <a:gd name="connsiteX196" fmla="*/ 1160028 w 3024845"/>
                  <a:gd name="connsiteY196" fmla="*/ 255089 h 834218"/>
                  <a:gd name="connsiteX197" fmla="*/ 1165348 w 3024845"/>
                  <a:gd name="connsiteY197" fmla="*/ 255089 h 834218"/>
                  <a:gd name="connsiteX198" fmla="*/ 1165348 w 3024845"/>
                  <a:gd name="connsiteY198" fmla="*/ 255900 h 834218"/>
                  <a:gd name="connsiteX199" fmla="*/ 1165348 w 3024845"/>
                  <a:gd name="connsiteY199" fmla="*/ 261575 h 834218"/>
                  <a:gd name="connsiteX200" fmla="*/ 1166361 w 3024845"/>
                  <a:gd name="connsiteY200" fmla="*/ 261575 h 834218"/>
                  <a:gd name="connsiteX201" fmla="*/ 1173454 w 3024845"/>
                  <a:gd name="connsiteY201" fmla="*/ 261575 h 834218"/>
                  <a:gd name="connsiteX202" fmla="*/ 1173454 w 3024845"/>
                  <a:gd name="connsiteY202" fmla="*/ 291840 h 834218"/>
                  <a:gd name="connsiteX203" fmla="*/ 1175481 w 3024845"/>
                  <a:gd name="connsiteY203" fmla="*/ 291840 h 834218"/>
                  <a:gd name="connsiteX204" fmla="*/ 1189668 w 3024845"/>
                  <a:gd name="connsiteY204" fmla="*/ 291840 h 834218"/>
                  <a:gd name="connsiteX205" fmla="*/ 1189668 w 3024845"/>
                  <a:gd name="connsiteY205" fmla="*/ 315619 h 834218"/>
                  <a:gd name="connsiteX206" fmla="*/ 1191695 w 3024845"/>
                  <a:gd name="connsiteY206" fmla="*/ 317240 h 834218"/>
                  <a:gd name="connsiteX207" fmla="*/ 1191695 w 3024845"/>
                  <a:gd name="connsiteY207" fmla="*/ 328590 h 834218"/>
                  <a:gd name="connsiteX208" fmla="*/ 1192455 w 3024845"/>
                  <a:gd name="connsiteY208" fmla="*/ 328590 h 834218"/>
                  <a:gd name="connsiteX209" fmla="*/ 1197775 w 3024845"/>
                  <a:gd name="connsiteY209" fmla="*/ 328590 h 834218"/>
                  <a:gd name="connsiteX210" fmla="*/ 1197775 w 3024845"/>
                  <a:gd name="connsiteY210" fmla="*/ 352369 h 834218"/>
                  <a:gd name="connsiteX211" fmla="*/ 1199041 w 3024845"/>
                  <a:gd name="connsiteY211" fmla="*/ 352369 h 834218"/>
                  <a:gd name="connsiteX212" fmla="*/ 1207908 w 3024845"/>
                  <a:gd name="connsiteY212" fmla="*/ 352369 h 834218"/>
                  <a:gd name="connsiteX213" fmla="*/ 1209935 w 3024845"/>
                  <a:gd name="connsiteY213" fmla="*/ 356423 h 834218"/>
                  <a:gd name="connsiteX214" fmla="*/ 1209935 w 3024845"/>
                  <a:gd name="connsiteY214" fmla="*/ 369664 h 834218"/>
                  <a:gd name="connsiteX215" fmla="*/ 1211455 w 3024845"/>
                  <a:gd name="connsiteY215" fmla="*/ 367772 h 834218"/>
                  <a:gd name="connsiteX216" fmla="*/ 1222095 w 3024845"/>
                  <a:gd name="connsiteY216" fmla="*/ 354531 h 834218"/>
                  <a:gd name="connsiteX217" fmla="*/ 1250469 w 3024845"/>
                  <a:gd name="connsiteY217" fmla="*/ 354531 h 834218"/>
                  <a:gd name="connsiteX218" fmla="*/ 1250469 w 3024845"/>
                  <a:gd name="connsiteY218" fmla="*/ 441002 h 834218"/>
                  <a:gd name="connsiteX219" fmla="*/ 1251229 w 3024845"/>
                  <a:gd name="connsiteY219" fmla="*/ 441002 h 834218"/>
                  <a:gd name="connsiteX220" fmla="*/ 1256549 w 3024845"/>
                  <a:gd name="connsiteY220" fmla="*/ 441002 h 834218"/>
                  <a:gd name="connsiteX221" fmla="*/ 1257309 w 3024845"/>
                  <a:gd name="connsiteY221" fmla="*/ 439651 h 834218"/>
                  <a:gd name="connsiteX222" fmla="*/ 1262629 w 3024845"/>
                  <a:gd name="connsiteY222" fmla="*/ 430193 h 834218"/>
                  <a:gd name="connsiteX223" fmla="*/ 1262629 w 3024845"/>
                  <a:gd name="connsiteY223" fmla="*/ 432085 h 834218"/>
                  <a:gd name="connsiteX224" fmla="*/ 1262629 w 3024845"/>
                  <a:gd name="connsiteY224" fmla="*/ 445326 h 834218"/>
                  <a:gd name="connsiteX225" fmla="*/ 1266682 w 3024845"/>
                  <a:gd name="connsiteY225" fmla="*/ 399929 h 834218"/>
                  <a:gd name="connsiteX226" fmla="*/ 1267442 w 3024845"/>
                  <a:gd name="connsiteY226" fmla="*/ 399929 h 834218"/>
                  <a:gd name="connsiteX227" fmla="*/ 1272762 w 3024845"/>
                  <a:gd name="connsiteY227" fmla="*/ 399929 h 834218"/>
                  <a:gd name="connsiteX228" fmla="*/ 1272762 w 3024845"/>
                  <a:gd name="connsiteY228" fmla="*/ 335075 h 834218"/>
                  <a:gd name="connsiteX229" fmla="*/ 1273776 w 3024845"/>
                  <a:gd name="connsiteY229" fmla="*/ 335075 h 834218"/>
                  <a:gd name="connsiteX230" fmla="*/ 1280869 w 3024845"/>
                  <a:gd name="connsiteY230" fmla="*/ 335075 h 834218"/>
                  <a:gd name="connsiteX231" fmla="*/ 1293029 w 3024845"/>
                  <a:gd name="connsiteY231" fmla="*/ 291840 h 834218"/>
                  <a:gd name="connsiteX232" fmla="*/ 1294296 w 3024845"/>
                  <a:gd name="connsiteY232" fmla="*/ 291840 h 834218"/>
                  <a:gd name="connsiteX233" fmla="*/ 1303163 w 3024845"/>
                  <a:gd name="connsiteY233" fmla="*/ 291840 h 834218"/>
                  <a:gd name="connsiteX234" fmla="*/ 1313296 w 3024845"/>
                  <a:gd name="connsiteY234" fmla="*/ 335075 h 834218"/>
                  <a:gd name="connsiteX235" fmla="*/ 1314309 w 3024845"/>
                  <a:gd name="connsiteY235" fmla="*/ 335075 h 834218"/>
                  <a:gd name="connsiteX236" fmla="*/ 1321403 w 3024845"/>
                  <a:gd name="connsiteY236" fmla="*/ 335075 h 834218"/>
                  <a:gd name="connsiteX237" fmla="*/ 1321403 w 3024845"/>
                  <a:gd name="connsiteY237" fmla="*/ 373987 h 834218"/>
                  <a:gd name="connsiteX238" fmla="*/ 1323176 w 3024845"/>
                  <a:gd name="connsiteY238" fmla="*/ 373987 h 834218"/>
                  <a:gd name="connsiteX239" fmla="*/ 1335590 w 3024845"/>
                  <a:gd name="connsiteY239" fmla="*/ 373987 h 834218"/>
                  <a:gd name="connsiteX240" fmla="*/ 1335590 w 3024845"/>
                  <a:gd name="connsiteY240" fmla="*/ 376149 h 834218"/>
                  <a:gd name="connsiteX241" fmla="*/ 1335590 w 3024845"/>
                  <a:gd name="connsiteY241" fmla="*/ 391281 h 834218"/>
                  <a:gd name="connsiteX242" fmla="*/ 1339643 w 3024845"/>
                  <a:gd name="connsiteY242" fmla="*/ 389120 h 834218"/>
                  <a:gd name="connsiteX243" fmla="*/ 1339643 w 3024845"/>
                  <a:gd name="connsiteY243" fmla="*/ 373987 h 834218"/>
                  <a:gd name="connsiteX244" fmla="*/ 1341163 w 3024845"/>
                  <a:gd name="connsiteY244" fmla="*/ 373987 h 834218"/>
                  <a:gd name="connsiteX245" fmla="*/ 1351803 w 3024845"/>
                  <a:gd name="connsiteY245" fmla="*/ 373987 h 834218"/>
                  <a:gd name="connsiteX246" fmla="*/ 1351803 w 3024845"/>
                  <a:gd name="connsiteY246" fmla="*/ 375608 h 834218"/>
                  <a:gd name="connsiteX247" fmla="*/ 1351803 w 3024845"/>
                  <a:gd name="connsiteY247" fmla="*/ 386958 h 834218"/>
                  <a:gd name="connsiteX248" fmla="*/ 1382204 w 3024845"/>
                  <a:gd name="connsiteY248" fmla="*/ 386958 h 834218"/>
                  <a:gd name="connsiteX249" fmla="*/ 1382204 w 3024845"/>
                  <a:gd name="connsiteY249" fmla="*/ 350208 h 834218"/>
                  <a:gd name="connsiteX250" fmla="*/ 1383470 w 3024845"/>
                  <a:gd name="connsiteY250" fmla="*/ 350208 h 834218"/>
                  <a:gd name="connsiteX251" fmla="*/ 1392337 w 3024845"/>
                  <a:gd name="connsiteY251" fmla="*/ 350208 h 834218"/>
                  <a:gd name="connsiteX252" fmla="*/ 1392337 w 3024845"/>
                  <a:gd name="connsiteY252" fmla="*/ 371825 h 834218"/>
                  <a:gd name="connsiteX253" fmla="*/ 1394364 w 3024845"/>
                  <a:gd name="connsiteY253" fmla="*/ 339399 h 834218"/>
                  <a:gd name="connsiteX254" fmla="*/ 1416657 w 3024845"/>
                  <a:gd name="connsiteY254" fmla="*/ 339399 h 834218"/>
                  <a:gd name="connsiteX255" fmla="*/ 1416657 w 3024845"/>
                  <a:gd name="connsiteY255" fmla="*/ 337777 h 834218"/>
                  <a:gd name="connsiteX256" fmla="*/ 1416657 w 3024845"/>
                  <a:gd name="connsiteY256" fmla="*/ 326428 h 834218"/>
                  <a:gd name="connsiteX257" fmla="*/ 1417417 w 3024845"/>
                  <a:gd name="connsiteY257" fmla="*/ 326428 h 834218"/>
                  <a:gd name="connsiteX258" fmla="*/ 1422737 w 3024845"/>
                  <a:gd name="connsiteY258" fmla="*/ 326428 h 834218"/>
                  <a:gd name="connsiteX259" fmla="*/ 1422737 w 3024845"/>
                  <a:gd name="connsiteY259" fmla="*/ 324537 h 834218"/>
                  <a:gd name="connsiteX260" fmla="*/ 1422737 w 3024845"/>
                  <a:gd name="connsiteY260" fmla="*/ 311296 h 834218"/>
                  <a:gd name="connsiteX261" fmla="*/ 1426791 w 3024845"/>
                  <a:gd name="connsiteY261" fmla="*/ 317781 h 834218"/>
                  <a:gd name="connsiteX262" fmla="*/ 1429071 w 3024845"/>
                  <a:gd name="connsiteY262" fmla="*/ 317781 h 834218"/>
                  <a:gd name="connsiteX263" fmla="*/ 1445031 w 3024845"/>
                  <a:gd name="connsiteY263" fmla="*/ 317781 h 834218"/>
                  <a:gd name="connsiteX264" fmla="*/ 1445031 w 3024845"/>
                  <a:gd name="connsiteY264" fmla="*/ 316970 h 834218"/>
                  <a:gd name="connsiteX265" fmla="*/ 1445031 w 3024845"/>
                  <a:gd name="connsiteY265" fmla="*/ 311296 h 834218"/>
                  <a:gd name="connsiteX266" fmla="*/ 1445791 w 3024845"/>
                  <a:gd name="connsiteY266" fmla="*/ 311296 h 834218"/>
                  <a:gd name="connsiteX267" fmla="*/ 1451111 w 3024845"/>
                  <a:gd name="connsiteY267" fmla="*/ 311296 h 834218"/>
                  <a:gd name="connsiteX268" fmla="*/ 1451111 w 3024845"/>
                  <a:gd name="connsiteY268" fmla="*/ 312647 h 834218"/>
                  <a:gd name="connsiteX269" fmla="*/ 1451111 w 3024845"/>
                  <a:gd name="connsiteY269" fmla="*/ 322105 h 834218"/>
                  <a:gd name="connsiteX270" fmla="*/ 1489618 w 3024845"/>
                  <a:gd name="connsiteY270" fmla="*/ 322105 h 834218"/>
                  <a:gd name="connsiteX271" fmla="*/ 1489618 w 3024845"/>
                  <a:gd name="connsiteY271" fmla="*/ 460458 h 834218"/>
                  <a:gd name="connsiteX272" fmla="*/ 1491138 w 3024845"/>
                  <a:gd name="connsiteY272" fmla="*/ 460458 h 834218"/>
                  <a:gd name="connsiteX273" fmla="*/ 1501778 w 3024845"/>
                  <a:gd name="connsiteY273" fmla="*/ 460458 h 834218"/>
                  <a:gd name="connsiteX274" fmla="*/ 1501778 w 3024845"/>
                  <a:gd name="connsiteY274" fmla="*/ 447488 h 834218"/>
                  <a:gd name="connsiteX275" fmla="*/ 1505832 w 3024845"/>
                  <a:gd name="connsiteY275" fmla="*/ 447488 h 834218"/>
                  <a:gd name="connsiteX276" fmla="*/ 1505832 w 3024845"/>
                  <a:gd name="connsiteY276" fmla="*/ 460458 h 834218"/>
                  <a:gd name="connsiteX277" fmla="*/ 1536232 w 3024845"/>
                  <a:gd name="connsiteY277" fmla="*/ 460458 h 834218"/>
                  <a:gd name="connsiteX278" fmla="*/ 1536232 w 3024845"/>
                  <a:gd name="connsiteY278" fmla="*/ 430193 h 834218"/>
                  <a:gd name="connsiteX279" fmla="*/ 1548392 w 3024845"/>
                  <a:gd name="connsiteY279" fmla="*/ 430193 h 834218"/>
                  <a:gd name="connsiteX280" fmla="*/ 1560552 w 3024845"/>
                  <a:gd name="connsiteY280" fmla="*/ 428032 h 834218"/>
                  <a:gd name="connsiteX281" fmla="*/ 1564606 w 3024845"/>
                  <a:gd name="connsiteY281" fmla="*/ 430193 h 834218"/>
                  <a:gd name="connsiteX282" fmla="*/ 1574739 w 3024845"/>
                  <a:gd name="connsiteY282" fmla="*/ 430193 h 834218"/>
                  <a:gd name="connsiteX283" fmla="*/ 1574739 w 3024845"/>
                  <a:gd name="connsiteY283" fmla="*/ 460458 h 834218"/>
                  <a:gd name="connsiteX284" fmla="*/ 1582846 w 3024845"/>
                  <a:gd name="connsiteY284" fmla="*/ 460458 h 834218"/>
                  <a:gd name="connsiteX285" fmla="*/ 1582846 w 3024845"/>
                  <a:gd name="connsiteY285" fmla="*/ 477753 h 834218"/>
                  <a:gd name="connsiteX286" fmla="*/ 1592182 w 3024845"/>
                  <a:gd name="connsiteY286" fmla="*/ 478658 h 834218"/>
                  <a:gd name="connsiteX287" fmla="*/ 1605140 w 3024845"/>
                  <a:gd name="connsiteY287" fmla="*/ 478658 h 834218"/>
                  <a:gd name="connsiteX288" fmla="*/ 1605140 w 3024845"/>
                  <a:gd name="connsiteY288" fmla="*/ 462620 h 834218"/>
                  <a:gd name="connsiteX289" fmla="*/ 1673096 w 3024845"/>
                  <a:gd name="connsiteY289" fmla="*/ 462620 h 834218"/>
                  <a:gd name="connsiteX290" fmla="*/ 1673096 w 3024845"/>
                  <a:gd name="connsiteY290" fmla="*/ 377367 h 834218"/>
                  <a:gd name="connsiteX291" fmla="*/ 1745104 w 3024845"/>
                  <a:gd name="connsiteY291" fmla="*/ 377367 h 834218"/>
                  <a:gd name="connsiteX292" fmla="*/ 1745104 w 3024845"/>
                  <a:gd name="connsiteY292" fmla="*/ 456135 h 834218"/>
                  <a:gd name="connsiteX293" fmla="*/ 1747008 w 3024845"/>
                  <a:gd name="connsiteY293" fmla="*/ 456135 h 834218"/>
                  <a:gd name="connsiteX294" fmla="*/ 1748250 w 3024845"/>
                  <a:gd name="connsiteY294" fmla="*/ 478658 h 834218"/>
                  <a:gd name="connsiteX295" fmla="*/ 1757926 w 3024845"/>
                  <a:gd name="connsiteY295" fmla="*/ 478658 h 834218"/>
                  <a:gd name="connsiteX296" fmla="*/ 1759168 w 3024845"/>
                  <a:gd name="connsiteY296" fmla="*/ 456135 h 834218"/>
                  <a:gd name="connsiteX297" fmla="*/ 1765248 w 3024845"/>
                  <a:gd name="connsiteY297" fmla="*/ 456135 h 834218"/>
                  <a:gd name="connsiteX298" fmla="*/ 1766490 w 3024845"/>
                  <a:gd name="connsiteY298" fmla="*/ 478658 h 834218"/>
                  <a:gd name="connsiteX299" fmla="*/ 1817112 w 3024845"/>
                  <a:gd name="connsiteY299" fmla="*/ 478658 h 834218"/>
                  <a:gd name="connsiteX300" fmla="*/ 1817112 w 3024845"/>
                  <a:gd name="connsiteY300" fmla="*/ 315630 h 834218"/>
                  <a:gd name="connsiteX301" fmla="*/ 2014439 w 3024845"/>
                  <a:gd name="connsiteY301" fmla="*/ 315630 h 834218"/>
                  <a:gd name="connsiteX302" fmla="*/ 2014439 w 3024845"/>
                  <a:gd name="connsiteY302" fmla="*/ 478658 h 834218"/>
                  <a:gd name="connsiteX303" fmla="*/ 2033136 w 3024845"/>
                  <a:gd name="connsiteY303" fmla="*/ 478658 h 834218"/>
                  <a:gd name="connsiteX304" fmla="*/ 2033136 w 3024845"/>
                  <a:gd name="connsiteY304" fmla="*/ 395965 h 834218"/>
                  <a:gd name="connsiteX305" fmla="*/ 2128256 w 3024845"/>
                  <a:gd name="connsiteY305" fmla="*/ 395965 h 834218"/>
                  <a:gd name="connsiteX306" fmla="*/ 2180720 w 3024845"/>
                  <a:gd name="connsiteY306" fmla="*/ 330752 h 834218"/>
                  <a:gd name="connsiteX307" fmla="*/ 2245574 w 3024845"/>
                  <a:gd name="connsiteY307" fmla="*/ 330752 h 834218"/>
                  <a:gd name="connsiteX308" fmla="*/ 2245574 w 3024845"/>
                  <a:gd name="connsiteY308" fmla="*/ 406414 h 834218"/>
                  <a:gd name="connsiteX309" fmla="*/ 2253681 w 3024845"/>
                  <a:gd name="connsiteY309" fmla="*/ 406414 h 834218"/>
                  <a:gd name="connsiteX310" fmla="*/ 2255708 w 3024845"/>
                  <a:gd name="connsiteY310" fmla="*/ 399929 h 834218"/>
                  <a:gd name="connsiteX311" fmla="*/ 2261788 w 3024845"/>
                  <a:gd name="connsiteY311" fmla="*/ 399929 h 834218"/>
                  <a:gd name="connsiteX312" fmla="*/ 2263815 w 3024845"/>
                  <a:gd name="connsiteY312" fmla="*/ 408576 h 834218"/>
                  <a:gd name="connsiteX313" fmla="*/ 2275975 w 3024845"/>
                  <a:gd name="connsiteY313" fmla="*/ 408576 h 834218"/>
                  <a:gd name="connsiteX314" fmla="*/ 2275975 w 3024845"/>
                  <a:gd name="connsiteY314" fmla="*/ 402090 h 834218"/>
                  <a:gd name="connsiteX315" fmla="*/ 2298268 w 3024845"/>
                  <a:gd name="connsiteY315" fmla="*/ 402090 h 834218"/>
                  <a:gd name="connsiteX316" fmla="*/ 2298268 w 3024845"/>
                  <a:gd name="connsiteY316" fmla="*/ 408576 h 834218"/>
                  <a:gd name="connsiteX317" fmla="*/ 2318535 w 3024845"/>
                  <a:gd name="connsiteY317" fmla="*/ 408576 h 834218"/>
                  <a:gd name="connsiteX318" fmla="*/ 2318535 w 3024845"/>
                  <a:gd name="connsiteY318" fmla="*/ 453973 h 834218"/>
                  <a:gd name="connsiteX319" fmla="*/ 2332722 w 3024845"/>
                  <a:gd name="connsiteY319" fmla="*/ 453973 h 834218"/>
                  <a:gd name="connsiteX320" fmla="*/ 2332722 w 3024845"/>
                  <a:gd name="connsiteY320" fmla="*/ 441002 h 834218"/>
                  <a:gd name="connsiteX321" fmla="*/ 2348936 w 3024845"/>
                  <a:gd name="connsiteY321" fmla="*/ 441002 h 834218"/>
                  <a:gd name="connsiteX322" fmla="*/ 2348936 w 3024845"/>
                  <a:gd name="connsiteY322" fmla="*/ 261575 h 834218"/>
                  <a:gd name="connsiteX323" fmla="*/ 2355016 w 3024845"/>
                  <a:gd name="connsiteY323" fmla="*/ 255089 h 834218"/>
                  <a:gd name="connsiteX324" fmla="*/ 2427977 w 3024845"/>
                  <a:gd name="connsiteY324" fmla="*/ 255089 h 834218"/>
                  <a:gd name="connsiteX325" fmla="*/ 2427977 w 3024845"/>
                  <a:gd name="connsiteY325" fmla="*/ 263737 h 834218"/>
                  <a:gd name="connsiteX326" fmla="*/ 2438110 w 3024845"/>
                  <a:gd name="connsiteY326" fmla="*/ 263737 h 834218"/>
                  <a:gd name="connsiteX327" fmla="*/ 2438110 w 3024845"/>
                  <a:gd name="connsiteY327" fmla="*/ 378311 h 834218"/>
                  <a:gd name="connsiteX328" fmla="*/ 2460404 w 3024845"/>
                  <a:gd name="connsiteY328" fmla="*/ 378311 h 834218"/>
                  <a:gd name="connsiteX329" fmla="*/ 2460404 w 3024845"/>
                  <a:gd name="connsiteY329" fmla="*/ 311296 h 834218"/>
                  <a:gd name="connsiteX330" fmla="*/ 2486751 w 3024845"/>
                  <a:gd name="connsiteY330" fmla="*/ 311296 h 834218"/>
                  <a:gd name="connsiteX331" fmla="*/ 2490804 w 3024845"/>
                  <a:gd name="connsiteY331" fmla="*/ 306972 h 834218"/>
                  <a:gd name="connsiteX332" fmla="*/ 2498911 w 3024845"/>
                  <a:gd name="connsiteY332" fmla="*/ 306972 h 834218"/>
                  <a:gd name="connsiteX333" fmla="*/ 2502964 w 3024845"/>
                  <a:gd name="connsiteY333" fmla="*/ 311296 h 834218"/>
                  <a:gd name="connsiteX334" fmla="*/ 2525258 w 3024845"/>
                  <a:gd name="connsiteY334" fmla="*/ 311296 h 834218"/>
                  <a:gd name="connsiteX335" fmla="*/ 2525258 w 3024845"/>
                  <a:gd name="connsiteY335" fmla="*/ 194560 h 834218"/>
                  <a:gd name="connsiteX336" fmla="*/ 2582005 w 3024845"/>
                  <a:gd name="connsiteY336" fmla="*/ 183751 h 834218"/>
                  <a:gd name="connsiteX337" fmla="*/ 2582005 w 3024845"/>
                  <a:gd name="connsiteY337" fmla="*/ 184832 h 834218"/>
                  <a:gd name="connsiteX338" fmla="*/ 2582005 w 3024845"/>
                  <a:gd name="connsiteY338" fmla="*/ 192398 h 834218"/>
                  <a:gd name="connsiteX339" fmla="*/ 2608352 w 3024845"/>
                  <a:gd name="connsiteY339" fmla="*/ 192398 h 834218"/>
                  <a:gd name="connsiteX340" fmla="*/ 2608352 w 3024845"/>
                  <a:gd name="connsiteY340" fmla="*/ 447488 h 834218"/>
                  <a:gd name="connsiteX341" fmla="*/ 2630646 w 3024845"/>
                  <a:gd name="connsiteY341" fmla="*/ 447488 h 834218"/>
                  <a:gd name="connsiteX342" fmla="*/ 2630646 w 3024845"/>
                  <a:gd name="connsiteY342" fmla="*/ 443164 h 834218"/>
                  <a:gd name="connsiteX343" fmla="*/ 2642806 w 3024845"/>
                  <a:gd name="connsiteY343" fmla="*/ 443164 h 834218"/>
                  <a:gd name="connsiteX344" fmla="*/ 2642806 w 3024845"/>
                  <a:gd name="connsiteY344" fmla="*/ 447488 h 834218"/>
                  <a:gd name="connsiteX345" fmla="*/ 2667126 w 3024845"/>
                  <a:gd name="connsiteY345" fmla="*/ 447488 h 834218"/>
                  <a:gd name="connsiteX346" fmla="*/ 2667126 w 3024845"/>
                  <a:gd name="connsiteY346" fmla="*/ 434517 h 834218"/>
                  <a:gd name="connsiteX347" fmla="*/ 2695500 w 3024845"/>
                  <a:gd name="connsiteY347" fmla="*/ 434517 h 834218"/>
                  <a:gd name="connsiteX348" fmla="*/ 2707660 w 3024845"/>
                  <a:gd name="connsiteY348" fmla="*/ 430193 h 834218"/>
                  <a:gd name="connsiteX349" fmla="*/ 2727927 w 3024845"/>
                  <a:gd name="connsiteY349" fmla="*/ 434517 h 834218"/>
                  <a:gd name="connsiteX350" fmla="*/ 2727927 w 3024845"/>
                  <a:gd name="connsiteY350" fmla="*/ 417223 h 834218"/>
                  <a:gd name="connsiteX351" fmla="*/ 2736034 w 3024845"/>
                  <a:gd name="connsiteY351" fmla="*/ 417223 h 834218"/>
                  <a:gd name="connsiteX352" fmla="*/ 2736034 w 3024845"/>
                  <a:gd name="connsiteY352" fmla="*/ 404252 h 834218"/>
                  <a:gd name="connsiteX353" fmla="*/ 2792781 w 3024845"/>
                  <a:gd name="connsiteY353" fmla="*/ 404252 h 834218"/>
                  <a:gd name="connsiteX354" fmla="*/ 2792781 w 3024845"/>
                  <a:gd name="connsiteY354" fmla="*/ 373987 h 834218"/>
                  <a:gd name="connsiteX355" fmla="*/ 2811021 w 3024845"/>
                  <a:gd name="connsiteY355" fmla="*/ 373987 h 834218"/>
                  <a:gd name="connsiteX356" fmla="*/ 2811021 w 3024845"/>
                  <a:gd name="connsiteY356" fmla="*/ 367502 h 834218"/>
                  <a:gd name="connsiteX357" fmla="*/ 2823181 w 3024845"/>
                  <a:gd name="connsiteY357" fmla="*/ 367502 h 834218"/>
                  <a:gd name="connsiteX358" fmla="*/ 2823181 w 3024845"/>
                  <a:gd name="connsiteY358" fmla="*/ 373987 h 834218"/>
                  <a:gd name="connsiteX359" fmla="*/ 2839395 w 3024845"/>
                  <a:gd name="connsiteY359" fmla="*/ 373987 h 834218"/>
                  <a:gd name="connsiteX360" fmla="*/ 2839395 w 3024845"/>
                  <a:gd name="connsiteY360" fmla="*/ 423708 h 834218"/>
                  <a:gd name="connsiteX361" fmla="*/ 2871822 w 3024845"/>
                  <a:gd name="connsiteY361" fmla="*/ 423708 h 834218"/>
                  <a:gd name="connsiteX362" fmla="*/ 2871822 w 3024845"/>
                  <a:gd name="connsiteY362" fmla="*/ 397767 h 834218"/>
                  <a:gd name="connsiteX363" fmla="*/ 2910329 w 3024845"/>
                  <a:gd name="connsiteY363" fmla="*/ 397767 h 834218"/>
                  <a:gd name="connsiteX364" fmla="*/ 2910329 w 3024845"/>
                  <a:gd name="connsiteY364" fmla="*/ 367502 h 834218"/>
                  <a:gd name="connsiteX365" fmla="*/ 2958970 w 3024845"/>
                  <a:gd name="connsiteY365" fmla="*/ 367502 h 834218"/>
                  <a:gd name="connsiteX366" fmla="*/ 2958970 w 3024845"/>
                  <a:gd name="connsiteY366" fmla="*/ 478658 h 834218"/>
                  <a:gd name="connsiteX367" fmla="*/ 2958970 w 3024845"/>
                  <a:gd name="connsiteY367" fmla="*/ 492437 h 834218"/>
                  <a:gd name="connsiteX368" fmla="*/ 3024845 w 3024845"/>
                  <a:gd name="connsiteY368" fmla="*/ 492437 h 834218"/>
                  <a:gd name="connsiteX369" fmla="*/ 3024845 w 3024845"/>
                  <a:gd name="connsiteY369" fmla="*/ 834218 h 834218"/>
                  <a:gd name="connsiteX370" fmla="*/ 2054 w 3024845"/>
                  <a:gd name="connsiteY370" fmla="*/ 831885 h 834218"/>
                  <a:gd name="connsiteX371" fmla="*/ 0 w 3024845"/>
                  <a:gd name="connsiteY371" fmla="*/ 397767 h 834218"/>
                  <a:gd name="connsiteX372" fmla="*/ 20267 w 3024845"/>
                  <a:gd name="connsiteY372" fmla="*/ 397767 h 834218"/>
                  <a:gd name="connsiteX373" fmla="*/ 20774 w 3024845"/>
                  <a:gd name="connsiteY373" fmla="*/ 396686 h 834218"/>
                  <a:gd name="connsiteX374" fmla="*/ 24320 w 3024845"/>
                  <a:gd name="connsiteY374" fmla="*/ 389120 h 834218"/>
                  <a:gd name="connsiteX375" fmla="*/ 26094 w 3024845"/>
                  <a:gd name="connsiteY375" fmla="*/ 389390 h 834218"/>
                  <a:gd name="connsiteX376" fmla="*/ 38507 w 3024845"/>
                  <a:gd name="connsiteY376" fmla="*/ 391281 h 834218"/>
                  <a:gd name="connsiteX377" fmla="*/ 39014 w 3024845"/>
                  <a:gd name="connsiteY377" fmla="*/ 392633 h 834218"/>
                  <a:gd name="connsiteX378" fmla="*/ 42560 w 3024845"/>
                  <a:gd name="connsiteY378" fmla="*/ 402090 h 834218"/>
                  <a:gd name="connsiteX379" fmla="*/ 68907 w 3024845"/>
                  <a:gd name="connsiteY379" fmla="*/ 404252 h 834218"/>
                  <a:gd name="connsiteX380" fmla="*/ 68907 w 3024845"/>
                  <a:gd name="connsiteY380" fmla="*/ 281031 h 834218"/>
                  <a:gd name="connsiteX381" fmla="*/ 70934 w 3024845"/>
                  <a:gd name="connsiteY381" fmla="*/ 281031 h 834218"/>
                  <a:gd name="connsiteX382" fmla="*/ 85121 w 3024845"/>
                  <a:gd name="connsiteY382" fmla="*/ 281031 h 834218"/>
                  <a:gd name="connsiteX383" fmla="*/ 85121 w 3024845"/>
                  <a:gd name="connsiteY383" fmla="*/ 144839 h 834218"/>
                  <a:gd name="connsiteX384" fmla="*/ 86894 w 3024845"/>
                  <a:gd name="connsiteY384" fmla="*/ 144839 h 834218"/>
                  <a:gd name="connsiteX385" fmla="*/ 99308 w 3024845"/>
                  <a:gd name="connsiteY385" fmla="*/ 144839 h 834218"/>
                  <a:gd name="connsiteX386" fmla="*/ 99308 w 3024845"/>
                  <a:gd name="connsiteY386" fmla="*/ 30265 h 834218"/>
                  <a:gd name="connsiteX387" fmla="*/ 103361 w 3024845"/>
                  <a:gd name="connsiteY387" fmla="*/ 2161 h 834218"/>
                  <a:gd name="connsiteX0" fmla="*/ 103361 w 3024845"/>
                  <a:gd name="connsiteY0" fmla="*/ 2161 h 834218"/>
                  <a:gd name="connsiteX1" fmla="*/ 200642 w 3024845"/>
                  <a:gd name="connsiteY1" fmla="*/ 0 h 834218"/>
                  <a:gd name="connsiteX2" fmla="*/ 220909 w 3024845"/>
                  <a:gd name="connsiteY2" fmla="*/ 144839 h 834218"/>
                  <a:gd name="connsiteX3" fmla="*/ 223189 w 3024845"/>
                  <a:gd name="connsiteY3" fmla="*/ 144839 h 834218"/>
                  <a:gd name="connsiteX4" fmla="*/ 239150 w 3024845"/>
                  <a:gd name="connsiteY4" fmla="*/ 144839 h 834218"/>
                  <a:gd name="connsiteX5" fmla="*/ 239150 w 3024845"/>
                  <a:gd name="connsiteY5" fmla="*/ 285354 h 834218"/>
                  <a:gd name="connsiteX6" fmla="*/ 240670 w 3024845"/>
                  <a:gd name="connsiteY6" fmla="*/ 285084 h 834218"/>
                  <a:gd name="connsiteX7" fmla="*/ 251310 w 3024845"/>
                  <a:gd name="connsiteY7" fmla="*/ 283193 h 834218"/>
                  <a:gd name="connsiteX8" fmla="*/ 249283 w 3024845"/>
                  <a:gd name="connsiteY8" fmla="*/ 371825 h 834218"/>
                  <a:gd name="connsiteX9" fmla="*/ 250803 w 3024845"/>
                  <a:gd name="connsiteY9" fmla="*/ 372096 h 834218"/>
                  <a:gd name="connsiteX10" fmla="*/ 261443 w 3024845"/>
                  <a:gd name="connsiteY10" fmla="*/ 373987 h 834218"/>
                  <a:gd name="connsiteX11" fmla="*/ 261696 w 3024845"/>
                  <a:gd name="connsiteY11" fmla="*/ 374798 h 834218"/>
                  <a:gd name="connsiteX12" fmla="*/ 263470 w 3024845"/>
                  <a:gd name="connsiteY12" fmla="*/ 380473 h 834218"/>
                  <a:gd name="connsiteX13" fmla="*/ 264230 w 3024845"/>
                  <a:gd name="connsiteY13" fmla="*/ 378041 h 834218"/>
                  <a:gd name="connsiteX14" fmla="*/ 269550 w 3024845"/>
                  <a:gd name="connsiteY14" fmla="*/ 361017 h 834218"/>
                  <a:gd name="connsiteX15" fmla="*/ 271323 w 3024845"/>
                  <a:gd name="connsiteY15" fmla="*/ 361017 h 834218"/>
                  <a:gd name="connsiteX16" fmla="*/ 283737 w 3024845"/>
                  <a:gd name="connsiteY16" fmla="*/ 361017 h 834218"/>
                  <a:gd name="connsiteX17" fmla="*/ 283737 w 3024845"/>
                  <a:gd name="connsiteY17" fmla="*/ 393443 h 834218"/>
                  <a:gd name="connsiteX18" fmla="*/ 284750 w 3024845"/>
                  <a:gd name="connsiteY18" fmla="*/ 393984 h 834218"/>
                  <a:gd name="connsiteX19" fmla="*/ 291844 w 3024845"/>
                  <a:gd name="connsiteY19" fmla="*/ 397767 h 834218"/>
                  <a:gd name="connsiteX20" fmla="*/ 291844 w 3024845"/>
                  <a:gd name="connsiteY20" fmla="*/ 399118 h 834218"/>
                  <a:gd name="connsiteX21" fmla="*/ 291844 w 3024845"/>
                  <a:gd name="connsiteY21" fmla="*/ 408576 h 834218"/>
                  <a:gd name="connsiteX22" fmla="*/ 336431 w 3024845"/>
                  <a:gd name="connsiteY22" fmla="*/ 408576 h 834218"/>
                  <a:gd name="connsiteX23" fmla="*/ 336431 w 3024845"/>
                  <a:gd name="connsiteY23" fmla="*/ 409657 h 834218"/>
                  <a:gd name="connsiteX24" fmla="*/ 336431 w 3024845"/>
                  <a:gd name="connsiteY24" fmla="*/ 417223 h 834218"/>
                  <a:gd name="connsiteX25" fmla="*/ 338457 w 3024845"/>
                  <a:gd name="connsiteY25" fmla="*/ 417223 h 834218"/>
                  <a:gd name="connsiteX26" fmla="*/ 352644 w 3024845"/>
                  <a:gd name="connsiteY26" fmla="*/ 417223 h 834218"/>
                  <a:gd name="connsiteX27" fmla="*/ 352644 w 3024845"/>
                  <a:gd name="connsiteY27" fmla="*/ 386958 h 834218"/>
                  <a:gd name="connsiteX28" fmla="*/ 397231 w 3024845"/>
                  <a:gd name="connsiteY28" fmla="*/ 386958 h 834218"/>
                  <a:gd name="connsiteX29" fmla="*/ 397231 w 3024845"/>
                  <a:gd name="connsiteY29" fmla="*/ 385607 h 834218"/>
                  <a:gd name="connsiteX30" fmla="*/ 397231 w 3024845"/>
                  <a:gd name="connsiteY30" fmla="*/ 376149 h 834218"/>
                  <a:gd name="connsiteX31" fmla="*/ 398245 w 3024845"/>
                  <a:gd name="connsiteY31" fmla="*/ 376149 h 834218"/>
                  <a:gd name="connsiteX32" fmla="*/ 405338 w 3024845"/>
                  <a:gd name="connsiteY32" fmla="*/ 376149 h 834218"/>
                  <a:gd name="connsiteX33" fmla="*/ 405338 w 3024845"/>
                  <a:gd name="connsiteY33" fmla="*/ 374258 h 834218"/>
                  <a:gd name="connsiteX34" fmla="*/ 405338 w 3024845"/>
                  <a:gd name="connsiteY34" fmla="*/ 361017 h 834218"/>
                  <a:gd name="connsiteX35" fmla="*/ 406098 w 3024845"/>
                  <a:gd name="connsiteY35" fmla="*/ 361017 h 834218"/>
                  <a:gd name="connsiteX36" fmla="*/ 411418 w 3024845"/>
                  <a:gd name="connsiteY36" fmla="*/ 361017 h 834218"/>
                  <a:gd name="connsiteX37" fmla="*/ 411418 w 3024845"/>
                  <a:gd name="connsiteY37" fmla="*/ 359936 h 834218"/>
                  <a:gd name="connsiteX38" fmla="*/ 411418 w 3024845"/>
                  <a:gd name="connsiteY38" fmla="*/ 352369 h 834218"/>
                  <a:gd name="connsiteX39" fmla="*/ 413445 w 3024845"/>
                  <a:gd name="connsiteY39" fmla="*/ 352369 h 834218"/>
                  <a:gd name="connsiteX40" fmla="*/ 427632 w 3024845"/>
                  <a:gd name="connsiteY40" fmla="*/ 352369 h 834218"/>
                  <a:gd name="connsiteX41" fmla="*/ 427632 w 3024845"/>
                  <a:gd name="connsiteY41" fmla="*/ 353450 h 834218"/>
                  <a:gd name="connsiteX42" fmla="*/ 427632 w 3024845"/>
                  <a:gd name="connsiteY42" fmla="*/ 361017 h 834218"/>
                  <a:gd name="connsiteX43" fmla="*/ 449925 w 3024845"/>
                  <a:gd name="connsiteY43" fmla="*/ 361017 h 834218"/>
                  <a:gd name="connsiteX44" fmla="*/ 449925 w 3024845"/>
                  <a:gd name="connsiteY44" fmla="*/ 359125 h 834218"/>
                  <a:gd name="connsiteX45" fmla="*/ 449925 w 3024845"/>
                  <a:gd name="connsiteY45" fmla="*/ 345884 h 834218"/>
                  <a:gd name="connsiteX46" fmla="*/ 451699 w 3024845"/>
                  <a:gd name="connsiteY46" fmla="*/ 345884 h 834218"/>
                  <a:gd name="connsiteX47" fmla="*/ 464112 w 3024845"/>
                  <a:gd name="connsiteY47" fmla="*/ 345884 h 834218"/>
                  <a:gd name="connsiteX48" fmla="*/ 464112 w 3024845"/>
                  <a:gd name="connsiteY48" fmla="*/ 369664 h 834218"/>
                  <a:gd name="connsiteX49" fmla="*/ 465126 w 3024845"/>
                  <a:gd name="connsiteY49" fmla="*/ 369664 h 834218"/>
                  <a:gd name="connsiteX50" fmla="*/ 472219 w 3024845"/>
                  <a:gd name="connsiteY50" fmla="*/ 369664 h 834218"/>
                  <a:gd name="connsiteX51" fmla="*/ 472219 w 3024845"/>
                  <a:gd name="connsiteY51" fmla="*/ 368583 h 834218"/>
                  <a:gd name="connsiteX52" fmla="*/ 472219 w 3024845"/>
                  <a:gd name="connsiteY52" fmla="*/ 361017 h 834218"/>
                  <a:gd name="connsiteX53" fmla="*/ 473992 w 3024845"/>
                  <a:gd name="connsiteY53" fmla="*/ 361017 h 834218"/>
                  <a:gd name="connsiteX54" fmla="*/ 486406 w 3024845"/>
                  <a:gd name="connsiteY54" fmla="*/ 361017 h 834218"/>
                  <a:gd name="connsiteX55" fmla="*/ 486406 w 3024845"/>
                  <a:gd name="connsiteY55" fmla="*/ 386958 h 834218"/>
                  <a:gd name="connsiteX56" fmla="*/ 488433 w 3024845"/>
                  <a:gd name="connsiteY56" fmla="*/ 386958 h 834218"/>
                  <a:gd name="connsiteX57" fmla="*/ 502619 w 3024845"/>
                  <a:gd name="connsiteY57" fmla="*/ 386958 h 834218"/>
                  <a:gd name="connsiteX58" fmla="*/ 502619 w 3024845"/>
                  <a:gd name="connsiteY58" fmla="*/ 388579 h 834218"/>
                  <a:gd name="connsiteX59" fmla="*/ 502619 w 3024845"/>
                  <a:gd name="connsiteY59" fmla="*/ 399929 h 834218"/>
                  <a:gd name="connsiteX60" fmla="*/ 503379 w 3024845"/>
                  <a:gd name="connsiteY60" fmla="*/ 399929 h 834218"/>
                  <a:gd name="connsiteX61" fmla="*/ 508700 w 3024845"/>
                  <a:gd name="connsiteY61" fmla="*/ 399929 h 834218"/>
                  <a:gd name="connsiteX62" fmla="*/ 508700 w 3024845"/>
                  <a:gd name="connsiteY62" fmla="*/ 399118 h 834218"/>
                  <a:gd name="connsiteX63" fmla="*/ 508700 w 3024845"/>
                  <a:gd name="connsiteY63" fmla="*/ 393443 h 834218"/>
                  <a:gd name="connsiteX64" fmla="*/ 539100 w 3024845"/>
                  <a:gd name="connsiteY64" fmla="*/ 393443 h 834218"/>
                  <a:gd name="connsiteX65" fmla="*/ 539100 w 3024845"/>
                  <a:gd name="connsiteY65" fmla="*/ 417223 h 834218"/>
                  <a:gd name="connsiteX66" fmla="*/ 540113 w 3024845"/>
                  <a:gd name="connsiteY66" fmla="*/ 417223 h 834218"/>
                  <a:gd name="connsiteX67" fmla="*/ 547207 w 3024845"/>
                  <a:gd name="connsiteY67" fmla="*/ 417223 h 834218"/>
                  <a:gd name="connsiteX68" fmla="*/ 547207 w 3024845"/>
                  <a:gd name="connsiteY68" fmla="*/ 418304 h 834218"/>
                  <a:gd name="connsiteX69" fmla="*/ 547207 w 3024845"/>
                  <a:gd name="connsiteY69" fmla="*/ 425870 h 834218"/>
                  <a:gd name="connsiteX70" fmla="*/ 547967 w 3024845"/>
                  <a:gd name="connsiteY70" fmla="*/ 425870 h 834218"/>
                  <a:gd name="connsiteX71" fmla="*/ 553287 w 3024845"/>
                  <a:gd name="connsiteY71" fmla="*/ 425870 h 834218"/>
                  <a:gd name="connsiteX72" fmla="*/ 553287 w 3024845"/>
                  <a:gd name="connsiteY72" fmla="*/ 423708 h 834218"/>
                  <a:gd name="connsiteX73" fmla="*/ 553287 w 3024845"/>
                  <a:gd name="connsiteY73" fmla="*/ 408576 h 834218"/>
                  <a:gd name="connsiteX74" fmla="*/ 554300 w 3024845"/>
                  <a:gd name="connsiteY74" fmla="*/ 408576 h 834218"/>
                  <a:gd name="connsiteX75" fmla="*/ 561394 w 3024845"/>
                  <a:gd name="connsiteY75" fmla="*/ 408576 h 834218"/>
                  <a:gd name="connsiteX76" fmla="*/ 561394 w 3024845"/>
                  <a:gd name="connsiteY76" fmla="*/ 409657 h 834218"/>
                  <a:gd name="connsiteX77" fmla="*/ 561394 w 3024845"/>
                  <a:gd name="connsiteY77" fmla="*/ 417223 h 834218"/>
                  <a:gd name="connsiteX78" fmla="*/ 566714 w 3024845"/>
                  <a:gd name="connsiteY78" fmla="*/ 415230 h 834218"/>
                  <a:gd name="connsiteX79" fmla="*/ 567474 w 3024845"/>
                  <a:gd name="connsiteY79" fmla="*/ 414250 h 834218"/>
                  <a:gd name="connsiteX80" fmla="*/ 567474 w 3024845"/>
                  <a:gd name="connsiteY80" fmla="*/ 408576 h 834218"/>
                  <a:gd name="connsiteX81" fmla="*/ 605981 w 3024845"/>
                  <a:gd name="connsiteY81" fmla="*/ 408576 h 834218"/>
                  <a:gd name="connsiteX82" fmla="*/ 605981 w 3024845"/>
                  <a:gd name="connsiteY82" fmla="*/ 432355 h 834218"/>
                  <a:gd name="connsiteX83" fmla="*/ 608007 w 3024845"/>
                  <a:gd name="connsiteY83" fmla="*/ 432355 h 834218"/>
                  <a:gd name="connsiteX84" fmla="*/ 622194 w 3024845"/>
                  <a:gd name="connsiteY84" fmla="*/ 432355 h 834218"/>
                  <a:gd name="connsiteX85" fmla="*/ 622194 w 3024845"/>
                  <a:gd name="connsiteY85" fmla="*/ 433436 h 834218"/>
                  <a:gd name="connsiteX86" fmla="*/ 622194 w 3024845"/>
                  <a:gd name="connsiteY86" fmla="*/ 441002 h 834218"/>
                  <a:gd name="connsiteX87" fmla="*/ 623968 w 3024845"/>
                  <a:gd name="connsiteY87" fmla="*/ 441002 h 834218"/>
                  <a:gd name="connsiteX88" fmla="*/ 636381 w 3024845"/>
                  <a:gd name="connsiteY88" fmla="*/ 441002 h 834218"/>
                  <a:gd name="connsiteX89" fmla="*/ 636381 w 3024845"/>
                  <a:gd name="connsiteY89" fmla="*/ 417223 h 834218"/>
                  <a:gd name="connsiteX90" fmla="*/ 637394 w 3024845"/>
                  <a:gd name="connsiteY90" fmla="*/ 417223 h 834218"/>
                  <a:gd name="connsiteX91" fmla="*/ 644488 w 3024845"/>
                  <a:gd name="connsiteY91" fmla="*/ 417223 h 834218"/>
                  <a:gd name="connsiteX92" fmla="*/ 644488 w 3024845"/>
                  <a:gd name="connsiteY92" fmla="*/ 384796 h 834218"/>
                  <a:gd name="connsiteX93" fmla="*/ 645501 w 3024845"/>
                  <a:gd name="connsiteY93" fmla="*/ 384796 h 834218"/>
                  <a:gd name="connsiteX94" fmla="*/ 652595 w 3024845"/>
                  <a:gd name="connsiteY94" fmla="*/ 384796 h 834218"/>
                  <a:gd name="connsiteX95" fmla="*/ 652595 w 3024845"/>
                  <a:gd name="connsiteY95" fmla="*/ 382905 h 834218"/>
                  <a:gd name="connsiteX96" fmla="*/ 652595 w 3024845"/>
                  <a:gd name="connsiteY96" fmla="*/ 369664 h 834218"/>
                  <a:gd name="connsiteX97" fmla="*/ 651328 w 3024845"/>
                  <a:gd name="connsiteY97" fmla="*/ 368042 h 834218"/>
                  <a:gd name="connsiteX98" fmla="*/ 656648 w 3024845"/>
                  <a:gd name="connsiteY98" fmla="*/ 356693 h 834218"/>
                  <a:gd name="connsiteX99" fmla="*/ 664755 w 3024845"/>
                  <a:gd name="connsiteY99" fmla="*/ 384796 h 834218"/>
                  <a:gd name="connsiteX100" fmla="*/ 665515 w 3024845"/>
                  <a:gd name="connsiteY100" fmla="*/ 384796 h 834218"/>
                  <a:gd name="connsiteX101" fmla="*/ 670835 w 3024845"/>
                  <a:gd name="connsiteY101" fmla="*/ 384796 h 834218"/>
                  <a:gd name="connsiteX102" fmla="*/ 670835 w 3024845"/>
                  <a:gd name="connsiteY102" fmla="*/ 278869 h 834218"/>
                  <a:gd name="connsiteX103" fmla="*/ 672355 w 3024845"/>
                  <a:gd name="connsiteY103" fmla="*/ 278869 h 834218"/>
                  <a:gd name="connsiteX104" fmla="*/ 682995 w 3024845"/>
                  <a:gd name="connsiteY104" fmla="*/ 278869 h 834218"/>
                  <a:gd name="connsiteX105" fmla="*/ 682995 w 3024845"/>
                  <a:gd name="connsiteY105" fmla="*/ 231310 h 834218"/>
                  <a:gd name="connsiteX106" fmla="*/ 709342 w 3024845"/>
                  <a:gd name="connsiteY106" fmla="*/ 231310 h 834218"/>
                  <a:gd name="connsiteX107" fmla="*/ 709342 w 3024845"/>
                  <a:gd name="connsiteY107" fmla="*/ 209692 h 834218"/>
                  <a:gd name="connsiteX108" fmla="*/ 743796 w 3024845"/>
                  <a:gd name="connsiteY108" fmla="*/ 209692 h 834218"/>
                  <a:gd name="connsiteX109" fmla="*/ 743796 w 3024845"/>
                  <a:gd name="connsiteY109" fmla="*/ 212124 h 834218"/>
                  <a:gd name="connsiteX110" fmla="*/ 743796 w 3024845"/>
                  <a:gd name="connsiteY110" fmla="*/ 229148 h 834218"/>
                  <a:gd name="connsiteX111" fmla="*/ 746076 w 3024845"/>
                  <a:gd name="connsiteY111" fmla="*/ 229148 h 834218"/>
                  <a:gd name="connsiteX112" fmla="*/ 762036 w 3024845"/>
                  <a:gd name="connsiteY112" fmla="*/ 229148 h 834218"/>
                  <a:gd name="connsiteX113" fmla="*/ 762036 w 3024845"/>
                  <a:gd name="connsiteY113" fmla="*/ 276707 h 834218"/>
                  <a:gd name="connsiteX114" fmla="*/ 763049 w 3024845"/>
                  <a:gd name="connsiteY114" fmla="*/ 276707 h 834218"/>
                  <a:gd name="connsiteX115" fmla="*/ 770143 w 3024845"/>
                  <a:gd name="connsiteY115" fmla="*/ 276707 h 834218"/>
                  <a:gd name="connsiteX116" fmla="*/ 784330 w 3024845"/>
                  <a:gd name="connsiteY116" fmla="*/ 281031 h 834218"/>
                  <a:gd name="connsiteX117" fmla="*/ 784330 w 3024845"/>
                  <a:gd name="connsiteY117" fmla="*/ 319943 h 834218"/>
                  <a:gd name="connsiteX118" fmla="*/ 785343 w 3024845"/>
                  <a:gd name="connsiteY118" fmla="*/ 319943 h 834218"/>
                  <a:gd name="connsiteX119" fmla="*/ 792436 w 3024845"/>
                  <a:gd name="connsiteY119" fmla="*/ 319943 h 834218"/>
                  <a:gd name="connsiteX120" fmla="*/ 792436 w 3024845"/>
                  <a:gd name="connsiteY120" fmla="*/ 321564 h 834218"/>
                  <a:gd name="connsiteX121" fmla="*/ 792436 w 3024845"/>
                  <a:gd name="connsiteY121" fmla="*/ 332913 h 834218"/>
                  <a:gd name="connsiteX122" fmla="*/ 794463 w 3024845"/>
                  <a:gd name="connsiteY122" fmla="*/ 332913 h 834218"/>
                  <a:gd name="connsiteX123" fmla="*/ 808650 w 3024845"/>
                  <a:gd name="connsiteY123" fmla="*/ 332913 h 834218"/>
                  <a:gd name="connsiteX124" fmla="*/ 814730 w 3024845"/>
                  <a:gd name="connsiteY124" fmla="*/ 339399 h 834218"/>
                  <a:gd name="connsiteX125" fmla="*/ 814730 w 3024845"/>
                  <a:gd name="connsiteY125" fmla="*/ 361017 h 834218"/>
                  <a:gd name="connsiteX126" fmla="*/ 817010 w 3024845"/>
                  <a:gd name="connsiteY126" fmla="*/ 361017 h 834218"/>
                  <a:gd name="connsiteX127" fmla="*/ 832970 w 3024845"/>
                  <a:gd name="connsiteY127" fmla="*/ 361017 h 834218"/>
                  <a:gd name="connsiteX128" fmla="*/ 832970 w 3024845"/>
                  <a:gd name="connsiteY128" fmla="*/ 362097 h 834218"/>
                  <a:gd name="connsiteX129" fmla="*/ 832970 w 3024845"/>
                  <a:gd name="connsiteY129" fmla="*/ 369664 h 834218"/>
                  <a:gd name="connsiteX130" fmla="*/ 834237 w 3024845"/>
                  <a:gd name="connsiteY130" fmla="*/ 369664 h 834218"/>
                  <a:gd name="connsiteX131" fmla="*/ 843104 w 3024845"/>
                  <a:gd name="connsiteY131" fmla="*/ 369664 h 834218"/>
                  <a:gd name="connsiteX132" fmla="*/ 843104 w 3024845"/>
                  <a:gd name="connsiteY132" fmla="*/ 371825 h 834218"/>
                  <a:gd name="connsiteX133" fmla="*/ 843104 w 3024845"/>
                  <a:gd name="connsiteY133" fmla="*/ 386958 h 834218"/>
                  <a:gd name="connsiteX134" fmla="*/ 847157 w 3024845"/>
                  <a:gd name="connsiteY134" fmla="*/ 385066 h 834218"/>
                  <a:gd name="connsiteX135" fmla="*/ 847157 w 3024845"/>
                  <a:gd name="connsiteY135" fmla="*/ 371825 h 834218"/>
                  <a:gd name="connsiteX136" fmla="*/ 848170 w 3024845"/>
                  <a:gd name="connsiteY136" fmla="*/ 371825 h 834218"/>
                  <a:gd name="connsiteX137" fmla="*/ 855264 w 3024845"/>
                  <a:gd name="connsiteY137" fmla="*/ 371825 h 834218"/>
                  <a:gd name="connsiteX138" fmla="*/ 855264 w 3024845"/>
                  <a:gd name="connsiteY138" fmla="*/ 373447 h 834218"/>
                  <a:gd name="connsiteX139" fmla="*/ 855264 w 3024845"/>
                  <a:gd name="connsiteY139" fmla="*/ 384796 h 834218"/>
                  <a:gd name="connsiteX140" fmla="*/ 856024 w 3024845"/>
                  <a:gd name="connsiteY140" fmla="*/ 384796 h 834218"/>
                  <a:gd name="connsiteX141" fmla="*/ 861344 w 3024845"/>
                  <a:gd name="connsiteY141" fmla="*/ 384796 h 834218"/>
                  <a:gd name="connsiteX142" fmla="*/ 909984 w 3024845"/>
                  <a:gd name="connsiteY142" fmla="*/ 380473 h 834218"/>
                  <a:gd name="connsiteX143" fmla="*/ 909984 w 3024845"/>
                  <a:gd name="connsiteY143" fmla="*/ 381824 h 834218"/>
                  <a:gd name="connsiteX144" fmla="*/ 909984 w 3024845"/>
                  <a:gd name="connsiteY144" fmla="*/ 391281 h 834218"/>
                  <a:gd name="connsiteX145" fmla="*/ 910744 w 3024845"/>
                  <a:gd name="connsiteY145" fmla="*/ 391281 h 834218"/>
                  <a:gd name="connsiteX146" fmla="*/ 916065 w 3024845"/>
                  <a:gd name="connsiteY146" fmla="*/ 391281 h 834218"/>
                  <a:gd name="connsiteX147" fmla="*/ 916065 w 3024845"/>
                  <a:gd name="connsiteY147" fmla="*/ 393443 h 834218"/>
                  <a:gd name="connsiteX148" fmla="*/ 916065 w 3024845"/>
                  <a:gd name="connsiteY148" fmla="*/ 408576 h 834218"/>
                  <a:gd name="connsiteX149" fmla="*/ 918091 w 3024845"/>
                  <a:gd name="connsiteY149" fmla="*/ 407225 h 834218"/>
                  <a:gd name="connsiteX150" fmla="*/ 932278 w 3024845"/>
                  <a:gd name="connsiteY150" fmla="*/ 397767 h 834218"/>
                  <a:gd name="connsiteX151" fmla="*/ 938358 w 3024845"/>
                  <a:gd name="connsiteY151" fmla="*/ 356693 h 834218"/>
                  <a:gd name="connsiteX152" fmla="*/ 939118 w 3024845"/>
                  <a:gd name="connsiteY152" fmla="*/ 356423 h 834218"/>
                  <a:gd name="connsiteX153" fmla="*/ 944438 w 3024845"/>
                  <a:gd name="connsiteY153" fmla="*/ 354531 h 834218"/>
                  <a:gd name="connsiteX154" fmla="*/ 946465 w 3024845"/>
                  <a:gd name="connsiteY154" fmla="*/ 285354 h 834218"/>
                  <a:gd name="connsiteX155" fmla="*/ 948492 w 3024845"/>
                  <a:gd name="connsiteY155" fmla="*/ 354531 h 834218"/>
                  <a:gd name="connsiteX156" fmla="*/ 949252 w 3024845"/>
                  <a:gd name="connsiteY156" fmla="*/ 354801 h 834218"/>
                  <a:gd name="connsiteX157" fmla="*/ 954572 w 3024845"/>
                  <a:gd name="connsiteY157" fmla="*/ 356693 h 834218"/>
                  <a:gd name="connsiteX158" fmla="*/ 954572 w 3024845"/>
                  <a:gd name="connsiteY158" fmla="*/ 270222 h 834218"/>
                  <a:gd name="connsiteX159" fmla="*/ 958625 w 3024845"/>
                  <a:gd name="connsiteY159" fmla="*/ 237795 h 834218"/>
                  <a:gd name="connsiteX160" fmla="*/ 997132 w 3024845"/>
                  <a:gd name="connsiteY160" fmla="*/ 237795 h 834218"/>
                  <a:gd name="connsiteX161" fmla="*/ 997132 w 3024845"/>
                  <a:gd name="connsiteY161" fmla="*/ 270222 h 834218"/>
                  <a:gd name="connsiteX162" fmla="*/ 997892 w 3024845"/>
                  <a:gd name="connsiteY162" fmla="*/ 270222 h 834218"/>
                  <a:gd name="connsiteX163" fmla="*/ 1003212 w 3024845"/>
                  <a:gd name="connsiteY163" fmla="*/ 270222 h 834218"/>
                  <a:gd name="connsiteX164" fmla="*/ 1003212 w 3024845"/>
                  <a:gd name="connsiteY164" fmla="*/ 188074 h 834218"/>
                  <a:gd name="connsiteX165" fmla="*/ 1004986 w 3024845"/>
                  <a:gd name="connsiteY165" fmla="*/ 188074 h 834218"/>
                  <a:gd name="connsiteX166" fmla="*/ 1017399 w 3024845"/>
                  <a:gd name="connsiteY166" fmla="*/ 188074 h 834218"/>
                  <a:gd name="connsiteX167" fmla="*/ 1017399 w 3024845"/>
                  <a:gd name="connsiteY167" fmla="*/ 186183 h 834218"/>
                  <a:gd name="connsiteX168" fmla="*/ 1017399 w 3024845"/>
                  <a:gd name="connsiteY168" fmla="*/ 172942 h 834218"/>
                  <a:gd name="connsiteX169" fmla="*/ 1039693 w 3024845"/>
                  <a:gd name="connsiteY169" fmla="*/ 172942 h 834218"/>
                  <a:gd name="connsiteX170" fmla="*/ 1039693 w 3024845"/>
                  <a:gd name="connsiteY170" fmla="*/ 171861 h 834218"/>
                  <a:gd name="connsiteX171" fmla="*/ 1039693 w 3024845"/>
                  <a:gd name="connsiteY171" fmla="*/ 164295 h 834218"/>
                  <a:gd name="connsiteX172" fmla="*/ 1041466 w 3024845"/>
                  <a:gd name="connsiteY172" fmla="*/ 164295 h 834218"/>
                  <a:gd name="connsiteX173" fmla="*/ 1053880 w 3024845"/>
                  <a:gd name="connsiteY173" fmla="*/ 164295 h 834218"/>
                  <a:gd name="connsiteX174" fmla="*/ 1053880 w 3024845"/>
                  <a:gd name="connsiteY174" fmla="*/ 165376 h 834218"/>
                  <a:gd name="connsiteX175" fmla="*/ 1053880 w 3024845"/>
                  <a:gd name="connsiteY175" fmla="*/ 172942 h 834218"/>
                  <a:gd name="connsiteX176" fmla="*/ 1054640 w 3024845"/>
                  <a:gd name="connsiteY176" fmla="*/ 172942 h 834218"/>
                  <a:gd name="connsiteX177" fmla="*/ 1059960 w 3024845"/>
                  <a:gd name="connsiteY177" fmla="*/ 172942 h 834218"/>
                  <a:gd name="connsiteX178" fmla="*/ 1070093 w 3024845"/>
                  <a:gd name="connsiteY178" fmla="*/ 168618 h 834218"/>
                  <a:gd name="connsiteX179" fmla="*/ 1074146 w 3024845"/>
                  <a:gd name="connsiteY179" fmla="*/ 171861 h 834218"/>
                  <a:gd name="connsiteX180" fmla="*/ 1074146 w 3024845"/>
                  <a:gd name="connsiteY180" fmla="*/ 164295 h 834218"/>
                  <a:gd name="connsiteX181" fmla="*/ 1076426 w 3024845"/>
                  <a:gd name="connsiteY181" fmla="*/ 164295 h 834218"/>
                  <a:gd name="connsiteX182" fmla="*/ 1092387 w 3024845"/>
                  <a:gd name="connsiteY182" fmla="*/ 164295 h 834218"/>
                  <a:gd name="connsiteX183" fmla="*/ 1092387 w 3024845"/>
                  <a:gd name="connsiteY183" fmla="*/ 165376 h 834218"/>
                  <a:gd name="connsiteX184" fmla="*/ 1092387 w 3024845"/>
                  <a:gd name="connsiteY184" fmla="*/ 172942 h 834218"/>
                  <a:gd name="connsiteX185" fmla="*/ 1122787 w 3024845"/>
                  <a:gd name="connsiteY185" fmla="*/ 172942 h 834218"/>
                  <a:gd name="connsiteX186" fmla="*/ 1122787 w 3024845"/>
                  <a:gd name="connsiteY186" fmla="*/ 174563 h 834218"/>
                  <a:gd name="connsiteX187" fmla="*/ 1122787 w 3024845"/>
                  <a:gd name="connsiteY187" fmla="*/ 185913 h 834218"/>
                  <a:gd name="connsiteX188" fmla="*/ 1149134 w 3024845"/>
                  <a:gd name="connsiteY188" fmla="*/ 185913 h 834218"/>
                  <a:gd name="connsiteX189" fmla="*/ 1149134 w 3024845"/>
                  <a:gd name="connsiteY189" fmla="*/ 216177 h 834218"/>
                  <a:gd name="connsiteX190" fmla="*/ 1149894 w 3024845"/>
                  <a:gd name="connsiteY190" fmla="*/ 216177 h 834218"/>
                  <a:gd name="connsiteX191" fmla="*/ 1155214 w 3024845"/>
                  <a:gd name="connsiteY191" fmla="*/ 216177 h 834218"/>
                  <a:gd name="connsiteX192" fmla="*/ 1155214 w 3024845"/>
                  <a:gd name="connsiteY192" fmla="*/ 217258 h 834218"/>
                  <a:gd name="connsiteX193" fmla="*/ 1155214 w 3024845"/>
                  <a:gd name="connsiteY193" fmla="*/ 224825 h 834218"/>
                  <a:gd name="connsiteX194" fmla="*/ 1159268 w 3024845"/>
                  <a:gd name="connsiteY194" fmla="*/ 255089 h 834218"/>
                  <a:gd name="connsiteX195" fmla="*/ 1160028 w 3024845"/>
                  <a:gd name="connsiteY195" fmla="*/ 255089 h 834218"/>
                  <a:gd name="connsiteX196" fmla="*/ 1165348 w 3024845"/>
                  <a:gd name="connsiteY196" fmla="*/ 255089 h 834218"/>
                  <a:gd name="connsiteX197" fmla="*/ 1165348 w 3024845"/>
                  <a:gd name="connsiteY197" fmla="*/ 255900 h 834218"/>
                  <a:gd name="connsiteX198" fmla="*/ 1165348 w 3024845"/>
                  <a:gd name="connsiteY198" fmla="*/ 261575 h 834218"/>
                  <a:gd name="connsiteX199" fmla="*/ 1166361 w 3024845"/>
                  <a:gd name="connsiteY199" fmla="*/ 261575 h 834218"/>
                  <a:gd name="connsiteX200" fmla="*/ 1173454 w 3024845"/>
                  <a:gd name="connsiteY200" fmla="*/ 261575 h 834218"/>
                  <a:gd name="connsiteX201" fmla="*/ 1173454 w 3024845"/>
                  <a:gd name="connsiteY201" fmla="*/ 291840 h 834218"/>
                  <a:gd name="connsiteX202" fmla="*/ 1175481 w 3024845"/>
                  <a:gd name="connsiteY202" fmla="*/ 291840 h 834218"/>
                  <a:gd name="connsiteX203" fmla="*/ 1189668 w 3024845"/>
                  <a:gd name="connsiteY203" fmla="*/ 291840 h 834218"/>
                  <a:gd name="connsiteX204" fmla="*/ 1189668 w 3024845"/>
                  <a:gd name="connsiteY204" fmla="*/ 315619 h 834218"/>
                  <a:gd name="connsiteX205" fmla="*/ 1191695 w 3024845"/>
                  <a:gd name="connsiteY205" fmla="*/ 317240 h 834218"/>
                  <a:gd name="connsiteX206" fmla="*/ 1191695 w 3024845"/>
                  <a:gd name="connsiteY206" fmla="*/ 328590 h 834218"/>
                  <a:gd name="connsiteX207" fmla="*/ 1192455 w 3024845"/>
                  <a:gd name="connsiteY207" fmla="*/ 328590 h 834218"/>
                  <a:gd name="connsiteX208" fmla="*/ 1197775 w 3024845"/>
                  <a:gd name="connsiteY208" fmla="*/ 328590 h 834218"/>
                  <a:gd name="connsiteX209" fmla="*/ 1197775 w 3024845"/>
                  <a:gd name="connsiteY209" fmla="*/ 352369 h 834218"/>
                  <a:gd name="connsiteX210" fmla="*/ 1199041 w 3024845"/>
                  <a:gd name="connsiteY210" fmla="*/ 352369 h 834218"/>
                  <a:gd name="connsiteX211" fmla="*/ 1207908 w 3024845"/>
                  <a:gd name="connsiteY211" fmla="*/ 352369 h 834218"/>
                  <a:gd name="connsiteX212" fmla="*/ 1209935 w 3024845"/>
                  <a:gd name="connsiteY212" fmla="*/ 356423 h 834218"/>
                  <a:gd name="connsiteX213" fmla="*/ 1209935 w 3024845"/>
                  <a:gd name="connsiteY213" fmla="*/ 369664 h 834218"/>
                  <a:gd name="connsiteX214" fmla="*/ 1211455 w 3024845"/>
                  <a:gd name="connsiteY214" fmla="*/ 367772 h 834218"/>
                  <a:gd name="connsiteX215" fmla="*/ 1222095 w 3024845"/>
                  <a:gd name="connsiteY215" fmla="*/ 354531 h 834218"/>
                  <a:gd name="connsiteX216" fmla="*/ 1250469 w 3024845"/>
                  <a:gd name="connsiteY216" fmla="*/ 354531 h 834218"/>
                  <a:gd name="connsiteX217" fmla="*/ 1250469 w 3024845"/>
                  <a:gd name="connsiteY217" fmla="*/ 441002 h 834218"/>
                  <a:gd name="connsiteX218" fmla="*/ 1251229 w 3024845"/>
                  <a:gd name="connsiteY218" fmla="*/ 441002 h 834218"/>
                  <a:gd name="connsiteX219" fmla="*/ 1256549 w 3024845"/>
                  <a:gd name="connsiteY219" fmla="*/ 441002 h 834218"/>
                  <a:gd name="connsiteX220" fmla="*/ 1257309 w 3024845"/>
                  <a:gd name="connsiteY220" fmla="*/ 439651 h 834218"/>
                  <a:gd name="connsiteX221" fmla="*/ 1262629 w 3024845"/>
                  <a:gd name="connsiteY221" fmla="*/ 430193 h 834218"/>
                  <a:gd name="connsiteX222" fmla="*/ 1262629 w 3024845"/>
                  <a:gd name="connsiteY222" fmla="*/ 432085 h 834218"/>
                  <a:gd name="connsiteX223" fmla="*/ 1262629 w 3024845"/>
                  <a:gd name="connsiteY223" fmla="*/ 445326 h 834218"/>
                  <a:gd name="connsiteX224" fmla="*/ 1266682 w 3024845"/>
                  <a:gd name="connsiteY224" fmla="*/ 399929 h 834218"/>
                  <a:gd name="connsiteX225" fmla="*/ 1267442 w 3024845"/>
                  <a:gd name="connsiteY225" fmla="*/ 399929 h 834218"/>
                  <a:gd name="connsiteX226" fmla="*/ 1272762 w 3024845"/>
                  <a:gd name="connsiteY226" fmla="*/ 399929 h 834218"/>
                  <a:gd name="connsiteX227" fmla="*/ 1272762 w 3024845"/>
                  <a:gd name="connsiteY227" fmla="*/ 335075 h 834218"/>
                  <a:gd name="connsiteX228" fmla="*/ 1273776 w 3024845"/>
                  <a:gd name="connsiteY228" fmla="*/ 335075 h 834218"/>
                  <a:gd name="connsiteX229" fmla="*/ 1280869 w 3024845"/>
                  <a:gd name="connsiteY229" fmla="*/ 335075 h 834218"/>
                  <a:gd name="connsiteX230" fmla="*/ 1293029 w 3024845"/>
                  <a:gd name="connsiteY230" fmla="*/ 291840 h 834218"/>
                  <a:gd name="connsiteX231" fmla="*/ 1294296 w 3024845"/>
                  <a:gd name="connsiteY231" fmla="*/ 291840 h 834218"/>
                  <a:gd name="connsiteX232" fmla="*/ 1303163 w 3024845"/>
                  <a:gd name="connsiteY232" fmla="*/ 291840 h 834218"/>
                  <a:gd name="connsiteX233" fmla="*/ 1313296 w 3024845"/>
                  <a:gd name="connsiteY233" fmla="*/ 335075 h 834218"/>
                  <a:gd name="connsiteX234" fmla="*/ 1314309 w 3024845"/>
                  <a:gd name="connsiteY234" fmla="*/ 335075 h 834218"/>
                  <a:gd name="connsiteX235" fmla="*/ 1321403 w 3024845"/>
                  <a:gd name="connsiteY235" fmla="*/ 335075 h 834218"/>
                  <a:gd name="connsiteX236" fmla="*/ 1321403 w 3024845"/>
                  <a:gd name="connsiteY236" fmla="*/ 373987 h 834218"/>
                  <a:gd name="connsiteX237" fmla="*/ 1323176 w 3024845"/>
                  <a:gd name="connsiteY237" fmla="*/ 373987 h 834218"/>
                  <a:gd name="connsiteX238" fmla="*/ 1335590 w 3024845"/>
                  <a:gd name="connsiteY238" fmla="*/ 373987 h 834218"/>
                  <a:gd name="connsiteX239" fmla="*/ 1335590 w 3024845"/>
                  <a:gd name="connsiteY239" fmla="*/ 376149 h 834218"/>
                  <a:gd name="connsiteX240" fmla="*/ 1335590 w 3024845"/>
                  <a:gd name="connsiteY240" fmla="*/ 391281 h 834218"/>
                  <a:gd name="connsiteX241" fmla="*/ 1339643 w 3024845"/>
                  <a:gd name="connsiteY241" fmla="*/ 389120 h 834218"/>
                  <a:gd name="connsiteX242" fmla="*/ 1339643 w 3024845"/>
                  <a:gd name="connsiteY242" fmla="*/ 373987 h 834218"/>
                  <a:gd name="connsiteX243" fmla="*/ 1341163 w 3024845"/>
                  <a:gd name="connsiteY243" fmla="*/ 373987 h 834218"/>
                  <a:gd name="connsiteX244" fmla="*/ 1351803 w 3024845"/>
                  <a:gd name="connsiteY244" fmla="*/ 373987 h 834218"/>
                  <a:gd name="connsiteX245" fmla="*/ 1351803 w 3024845"/>
                  <a:gd name="connsiteY245" fmla="*/ 375608 h 834218"/>
                  <a:gd name="connsiteX246" fmla="*/ 1351803 w 3024845"/>
                  <a:gd name="connsiteY246" fmla="*/ 386958 h 834218"/>
                  <a:gd name="connsiteX247" fmla="*/ 1382204 w 3024845"/>
                  <a:gd name="connsiteY247" fmla="*/ 386958 h 834218"/>
                  <a:gd name="connsiteX248" fmla="*/ 1382204 w 3024845"/>
                  <a:gd name="connsiteY248" fmla="*/ 350208 h 834218"/>
                  <a:gd name="connsiteX249" fmla="*/ 1383470 w 3024845"/>
                  <a:gd name="connsiteY249" fmla="*/ 350208 h 834218"/>
                  <a:gd name="connsiteX250" fmla="*/ 1392337 w 3024845"/>
                  <a:gd name="connsiteY250" fmla="*/ 350208 h 834218"/>
                  <a:gd name="connsiteX251" fmla="*/ 1392337 w 3024845"/>
                  <a:gd name="connsiteY251" fmla="*/ 371825 h 834218"/>
                  <a:gd name="connsiteX252" fmla="*/ 1394364 w 3024845"/>
                  <a:gd name="connsiteY252" fmla="*/ 339399 h 834218"/>
                  <a:gd name="connsiteX253" fmla="*/ 1416657 w 3024845"/>
                  <a:gd name="connsiteY253" fmla="*/ 339399 h 834218"/>
                  <a:gd name="connsiteX254" fmla="*/ 1416657 w 3024845"/>
                  <a:gd name="connsiteY254" fmla="*/ 337777 h 834218"/>
                  <a:gd name="connsiteX255" fmla="*/ 1416657 w 3024845"/>
                  <a:gd name="connsiteY255" fmla="*/ 326428 h 834218"/>
                  <a:gd name="connsiteX256" fmla="*/ 1417417 w 3024845"/>
                  <a:gd name="connsiteY256" fmla="*/ 326428 h 834218"/>
                  <a:gd name="connsiteX257" fmla="*/ 1422737 w 3024845"/>
                  <a:gd name="connsiteY257" fmla="*/ 326428 h 834218"/>
                  <a:gd name="connsiteX258" fmla="*/ 1422737 w 3024845"/>
                  <a:gd name="connsiteY258" fmla="*/ 324537 h 834218"/>
                  <a:gd name="connsiteX259" fmla="*/ 1422737 w 3024845"/>
                  <a:gd name="connsiteY259" fmla="*/ 311296 h 834218"/>
                  <a:gd name="connsiteX260" fmla="*/ 1426791 w 3024845"/>
                  <a:gd name="connsiteY260" fmla="*/ 317781 h 834218"/>
                  <a:gd name="connsiteX261" fmla="*/ 1429071 w 3024845"/>
                  <a:gd name="connsiteY261" fmla="*/ 317781 h 834218"/>
                  <a:gd name="connsiteX262" fmla="*/ 1445031 w 3024845"/>
                  <a:gd name="connsiteY262" fmla="*/ 317781 h 834218"/>
                  <a:gd name="connsiteX263" fmla="*/ 1445031 w 3024845"/>
                  <a:gd name="connsiteY263" fmla="*/ 316970 h 834218"/>
                  <a:gd name="connsiteX264" fmla="*/ 1445031 w 3024845"/>
                  <a:gd name="connsiteY264" fmla="*/ 311296 h 834218"/>
                  <a:gd name="connsiteX265" fmla="*/ 1445791 w 3024845"/>
                  <a:gd name="connsiteY265" fmla="*/ 311296 h 834218"/>
                  <a:gd name="connsiteX266" fmla="*/ 1451111 w 3024845"/>
                  <a:gd name="connsiteY266" fmla="*/ 311296 h 834218"/>
                  <a:gd name="connsiteX267" fmla="*/ 1451111 w 3024845"/>
                  <a:gd name="connsiteY267" fmla="*/ 312647 h 834218"/>
                  <a:gd name="connsiteX268" fmla="*/ 1451111 w 3024845"/>
                  <a:gd name="connsiteY268" fmla="*/ 322105 h 834218"/>
                  <a:gd name="connsiteX269" fmla="*/ 1489618 w 3024845"/>
                  <a:gd name="connsiteY269" fmla="*/ 322105 h 834218"/>
                  <a:gd name="connsiteX270" fmla="*/ 1489618 w 3024845"/>
                  <a:gd name="connsiteY270" fmla="*/ 460458 h 834218"/>
                  <a:gd name="connsiteX271" fmla="*/ 1491138 w 3024845"/>
                  <a:gd name="connsiteY271" fmla="*/ 460458 h 834218"/>
                  <a:gd name="connsiteX272" fmla="*/ 1501778 w 3024845"/>
                  <a:gd name="connsiteY272" fmla="*/ 460458 h 834218"/>
                  <a:gd name="connsiteX273" fmla="*/ 1501778 w 3024845"/>
                  <a:gd name="connsiteY273" fmla="*/ 447488 h 834218"/>
                  <a:gd name="connsiteX274" fmla="*/ 1505832 w 3024845"/>
                  <a:gd name="connsiteY274" fmla="*/ 447488 h 834218"/>
                  <a:gd name="connsiteX275" fmla="*/ 1505832 w 3024845"/>
                  <a:gd name="connsiteY275" fmla="*/ 460458 h 834218"/>
                  <a:gd name="connsiteX276" fmla="*/ 1536232 w 3024845"/>
                  <a:gd name="connsiteY276" fmla="*/ 460458 h 834218"/>
                  <a:gd name="connsiteX277" fmla="*/ 1536232 w 3024845"/>
                  <a:gd name="connsiteY277" fmla="*/ 430193 h 834218"/>
                  <a:gd name="connsiteX278" fmla="*/ 1548392 w 3024845"/>
                  <a:gd name="connsiteY278" fmla="*/ 430193 h 834218"/>
                  <a:gd name="connsiteX279" fmla="*/ 1560552 w 3024845"/>
                  <a:gd name="connsiteY279" fmla="*/ 428032 h 834218"/>
                  <a:gd name="connsiteX280" fmla="*/ 1564606 w 3024845"/>
                  <a:gd name="connsiteY280" fmla="*/ 430193 h 834218"/>
                  <a:gd name="connsiteX281" fmla="*/ 1574739 w 3024845"/>
                  <a:gd name="connsiteY281" fmla="*/ 430193 h 834218"/>
                  <a:gd name="connsiteX282" fmla="*/ 1574739 w 3024845"/>
                  <a:gd name="connsiteY282" fmla="*/ 460458 h 834218"/>
                  <a:gd name="connsiteX283" fmla="*/ 1582846 w 3024845"/>
                  <a:gd name="connsiteY283" fmla="*/ 460458 h 834218"/>
                  <a:gd name="connsiteX284" fmla="*/ 1582846 w 3024845"/>
                  <a:gd name="connsiteY284" fmla="*/ 477753 h 834218"/>
                  <a:gd name="connsiteX285" fmla="*/ 1592182 w 3024845"/>
                  <a:gd name="connsiteY285" fmla="*/ 478658 h 834218"/>
                  <a:gd name="connsiteX286" fmla="*/ 1605140 w 3024845"/>
                  <a:gd name="connsiteY286" fmla="*/ 478658 h 834218"/>
                  <a:gd name="connsiteX287" fmla="*/ 1605140 w 3024845"/>
                  <a:gd name="connsiteY287" fmla="*/ 462620 h 834218"/>
                  <a:gd name="connsiteX288" fmla="*/ 1673096 w 3024845"/>
                  <a:gd name="connsiteY288" fmla="*/ 462620 h 834218"/>
                  <a:gd name="connsiteX289" fmla="*/ 1673096 w 3024845"/>
                  <a:gd name="connsiteY289" fmla="*/ 377367 h 834218"/>
                  <a:gd name="connsiteX290" fmla="*/ 1745104 w 3024845"/>
                  <a:gd name="connsiteY290" fmla="*/ 377367 h 834218"/>
                  <a:gd name="connsiteX291" fmla="*/ 1745104 w 3024845"/>
                  <a:gd name="connsiteY291" fmla="*/ 456135 h 834218"/>
                  <a:gd name="connsiteX292" fmla="*/ 1747008 w 3024845"/>
                  <a:gd name="connsiteY292" fmla="*/ 456135 h 834218"/>
                  <a:gd name="connsiteX293" fmla="*/ 1748250 w 3024845"/>
                  <a:gd name="connsiteY293" fmla="*/ 478658 h 834218"/>
                  <a:gd name="connsiteX294" fmla="*/ 1757926 w 3024845"/>
                  <a:gd name="connsiteY294" fmla="*/ 478658 h 834218"/>
                  <a:gd name="connsiteX295" fmla="*/ 1759168 w 3024845"/>
                  <a:gd name="connsiteY295" fmla="*/ 456135 h 834218"/>
                  <a:gd name="connsiteX296" fmla="*/ 1765248 w 3024845"/>
                  <a:gd name="connsiteY296" fmla="*/ 456135 h 834218"/>
                  <a:gd name="connsiteX297" fmla="*/ 1766490 w 3024845"/>
                  <a:gd name="connsiteY297" fmla="*/ 478658 h 834218"/>
                  <a:gd name="connsiteX298" fmla="*/ 1817112 w 3024845"/>
                  <a:gd name="connsiteY298" fmla="*/ 478658 h 834218"/>
                  <a:gd name="connsiteX299" fmla="*/ 1817112 w 3024845"/>
                  <a:gd name="connsiteY299" fmla="*/ 315630 h 834218"/>
                  <a:gd name="connsiteX300" fmla="*/ 2014439 w 3024845"/>
                  <a:gd name="connsiteY300" fmla="*/ 315630 h 834218"/>
                  <a:gd name="connsiteX301" fmla="*/ 2014439 w 3024845"/>
                  <a:gd name="connsiteY301" fmla="*/ 478658 h 834218"/>
                  <a:gd name="connsiteX302" fmla="*/ 2033136 w 3024845"/>
                  <a:gd name="connsiteY302" fmla="*/ 478658 h 834218"/>
                  <a:gd name="connsiteX303" fmla="*/ 2033136 w 3024845"/>
                  <a:gd name="connsiteY303" fmla="*/ 395965 h 834218"/>
                  <a:gd name="connsiteX304" fmla="*/ 2128256 w 3024845"/>
                  <a:gd name="connsiteY304" fmla="*/ 395965 h 834218"/>
                  <a:gd name="connsiteX305" fmla="*/ 2180720 w 3024845"/>
                  <a:gd name="connsiteY305" fmla="*/ 330752 h 834218"/>
                  <a:gd name="connsiteX306" fmla="*/ 2245574 w 3024845"/>
                  <a:gd name="connsiteY306" fmla="*/ 330752 h 834218"/>
                  <a:gd name="connsiteX307" fmla="*/ 2245574 w 3024845"/>
                  <a:gd name="connsiteY307" fmla="*/ 406414 h 834218"/>
                  <a:gd name="connsiteX308" fmla="*/ 2253681 w 3024845"/>
                  <a:gd name="connsiteY308" fmla="*/ 406414 h 834218"/>
                  <a:gd name="connsiteX309" fmla="*/ 2255708 w 3024845"/>
                  <a:gd name="connsiteY309" fmla="*/ 399929 h 834218"/>
                  <a:gd name="connsiteX310" fmla="*/ 2261788 w 3024845"/>
                  <a:gd name="connsiteY310" fmla="*/ 399929 h 834218"/>
                  <a:gd name="connsiteX311" fmla="*/ 2263815 w 3024845"/>
                  <a:gd name="connsiteY311" fmla="*/ 408576 h 834218"/>
                  <a:gd name="connsiteX312" fmla="*/ 2275975 w 3024845"/>
                  <a:gd name="connsiteY312" fmla="*/ 408576 h 834218"/>
                  <a:gd name="connsiteX313" fmla="*/ 2275975 w 3024845"/>
                  <a:gd name="connsiteY313" fmla="*/ 402090 h 834218"/>
                  <a:gd name="connsiteX314" fmla="*/ 2298268 w 3024845"/>
                  <a:gd name="connsiteY314" fmla="*/ 402090 h 834218"/>
                  <a:gd name="connsiteX315" fmla="*/ 2298268 w 3024845"/>
                  <a:gd name="connsiteY315" fmla="*/ 408576 h 834218"/>
                  <a:gd name="connsiteX316" fmla="*/ 2318535 w 3024845"/>
                  <a:gd name="connsiteY316" fmla="*/ 408576 h 834218"/>
                  <a:gd name="connsiteX317" fmla="*/ 2318535 w 3024845"/>
                  <a:gd name="connsiteY317" fmla="*/ 453973 h 834218"/>
                  <a:gd name="connsiteX318" fmla="*/ 2332722 w 3024845"/>
                  <a:gd name="connsiteY318" fmla="*/ 453973 h 834218"/>
                  <a:gd name="connsiteX319" fmla="*/ 2332722 w 3024845"/>
                  <a:gd name="connsiteY319" fmla="*/ 441002 h 834218"/>
                  <a:gd name="connsiteX320" fmla="*/ 2348936 w 3024845"/>
                  <a:gd name="connsiteY320" fmla="*/ 441002 h 834218"/>
                  <a:gd name="connsiteX321" fmla="*/ 2348936 w 3024845"/>
                  <a:gd name="connsiteY321" fmla="*/ 261575 h 834218"/>
                  <a:gd name="connsiteX322" fmla="*/ 2355016 w 3024845"/>
                  <a:gd name="connsiteY322" fmla="*/ 255089 h 834218"/>
                  <a:gd name="connsiteX323" fmla="*/ 2427977 w 3024845"/>
                  <a:gd name="connsiteY323" fmla="*/ 255089 h 834218"/>
                  <a:gd name="connsiteX324" fmla="*/ 2427977 w 3024845"/>
                  <a:gd name="connsiteY324" fmla="*/ 263737 h 834218"/>
                  <a:gd name="connsiteX325" fmla="*/ 2438110 w 3024845"/>
                  <a:gd name="connsiteY325" fmla="*/ 263737 h 834218"/>
                  <a:gd name="connsiteX326" fmla="*/ 2438110 w 3024845"/>
                  <a:gd name="connsiteY326" fmla="*/ 378311 h 834218"/>
                  <a:gd name="connsiteX327" fmla="*/ 2460404 w 3024845"/>
                  <a:gd name="connsiteY327" fmla="*/ 378311 h 834218"/>
                  <a:gd name="connsiteX328" fmla="*/ 2460404 w 3024845"/>
                  <a:gd name="connsiteY328" fmla="*/ 311296 h 834218"/>
                  <a:gd name="connsiteX329" fmla="*/ 2486751 w 3024845"/>
                  <a:gd name="connsiteY329" fmla="*/ 311296 h 834218"/>
                  <a:gd name="connsiteX330" fmla="*/ 2490804 w 3024845"/>
                  <a:gd name="connsiteY330" fmla="*/ 306972 h 834218"/>
                  <a:gd name="connsiteX331" fmla="*/ 2498911 w 3024845"/>
                  <a:gd name="connsiteY331" fmla="*/ 306972 h 834218"/>
                  <a:gd name="connsiteX332" fmla="*/ 2502964 w 3024845"/>
                  <a:gd name="connsiteY332" fmla="*/ 311296 h 834218"/>
                  <a:gd name="connsiteX333" fmla="*/ 2525258 w 3024845"/>
                  <a:gd name="connsiteY333" fmla="*/ 311296 h 834218"/>
                  <a:gd name="connsiteX334" fmla="*/ 2525258 w 3024845"/>
                  <a:gd name="connsiteY334" fmla="*/ 194560 h 834218"/>
                  <a:gd name="connsiteX335" fmla="*/ 2582005 w 3024845"/>
                  <a:gd name="connsiteY335" fmla="*/ 183751 h 834218"/>
                  <a:gd name="connsiteX336" fmla="*/ 2582005 w 3024845"/>
                  <a:gd name="connsiteY336" fmla="*/ 184832 h 834218"/>
                  <a:gd name="connsiteX337" fmla="*/ 2582005 w 3024845"/>
                  <a:gd name="connsiteY337" fmla="*/ 192398 h 834218"/>
                  <a:gd name="connsiteX338" fmla="*/ 2608352 w 3024845"/>
                  <a:gd name="connsiteY338" fmla="*/ 192398 h 834218"/>
                  <a:gd name="connsiteX339" fmla="*/ 2608352 w 3024845"/>
                  <a:gd name="connsiteY339" fmla="*/ 447488 h 834218"/>
                  <a:gd name="connsiteX340" fmla="*/ 2630646 w 3024845"/>
                  <a:gd name="connsiteY340" fmla="*/ 447488 h 834218"/>
                  <a:gd name="connsiteX341" fmla="*/ 2630646 w 3024845"/>
                  <a:gd name="connsiteY341" fmla="*/ 443164 h 834218"/>
                  <a:gd name="connsiteX342" fmla="*/ 2642806 w 3024845"/>
                  <a:gd name="connsiteY342" fmla="*/ 443164 h 834218"/>
                  <a:gd name="connsiteX343" fmla="*/ 2642806 w 3024845"/>
                  <a:gd name="connsiteY343" fmla="*/ 447488 h 834218"/>
                  <a:gd name="connsiteX344" fmla="*/ 2667126 w 3024845"/>
                  <a:gd name="connsiteY344" fmla="*/ 447488 h 834218"/>
                  <a:gd name="connsiteX345" fmla="*/ 2667126 w 3024845"/>
                  <a:gd name="connsiteY345" fmla="*/ 434517 h 834218"/>
                  <a:gd name="connsiteX346" fmla="*/ 2695500 w 3024845"/>
                  <a:gd name="connsiteY346" fmla="*/ 434517 h 834218"/>
                  <a:gd name="connsiteX347" fmla="*/ 2707660 w 3024845"/>
                  <a:gd name="connsiteY347" fmla="*/ 430193 h 834218"/>
                  <a:gd name="connsiteX348" fmla="*/ 2727927 w 3024845"/>
                  <a:gd name="connsiteY348" fmla="*/ 434517 h 834218"/>
                  <a:gd name="connsiteX349" fmla="*/ 2727927 w 3024845"/>
                  <a:gd name="connsiteY349" fmla="*/ 417223 h 834218"/>
                  <a:gd name="connsiteX350" fmla="*/ 2736034 w 3024845"/>
                  <a:gd name="connsiteY350" fmla="*/ 417223 h 834218"/>
                  <a:gd name="connsiteX351" fmla="*/ 2736034 w 3024845"/>
                  <a:gd name="connsiteY351" fmla="*/ 404252 h 834218"/>
                  <a:gd name="connsiteX352" fmla="*/ 2792781 w 3024845"/>
                  <a:gd name="connsiteY352" fmla="*/ 404252 h 834218"/>
                  <a:gd name="connsiteX353" fmla="*/ 2792781 w 3024845"/>
                  <a:gd name="connsiteY353" fmla="*/ 373987 h 834218"/>
                  <a:gd name="connsiteX354" fmla="*/ 2811021 w 3024845"/>
                  <a:gd name="connsiteY354" fmla="*/ 373987 h 834218"/>
                  <a:gd name="connsiteX355" fmla="*/ 2811021 w 3024845"/>
                  <a:gd name="connsiteY355" fmla="*/ 367502 h 834218"/>
                  <a:gd name="connsiteX356" fmla="*/ 2823181 w 3024845"/>
                  <a:gd name="connsiteY356" fmla="*/ 367502 h 834218"/>
                  <a:gd name="connsiteX357" fmla="*/ 2823181 w 3024845"/>
                  <a:gd name="connsiteY357" fmla="*/ 373987 h 834218"/>
                  <a:gd name="connsiteX358" fmla="*/ 2839395 w 3024845"/>
                  <a:gd name="connsiteY358" fmla="*/ 373987 h 834218"/>
                  <a:gd name="connsiteX359" fmla="*/ 2839395 w 3024845"/>
                  <a:gd name="connsiteY359" fmla="*/ 423708 h 834218"/>
                  <a:gd name="connsiteX360" fmla="*/ 2871822 w 3024845"/>
                  <a:gd name="connsiteY360" fmla="*/ 423708 h 834218"/>
                  <a:gd name="connsiteX361" fmla="*/ 2871822 w 3024845"/>
                  <a:gd name="connsiteY361" fmla="*/ 397767 h 834218"/>
                  <a:gd name="connsiteX362" fmla="*/ 2910329 w 3024845"/>
                  <a:gd name="connsiteY362" fmla="*/ 397767 h 834218"/>
                  <a:gd name="connsiteX363" fmla="*/ 2910329 w 3024845"/>
                  <a:gd name="connsiteY363" fmla="*/ 367502 h 834218"/>
                  <a:gd name="connsiteX364" fmla="*/ 2958970 w 3024845"/>
                  <a:gd name="connsiteY364" fmla="*/ 367502 h 834218"/>
                  <a:gd name="connsiteX365" fmla="*/ 2958970 w 3024845"/>
                  <a:gd name="connsiteY365" fmla="*/ 478658 h 834218"/>
                  <a:gd name="connsiteX366" fmla="*/ 2958970 w 3024845"/>
                  <a:gd name="connsiteY366" fmla="*/ 492437 h 834218"/>
                  <a:gd name="connsiteX367" fmla="*/ 3024845 w 3024845"/>
                  <a:gd name="connsiteY367" fmla="*/ 492437 h 834218"/>
                  <a:gd name="connsiteX368" fmla="*/ 3024845 w 3024845"/>
                  <a:gd name="connsiteY368" fmla="*/ 834218 h 834218"/>
                  <a:gd name="connsiteX369" fmla="*/ 2054 w 3024845"/>
                  <a:gd name="connsiteY369" fmla="*/ 831885 h 834218"/>
                  <a:gd name="connsiteX370" fmla="*/ 0 w 3024845"/>
                  <a:gd name="connsiteY370" fmla="*/ 397767 h 834218"/>
                  <a:gd name="connsiteX371" fmla="*/ 20267 w 3024845"/>
                  <a:gd name="connsiteY371" fmla="*/ 397767 h 834218"/>
                  <a:gd name="connsiteX372" fmla="*/ 20774 w 3024845"/>
                  <a:gd name="connsiteY372" fmla="*/ 396686 h 834218"/>
                  <a:gd name="connsiteX373" fmla="*/ 24320 w 3024845"/>
                  <a:gd name="connsiteY373" fmla="*/ 389120 h 834218"/>
                  <a:gd name="connsiteX374" fmla="*/ 26094 w 3024845"/>
                  <a:gd name="connsiteY374" fmla="*/ 389390 h 834218"/>
                  <a:gd name="connsiteX375" fmla="*/ 38507 w 3024845"/>
                  <a:gd name="connsiteY375" fmla="*/ 391281 h 834218"/>
                  <a:gd name="connsiteX376" fmla="*/ 39014 w 3024845"/>
                  <a:gd name="connsiteY376" fmla="*/ 392633 h 834218"/>
                  <a:gd name="connsiteX377" fmla="*/ 42560 w 3024845"/>
                  <a:gd name="connsiteY377" fmla="*/ 402090 h 834218"/>
                  <a:gd name="connsiteX378" fmla="*/ 68907 w 3024845"/>
                  <a:gd name="connsiteY378" fmla="*/ 404252 h 834218"/>
                  <a:gd name="connsiteX379" fmla="*/ 68907 w 3024845"/>
                  <a:gd name="connsiteY379" fmla="*/ 281031 h 834218"/>
                  <a:gd name="connsiteX380" fmla="*/ 70934 w 3024845"/>
                  <a:gd name="connsiteY380" fmla="*/ 281031 h 834218"/>
                  <a:gd name="connsiteX381" fmla="*/ 85121 w 3024845"/>
                  <a:gd name="connsiteY381" fmla="*/ 281031 h 834218"/>
                  <a:gd name="connsiteX382" fmla="*/ 85121 w 3024845"/>
                  <a:gd name="connsiteY382" fmla="*/ 144839 h 834218"/>
                  <a:gd name="connsiteX383" fmla="*/ 86894 w 3024845"/>
                  <a:gd name="connsiteY383" fmla="*/ 144839 h 834218"/>
                  <a:gd name="connsiteX384" fmla="*/ 99308 w 3024845"/>
                  <a:gd name="connsiteY384" fmla="*/ 144839 h 834218"/>
                  <a:gd name="connsiteX385" fmla="*/ 99308 w 3024845"/>
                  <a:gd name="connsiteY385" fmla="*/ 30265 h 834218"/>
                  <a:gd name="connsiteX386" fmla="*/ 103361 w 3024845"/>
                  <a:gd name="connsiteY386" fmla="*/ 2161 h 834218"/>
                  <a:gd name="connsiteX0" fmla="*/ 99308 w 3024845"/>
                  <a:gd name="connsiteY0" fmla="*/ 36988 h 840941"/>
                  <a:gd name="connsiteX1" fmla="*/ 200642 w 3024845"/>
                  <a:gd name="connsiteY1" fmla="*/ 6723 h 840941"/>
                  <a:gd name="connsiteX2" fmla="*/ 220909 w 3024845"/>
                  <a:gd name="connsiteY2" fmla="*/ 151562 h 840941"/>
                  <a:gd name="connsiteX3" fmla="*/ 223189 w 3024845"/>
                  <a:gd name="connsiteY3" fmla="*/ 151562 h 840941"/>
                  <a:gd name="connsiteX4" fmla="*/ 239150 w 3024845"/>
                  <a:gd name="connsiteY4" fmla="*/ 151562 h 840941"/>
                  <a:gd name="connsiteX5" fmla="*/ 239150 w 3024845"/>
                  <a:gd name="connsiteY5" fmla="*/ 292077 h 840941"/>
                  <a:gd name="connsiteX6" fmla="*/ 240670 w 3024845"/>
                  <a:gd name="connsiteY6" fmla="*/ 291807 h 840941"/>
                  <a:gd name="connsiteX7" fmla="*/ 251310 w 3024845"/>
                  <a:gd name="connsiteY7" fmla="*/ 289916 h 840941"/>
                  <a:gd name="connsiteX8" fmla="*/ 249283 w 3024845"/>
                  <a:gd name="connsiteY8" fmla="*/ 378548 h 840941"/>
                  <a:gd name="connsiteX9" fmla="*/ 250803 w 3024845"/>
                  <a:gd name="connsiteY9" fmla="*/ 378819 h 840941"/>
                  <a:gd name="connsiteX10" fmla="*/ 261443 w 3024845"/>
                  <a:gd name="connsiteY10" fmla="*/ 380710 h 840941"/>
                  <a:gd name="connsiteX11" fmla="*/ 261696 w 3024845"/>
                  <a:gd name="connsiteY11" fmla="*/ 381521 h 840941"/>
                  <a:gd name="connsiteX12" fmla="*/ 263470 w 3024845"/>
                  <a:gd name="connsiteY12" fmla="*/ 387196 h 840941"/>
                  <a:gd name="connsiteX13" fmla="*/ 264230 w 3024845"/>
                  <a:gd name="connsiteY13" fmla="*/ 384764 h 840941"/>
                  <a:gd name="connsiteX14" fmla="*/ 269550 w 3024845"/>
                  <a:gd name="connsiteY14" fmla="*/ 367740 h 840941"/>
                  <a:gd name="connsiteX15" fmla="*/ 271323 w 3024845"/>
                  <a:gd name="connsiteY15" fmla="*/ 367740 h 840941"/>
                  <a:gd name="connsiteX16" fmla="*/ 283737 w 3024845"/>
                  <a:gd name="connsiteY16" fmla="*/ 367740 h 840941"/>
                  <a:gd name="connsiteX17" fmla="*/ 283737 w 3024845"/>
                  <a:gd name="connsiteY17" fmla="*/ 400166 h 840941"/>
                  <a:gd name="connsiteX18" fmla="*/ 284750 w 3024845"/>
                  <a:gd name="connsiteY18" fmla="*/ 400707 h 840941"/>
                  <a:gd name="connsiteX19" fmla="*/ 291844 w 3024845"/>
                  <a:gd name="connsiteY19" fmla="*/ 404490 h 840941"/>
                  <a:gd name="connsiteX20" fmla="*/ 291844 w 3024845"/>
                  <a:gd name="connsiteY20" fmla="*/ 405841 h 840941"/>
                  <a:gd name="connsiteX21" fmla="*/ 291844 w 3024845"/>
                  <a:gd name="connsiteY21" fmla="*/ 415299 h 840941"/>
                  <a:gd name="connsiteX22" fmla="*/ 336431 w 3024845"/>
                  <a:gd name="connsiteY22" fmla="*/ 415299 h 840941"/>
                  <a:gd name="connsiteX23" fmla="*/ 336431 w 3024845"/>
                  <a:gd name="connsiteY23" fmla="*/ 416380 h 840941"/>
                  <a:gd name="connsiteX24" fmla="*/ 336431 w 3024845"/>
                  <a:gd name="connsiteY24" fmla="*/ 423946 h 840941"/>
                  <a:gd name="connsiteX25" fmla="*/ 338457 w 3024845"/>
                  <a:gd name="connsiteY25" fmla="*/ 423946 h 840941"/>
                  <a:gd name="connsiteX26" fmla="*/ 352644 w 3024845"/>
                  <a:gd name="connsiteY26" fmla="*/ 423946 h 840941"/>
                  <a:gd name="connsiteX27" fmla="*/ 352644 w 3024845"/>
                  <a:gd name="connsiteY27" fmla="*/ 393681 h 840941"/>
                  <a:gd name="connsiteX28" fmla="*/ 397231 w 3024845"/>
                  <a:gd name="connsiteY28" fmla="*/ 393681 h 840941"/>
                  <a:gd name="connsiteX29" fmla="*/ 397231 w 3024845"/>
                  <a:gd name="connsiteY29" fmla="*/ 392330 h 840941"/>
                  <a:gd name="connsiteX30" fmla="*/ 397231 w 3024845"/>
                  <a:gd name="connsiteY30" fmla="*/ 382872 h 840941"/>
                  <a:gd name="connsiteX31" fmla="*/ 398245 w 3024845"/>
                  <a:gd name="connsiteY31" fmla="*/ 382872 h 840941"/>
                  <a:gd name="connsiteX32" fmla="*/ 405338 w 3024845"/>
                  <a:gd name="connsiteY32" fmla="*/ 382872 h 840941"/>
                  <a:gd name="connsiteX33" fmla="*/ 405338 w 3024845"/>
                  <a:gd name="connsiteY33" fmla="*/ 380981 h 840941"/>
                  <a:gd name="connsiteX34" fmla="*/ 405338 w 3024845"/>
                  <a:gd name="connsiteY34" fmla="*/ 367740 h 840941"/>
                  <a:gd name="connsiteX35" fmla="*/ 406098 w 3024845"/>
                  <a:gd name="connsiteY35" fmla="*/ 367740 h 840941"/>
                  <a:gd name="connsiteX36" fmla="*/ 411418 w 3024845"/>
                  <a:gd name="connsiteY36" fmla="*/ 367740 h 840941"/>
                  <a:gd name="connsiteX37" fmla="*/ 411418 w 3024845"/>
                  <a:gd name="connsiteY37" fmla="*/ 366659 h 840941"/>
                  <a:gd name="connsiteX38" fmla="*/ 411418 w 3024845"/>
                  <a:gd name="connsiteY38" fmla="*/ 359092 h 840941"/>
                  <a:gd name="connsiteX39" fmla="*/ 413445 w 3024845"/>
                  <a:gd name="connsiteY39" fmla="*/ 359092 h 840941"/>
                  <a:gd name="connsiteX40" fmla="*/ 427632 w 3024845"/>
                  <a:gd name="connsiteY40" fmla="*/ 359092 h 840941"/>
                  <a:gd name="connsiteX41" fmla="*/ 427632 w 3024845"/>
                  <a:gd name="connsiteY41" fmla="*/ 360173 h 840941"/>
                  <a:gd name="connsiteX42" fmla="*/ 427632 w 3024845"/>
                  <a:gd name="connsiteY42" fmla="*/ 367740 h 840941"/>
                  <a:gd name="connsiteX43" fmla="*/ 449925 w 3024845"/>
                  <a:gd name="connsiteY43" fmla="*/ 367740 h 840941"/>
                  <a:gd name="connsiteX44" fmla="*/ 449925 w 3024845"/>
                  <a:gd name="connsiteY44" fmla="*/ 365848 h 840941"/>
                  <a:gd name="connsiteX45" fmla="*/ 449925 w 3024845"/>
                  <a:gd name="connsiteY45" fmla="*/ 352607 h 840941"/>
                  <a:gd name="connsiteX46" fmla="*/ 451699 w 3024845"/>
                  <a:gd name="connsiteY46" fmla="*/ 352607 h 840941"/>
                  <a:gd name="connsiteX47" fmla="*/ 464112 w 3024845"/>
                  <a:gd name="connsiteY47" fmla="*/ 352607 h 840941"/>
                  <a:gd name="connsiteX48" fmla="*/ 464112 w 3024845"/>
                  <a:gd name="connsiteY48" fmla="*/ 376387 h 840941"/>
                  <a:gd name="connsiteX49" fmla="*/ 465126 w 3024845"/>
                  <a:gd name="connsiteY49" fmla="*/ 376387 h 840941"/>
                  <a:gd name="connsiteX50" fmla="*/ 472219 w 3024845"/>
                  <a:gd name="connsiteY50" fmla="*/ 376387 h 840941"/>
                  <a:gd name="connsiteX51" fmla="*/ 472219 w 3024845"/>
                  <a:gd name="connsiteY51" fmla="*/ 375306 h 840941"/>
                  <a:gd name="connsiteX52" fmla="*/ 472219 w 3024845"/>
                  <a:gd name="connsiteY52" fmla="*/ 367740 h 840941"/>
                  <a:gd name="connsiteX53" fmla="*/ 473992 w 3024845"/>
                  <a:gd name="connsiteY53" fmla="*/ 367740 h 840941"/>
                  <a:gd name="connsiteX54" fmla="*/ 486406 w 3024845"/>
                  <a:gd name="connsiteY54" fmla="*/ 367740 h 840941"/>
                  <a:gd name="connsiteX55" fmla="*/ 486406 w 3024845"/>
                  <a:gd name="connsiteY55" fmla="*/ 393681 h 840941"/>
                  <a:gd name="connsiteX56" fmla="*/ 488433 w 3024845"/>
                  <a:gd name="connsiteY56" fmla="*/ 393681 h 840941"/>
                  <a:gd name="connsiteX57" fmla="*/ 502619 w 3024845"/>
                  <a:gd name="connsiteY57" fmla="*/ 393681 h 840941"/>
                  <a:gd name="connsiteX58" fmla="*/ 502619 w 3024845"/>
                  <a:gd name="connsiteY58" fmla="*/ 395302 h 840941"/>
                  <a:gd name="connsiteX59" fmla="*/ 502619 w 3024845"/>
                  <a:gd name="connsiteY59" fmla="*/ 406652 h 840941"/>
                  <a:gd name="connsiteX60" fmla="*/ 503379 w 3024845"/>
                  <a:gd name="connsiteY60" fmla="*/ 406652 h 840941"/>
                  <a:gd name="connsiteX61" fmla="*/ 508700 w 3024845"/>
                  <a:gd name="connsiteY61" fmla="*/ 406652 h 840941"/>
                  <a:gd name="connsiteX62" fmla="*/ 508700 w 3024845"/>
                  <a:gd name="connsiteY62" fmla="*/ 405841 h 840941"/>
                  <a:gd name="connsiteX63" fmla="*/ 508700 w 3024845"/>
                  <a:gd name="connsiteY63" fmla="*/ 400166 h 840941"/>
                  <a:gd name="connsiteX64" fmla="*/ 539100 w 3024845"/>
                  <a:gd name="connsiteY64" fmla="*/ 400166 h 840941"/>
                  <a:gd name="connsiteX65" fmla="*/ 539100 w 3024845"/>
                  <a:gd name="connsiteY65" fmla="*/ 423946 h 840941"/>
                  <a:gd name="connsiteX66" fmla="*/ 540113 w 3024845"/>
                  <a:gd name="connsiteY66" fmla="*/ 423946 h 840941"/>
                  <a:gd name="connsiteX67" fmla="*/ 547207 w 3024845"/>
                  <a:gd name="connsiteY67" fmla="*/ 423946 h 840941"/>
                  <a:gd name="connsiteX68" fmla="*/ 547207 w 3024845"/>
                  <a:gd name="connsiteY68" fmla="*/ 425027 h 840941"/>
                  <a:gd name="connsiteX69" fmla="*/ 547207 w 3024845"/>
                  <a:gd name="connsiteY69" fmla="*/ 432593 h 840941"/>
                  <a:gd name="connsiteX70" fmla="*/ 547967 w 3024845"/>
                  <a:gd name="connsiteY70" fmla="*/ 432593 h 840941"/>
                  <a:gd name="connsiteX71" fmla="*/ 553287 w 3024845"/>
                  <a:gd name="connsiteY71" fmla="*/ 432593 h 840941"/>
                  <a:gd name="connsiteX72" fmla="*/ 553287 w 3024845"/>
                  <a:gd name="connsiteY72" fmla="*/ 430431 h 840941"/>
                  <a:gd name="connsiteX73" fmla="*/ 553287 w 3024845"/>
                  <a:gd name="connsiteY73" fmla="*/ 415299 h 840941"/>
                  <a:gd name="connsiteX74" fmla="*/ 554300 w 3024845"/>
                  <a:gd name="connsiteY74" fmla="*/ 415299 h 840941"/>
                  <a:gd name="connsiteX75" fmla="*/ 561394 w 3024845"/>
                  <a:gd name="connsiteY75" fmla="*/ 415299 h 840941"/>
                  <a:gd name="connsiteX76" fmla="*/ 561394 w 3024845"/>
                  <a:gd name="connsiteY76" fmla="*/ 416380 h 840941"/>
                  <a:gd name="connsiteX77" fmla="*/ 561394 w 3024845"/>
                  <a:gd name="connsiteY77" fmla="*/ 423946 h 840941"/>
                  <a:gd name="connsiteX78" fmla="*/ 566714 w 3024845"/>
                  <a:gd name="connsiteY78" fmla="*/ 421953 h 840941"/>
                  <a:gd name="connsiteX79" fmla="*/ 567474 w 3024845"/>
                  <a:gd name="connsiteY79" fmla="*/ 420973 h 840941"/>
                  <a:gd name="connsiteX80" fmla="*/ 567474 w 3024845"/>
                  <a:gd name="connsiteY80" fmla="*/ 415299 h 840941"/>
                  <a:gd name="connsiteX81" fmla="*/ 605981 w 3024845"/>
                  <a:gd name="connsiteY81" fmla="*/ 415299 h 840941"/>
                  <a:gd name="connsiteX82" fmla="*/ 605981 w 3024845"/>
                  <a:gd name="connsiteY82" fmla="*/ 439078 h 840941"/>
                  <a:gd name="connsiteX83" fmla="*/ 608007 w 3024845"/>
                  <a:gd name="connsiteY83" fmla="*/ 439078 h 840941"/>
                  <a:gd name="connsiteX84" fmla="*/ 622194 w 3024845"/>
                  <a:gd name="connsiteY84" fmla="*/ 439078 h 840941"/>
                  <a:gd name="connsiteX85" fmla="*/ 622194 w 3024845"/>
                  <a:gd name="connsiteY85" fmla="*/ 440159 h 840941"/>
                  <a:gd name="connsiteX86" fmla="*/ 622194 w 3024845"/>
                  <a:gd name="connsiteY86" fmla="*/ 447725 h 840941"/>
                  <a:gd name="connsiteX87" fmla="*/ 623968 w 3024845"/>
                  <a:gd name="connsiteY87" fmla="*/ 447725 h 840941"/>
                  <a:gd name="connsiteX88" fmla="*/ 636381 w 3024845"/>
                  <a:gd name="connsiteY88" fmla="*/ 447725 h 840941"/>
                  <a:gd name="connsiteX89" fmla="*/ 636381 w 3024845"/>
                  <a:gd name="connsiteY89" fmla="*/ 423946 h 840941"/>
                  <a:gd name="connsiteX90" fmla="*/ 637394 w 3024845"/>
                  <a:gd name="connsiteY90" fmla="*/ 423946 h 840941"/>
                  <a:gd name="connsiteX91" fmla="*/ 644488 w 3024845"/>
                  <a:gd name="connsiteY91" fmla="*/ 423946 h 840941"/>
                  <a:gd name="connsiteX92" fmla="*/ 644488 w 3024845"/>
                  <a:gd name="connsiteY92" fmla="*/ 391519 h 840941"/>
                  <a:gd name="connsiteX93" fmla="*/ 645501 w 3024845"/>
                  <a:gd name="connsiteY93" fmla="*/ 391519 h 840941"/>
                  <a:gd name="connsiteX94" fmla="*/ 652595 w 3024845"/>
                  <a:gd name="connsiteY94" fmla="*/ 391519 h 840941"/>
                  <a:gd name="connsiteX95" fmla="*/ 652595 w 3024845"/>
                  <a:gd name="connsiteY95" fmla="*/ 389628 h 840941"/>
                  <a:gd name="connsiteX96" fmla="*/ 652595 w 3024845"/>
                  <a:gd name="connsiteY96" fmla="*/ 376387 h 840941"/>
                  <a:gd name="connsiteX97" fmla="*/ 651328 w 3024845"/>
                  <a:gd name="connsiteY97" fmla="*/ 374765 h 840941"/>
                  <a:gd name="connsiteX98" fmla="*/ 656648 w 3024845"/>
                  <a:gd name="connsiteY98" fmla="*/ 363416 h 840941"/>
                  <a:gd name="connsiteX99" fmla="*/ 664755 w 3024845"/>
                  <a:gd name="connsiteY99" fmla="*/ 391519 h 840941"/>
                  <a:gd name="connsiteX100" fmla="*/ 665515 w 3024845"/>
                  <a:gd name="connsiteY100" fmla="*/ 391519 h 840941"/>
                  <a:gd name="connsiteX101" fmla="*/ 670835 w 3024845"/>
                  <a:gd name="connsiteY101" fmla="*/ 391519 h 840941"/>
                  <a:gd name="connsiteX102" fmla="*/ 670835 w 3024845"/>
                  <a:gd name="connsiteY102" fmla="*/ 285592 h 840941"/>
                  <a:gd name="connsiteX103" fmla="*/ 672355 w 3024845"/>
                  <a:gd name="connsiteY103" fmla="*/ 285592 h 840941"/>
                  <a:gd name="connsiteX104" fmla="*/ 682995 w 3024845"/>
                  <a:gd name="connsiteY104" fmla="*/ 285592 h 840941"/>
                  <a:gd name="connsiteX105" fmla="*/ 682995 w 3024845"/>
                  <a:gd name="connsiteY105" fmla="*/ 238033 h 840941"/>
                  <a:gd name="connsiteX106" fmla="*/ 709342 w 3024845"/>
                  <a:gd name="connsiteY106" fmla="*/ 238033 h 840941"/>
                  <a:gd name="connsiteX107" fmla="*/ 709342 w 3024845"/>
                  <a:gd name="connsiteY107" fmla="*/ 216415 h 840941"/>
                  <a:gd name="connsiteX108" fmla="*/ 743796 w 3024845"/>
                  <a:gd name="connsiteY108" fmla="*/ 216415 h 840941"/>
                  <a:gd name="connsiteX109" fmla="*/ 743796 w 3024845"/>
                  <a:gd name="connsiteY109" fmla="*/ 218847 h 840941"/>
                  <a:gd name="connsiteX110" fmla="*/ 743796 w 3024845"/>
                  <a:gd name="connsiteY110" fmla="*/ 235871 h 840941"/>
                  <a:gd name="connsiteX111" fmla="*/ 746076 w 3024845"/>
                  <a:gd name="connsiteY111" fmla="*/ 235871 h 840941"/>
                  <a:gd name="connsiteX112" fmla="*/ 762036 w 3024845"/>
                  <a:gd name="connsiteY112" fmla="*/ 235871 h 840941"/>
                  <a:gd name="connsiteX113" fmla="*/ 762036 w 3024845"/>
                  <a:gd name="connsiteY113" fmla="*/ 283430 h 840941"/>
                  <a:gd name="connsiteX114" fmla="*/ 763049 w 3024845"/>
                  <a:gd name="connsiteY114" fmla="*/ 283430 h 840941"/>
                  <a:gd name="connsiteX115" fmla="*/ 770143 w 3024845"/>
                  <a:gd name="connsiteY115" fmla="*/ 283430 h 840941"/>
                  <a:gd name="connsiteX116" fmla="*/ 784330 w 3024845"/>
                  <a:gd name="connsiteY116" fmla="*/ 287754 h 840941"/>
                  <a:gd name="connsiteX117" fmla="*/ 784330 w 3024845"/>
                  <a:gd name="connsiteY117" fmla="*/ 326666 h 840941"/>
                  <a:gd name="connsiteX118" fmla="*/ 785343 w 3024845"/>
                  <a:gd name="connsiteY118" fmla="*/ 326666 h 840941"/>
                  <a:gd name="connsiteX119" fmla="*/ 792436 w 3024845"/>
                  <a:gd name="connsiteY119" fmla="*/ 326666 h 840941"/>
                  <a:gd name="connsiteX120" fmla="*/ 792436 w 3024845"/>
                  <a:gd name="connsiteY120" fmla="*/ 328287 h 840941"/>
                  <a:gd name="connsiteX121" fmla="*/ 792436 w 3024845"/>
                  <a:gd name="connsiteY121" fmla="*/ 339636 h 840941"/>
                  <a:gd name="connsiteX122" fmla="*/ 794463 w 3024845"/>
                  <a:gd name="connsiteY122" fmla="*/ 339636 h 840941"/>
                  <a:gd name="connsiteX123" fmla="*/ 808650 w 3024845"/>
                  <a:gd name="connsiteY123" fmla="*/ 339636 h 840941"/>
                  <a:gd name="connsiteX124" fmla="*/ 814730 w 3024845"/>
                  <a:gd name="connsiteY124" fmla="*/ 346122 h 840941"/>
                  <a:gd name="connsiteX125" fmla="*/ 814730 w 3024845"/>
                  <a:gd name="connsiteY125" fmla="*/ 367740 h 840941"/>
                  <a:gd name="connsiteX126" fmla="*/ 817010 w 3024845"/>
                  <a:gd name="connsiteY126" fmla="*/ 367740 h 840941"/>
                  <a:gd name="connsiteX127" fmla="*/ 832970 w 3024845"/>
                  <a:gd name="connsiteY127" fmla="*/ 367740 h 840941"/>
                  <a:gd name="connsiteX128" fmla="*/ 832970 w 3024845"/>
                  <a:gd name="connsiteY128" fmla="*/ 368820 h 840941"/>
                  <a:gd name="connsiteX129" fmla="*/ 832970 w 3024845"/>
                  <a:gd name="connsiteY129" fmla="*/ 376387 h 840941"/>
                  <a:gd name="connsiteX130" fmla="*/ 834237 w 3024845"/>
                  <a:gd name="connsiteY130" fmla="*/ 376387 h 840941"/>
                  <a:gd name="connsiteX131" fmla="*/ 843104 w 3024845"/>
                  <a:gd name="connsiteY131" fmla="*/ 376387 h 840941"/>
                  <a:gd name="connsiteX132" fmla="*/ 843104 w 3024845"/>
                  <a:gd name="connsiteY132" fmla="*/ 378548 h 840941"/>
                  <a:gd name="connsiteX133" fmla="*/ 843104 w 3024845"/>
                  <a:gd name="connsiteY133" fmla="*/ 393681 h 840941"/>
                  <a:gd name="connsiteX134" fmla="*/ 847157 w 3024845"/>
                  <a:gd name="connsiteY134" fmla="*/ 391789 h 840941"/>
                  <a:gd name="connsiteX135" fmla="*/ 847157 w 3024845"/>
                  <a:gd name="connsiteY135" fmla="*/ 378548 h 840941"/>
                  <a:gd name="connsiteX136" fmla="*/ 848170 w 3024845"/>
                  <a:gd name="connsiteY136" fmla="*/ 378548 h 840941"/>
                  <a:gd name="connsiteX137" fmla="*/ 855264 w 3024845"/>
                  <a:gd name="connsiteY137" fmla="*/ 378548 h 840941"/>
                  <a:gd name="connsiteX138" fmla="*/ 855264 w 3024845"/>
                  <a:gd name="connsiteY138" fmla="*/ 380170 h 840941"/>
                  <a:gd name="connsiteX139" fmla="*/ 855264 w 3024845"/>
                  <a:gd name="connsiteY139" fmla="*/ 391519 h 840941"/>
                  <a:gd name="connsiteX140" fmla="*/ 856024 w 3024845"/>
                  <a:gd name="connsiteY140" fmla="*/ 391519 h 840941"/>
                  <a:gd name="connsiteX141" fmla="*/ 861344 w 3024845"/>
                  <a:gd name="connsiteY141" fmla="*/ 391519 h 840941"/>
                  <a:gd name="connsiteX142" fmla="*/ 909984 w 3024845"/>
                  <a:gd name="connsiteY142" fmla="*/ 387196 h 840941"/>
                  <a:gd name="connsiteX143" fmla="*/ 909984 w 3024845"/>
                  <a:gd name="connsiteY143" fmla="*/ 388547 h 840941"/>
                  <a:gd name="connsiteX144" fmla="*/ 909984 w 3024845"/>
                  <a:gd name="connsiteY144" fmla="*/ 398004 h 840941"/>
                  <a:gd name="connsiteX145" fmla="*/ 910744 w 3024845"/>
                  <a:gd name="connsiteY145" fmla="*/ 398004 h 840941"/>
                  <a:gd name="connsiteX146" fmla="*/ 916065 w 3024845"/>
                  <a:gd name="connsiteY146" fmla="*/ 398004 h 840941"/>
                  <a:gd name="connsiteX147" fmla="*/ 916065 w 3024845"/>
                  <a:gd name="connsiteY147" fmla="*/ 400166 h 840941"/>
                  <a:gd name="connsiteX148" fmla="*/ 916065 w 3024845"/>
                  <a:gd name="connsiteY148" fmla="*/ 415299 h 840941"/>
                  <a:gd name="connsiteX149" fmla="*/ 918091 w 3024845"/>
                  <a:gd name="connsiteY149" fmla="*/ 413948 h 840941"/>
                  <a:gd name="connsiteX150" fmla="*/ 932278 w 3024845"/>
                  <a:gd name="connsiteY150" fmla="*/ 404490 h 840941"/>
                  <a:gd name="connsiteX151" fmla="*/ 938358 w 3024845"/>
                  <a:gd name="connsiteY151" fmla="*/ 363416 h 840941"/>
                  <a:gd name="connsiteX152" fmla="*/ 939118 w 3024845"/>
                  <a:gd name="connsiteY152" fmla="*/ 363146 h 840941"/>
                  <a:gd name="connsiteX153" fmla="*/ 944438 w 3024845"/>
                  <a:gd name="connsiteY153" fmla="*/ 361254 h 840941"/>
                  <a:gd name="connsiteX154" fmla="*/ 946465 w 3024845"/>
                  <a:gd name="connsiteY154" fmla="*/ 292077 h 840941"/>
                  <a:gd name="connsiteX155" fmla="*/ 948492 w 3024845"/>
                  <a:gd name="connsiteY155" fmla="*/ 361254 h 840941"/>
                  <a:gd name="connsiteX156" fmla="*/ 949252 w 3024845"/>
                  <a:gd name="connsiteY156" fmla="*/ 361524 h 840941"/>
                  <a:gd name="connsiteX157" fmla="*/ 954572 w 3024845"/>
                  <a:gd name="connsiteY157" fmla="*/ 363416 h 840941"/>
                  <a:gd name="connsiteX158" fmla="*/ 954572 w 3024845"/>
                  <a:gd name="connsiteY158" fmla="*/ 276945 h 840941"/>
                  <a:gd name="connsiteX159" fmla="*/ 958625 w 3024845"/>
                  <a:gd name="connsiteY159" fmla="*/ 244518 h 840941"/>
                  <a:gd name="connsiteX160" fmla="*/ 997132 w 3024845"/>
                  <a:gd name="connsiteY160" fmla="*/ 244518 h 840941"/>
                  <a:gd name="connsiteX161" fmla="*/ 997132 w 3024845"/>
                  <a:gd name="connsiteY161" fmla="*/ 276945 h 840941"/>
                  <a:gd name="connsiteX162" fmla="*/ 997892 w 3024845"/>
                  <a:gd name="connsiteY162" fmla="*/ 276945 h 840941"/>
                  <a:gd name="connsiteX163" fmla="*/ 1003212 w 3024845"/>
                  <a:gd name="connsiteY163" fmla="*/ 276945 h 840941"/>
                  <a:gd name="connsiteX164" fmla="*/ 1003212 w 3024845"/>
                  <a:gd name="connsiteY164" fmla="*/ 194797 h 840941"/>
                  <a:gd name="connsiteX165" fmla="*/ 1004986 w 3024845"/>
                  <a:gd name="connsiteY165" fmla="*/ 194797 h 840941"/>
                  <a:gd name="connsiteX166" fmla="*/ 1017399 w 3024845"/>
                  <a:gd name="connsiteY166" fmla="*/ 194797 h 840941"/>
                  <a:gd name="connsiteX167" fmla="*/ 1017399 w 3024845"/>
                  <a:gd name="connsiteY167" fmla="*/ 192906 h 840941"/>
                  <a:gd name="connsiteX168" fmla="*/ 1017399 w 3024845"/>
                  <a:gd name="connsiteY168" fmla="*/ 179665 h 840941"/>
                  <a:gd name="connsiteX169" fmla="*/ 1039693 w 3024845"/>
                  <a:gd name="connsiteY169" fmla="*/ 179665 h 840941"/>
                  <a:gd name="connsiteX170" fmla="*/ 1039693 w 3024845"/>
                  <a:gd name="connsiteY170" fmla="*/ 178584 h 840941"/>
                  <a:gd name="connsiteX171" fmla="*/ 1039693 w 3024845"/>
                  <a:gd name="connsiteY171" fmla="*/ 171018 h 840941"/>
                  <a:gd name="connsiteX172" fmla="*/ 1041466 w 3024845"/>
                  <a:gd name="connsiteY172" fmla="*/ 171018 h 840941"/>
                  <a:gd name="connsiteX173" fmla="*/ 1053880 w 3024845"/>
                  <a:gd name="connsiteY173" fmla="*/ 171018 h 840941"/>
                  <a:gd name="connsiteX174" fmla="*/ 1053880 w 3024845"/>
                  <a:gd name="connsiteY174" fmla="*/ 172099 h 840941"/>
                  <a:gd name="connsiteX175" fmla="*/ 1053880 w 3024845"/>
                  <a:gd name="connsiteY175" fmla="*/ 179665 h 840941"/>
                  <a:gd name="connsiteX176" fmla="*/ 1054640 w 3024845"/>
                  <a:gd name="connsiteY176" fmla="*/ 179665 h 840941"/>
                  <a:gd name="connsiteX177" fmla="*/ 1059960 w 3024845"/>
                  <a:gd name="connsiteY177" fmla="*/ 179665 h 840941"/>
                  <a:gd name="connsiteX178" fmla="*/ 1070093 w 3024845"/>
                  <a:gd name="connsiteY178" fmla="*/ 175341 h 840941"/>
                  <a:gd name="connsiteX179" fmla="*/ 1074146 w 3024845"/>
                  <a:gd name="connsiteY179" fmla="*/ 178584 h 840941"/>
                  <a:gd name="connsiteX180" fmla="*/ 1074146 w 3024845"/>
                  <a:gd name="connsiteY180" fmla="*/ 171018 h 840941"/>
                  <a:gd name="connsiteX181" fmla="*/ 1076426 w 3024845"/>
                  <a:gd name="connsiteY181" fmla="*/ 171018 h 840941"/>
                  <a:gd name="connsiteX182" fmla="*/ 1092387 w 3024845"/>
                  <a:gd name="connsiteY182" fmla="*/ 171018 h 840941"/>
                  <a:gd name="connsiteX183" fmla="*/ 1092387 w 3024845"/>
                  <a:gd name="connsiteY183" fmla="*/ 172099 h 840941"/>
                  <a:gd name="connsiteX184" fmla="*/ 1092387 w 3024845"/>
                  <a:gd name="connsiteY184" fmla="*/ 179665 h 840941"/>
                  <a:gd name="connsiteX185" fmla="*/ 1122787 w 3024845"/>
                  <a:gd name="connsiteY185" fmla="*/ 179665 h 840941"/>
                  <a:gd name="connsiteX186" fmla="*/ 1122787 w 3024845"/>
                  <a:gd name="connsiteY186" fmla="*/ 181286 h 840941"/>
                  <a:gd name="connsiteX187" fmla="*/ 1122787 w 3024845"/>
                  <a:gd name="connsiteY187" fmla="*/ 192636 h 840941"/>
                  <a:gd name="connsiteX188" fmla="*/ 1149134 w 3024845"/>
                  <a:gd name="connsiteY188" fmla="*/ 192636 h 840941"/>
                  <a:gd name="connsiteX189" fmla="*/ 1149134 w 3024845"/>
                  <a:gd name="connsiteY189" fmla="*/ 222900 h 840941"/>
                  <a:gd name="connsiteX190" fmla="*/ 1149894 w 3024845"/>
                  <a:gd name="connsiteY190" fmla="*/ 222900 h 840941"/>
                  <a:gd name="connsiteX191" fmla="*/ 1155214 w 3024845"/>
                  <a:gd name="connsiteY191" fmla="*/ 222900 h 840941"/>
                  <a:gd name="connsiteX192" fmla="*/ 1155214 w 3024845"/>
                  <a:gd name="connsiteY192" fmla="*/ 223981 h 840941"/>
                  <a:gd name="connsiteX193" fmla="*/ 1155214 w 3024845"/>
                  <a:gd name="connsiteY193" fmla="*/ 231548 h 840941"/>
                  <a:gd name="connsiteX194" fmla="*/ 1159268 w 3024845"/>
                  <a:gd name="connsiteY194" fmla="*/ 261812 h 840941"/>
                  <a:gd name="connsiteX195" fmla="*/ 1160028 w 3024845"/>
                  <a:gd name="connsiteY195" fmla="*/ 261812 h 840941"/>
                  <a:gd name="connsiteX196" fmla="*/ 1165348 w 3024845"/>
                  <a:gd name="connsiteY196" fmla="*/ 261812 h 840941"/>
                  <a:gd name="connsiteX197" fmla="*/ 1165348 w 3024845"/>
                  <a:gd name="connsiteY197" fmla="*/ 262623 h 840941"/>
                  <a:gd name="connsiteX198" fmla="*/ 1165348 w 3024845"/>
                  <a:gd name="connsiteY198" fmla="*/ 268298 h 840941"/>
                  <a:gd name="connsiteX199" fmla="*/ 1166361 w 3024845"/>
                  <a:gd name="connsiteY199" fmla="*/ 268298 h 840941"/>
                  <a:gd name="connsiteX200" fmla="*/ 1173454 w 3024845"/>
                  <a:gd name="connsiteY200" fmla="*/ 268298 h 840941"/>
                  <a:gd name="connsiteX201" fmla="*/ 1173454 w 3024845"/>
                  <a:gd name="connsiteY201" fmla="*/ 298563 h 840941"/>
                  <a:gd name="connsiteX202" fmla="*/ 1175481 w 3024845"/>
                  <a:gd name="connsiteY202" fmla="*/ 298563 h 840941"/>
                  <a:gd name="connsiteX203" fmla="*/ 1189668 w 3024845"/>
                  <a:gd name="connsiteY203" fmla="*/ 298563 h 840941"/>
                  <a:gd name="connsiteX204" fmla="*/ 1189668 w 3024845"/>
                  <a:gd name="connsiteY204" fmla="*/ 322342 h 840941"/>
                  <a:gd name="connsiteX205" fmla="*/ 1191695 w 3024845"/>
                  <a:gd name="connsiteY205" fmla="*/ 323963 h 840941"/>
                  <a:gd name="connsiteX206" fmla="*/ 1191695 w 3024845"/>
                  <a:gd name="connsiteY206" fmla="*/ 335313 h 840941"/>
                  <a:gd name="connsiteX207" fmla="*/ 1192455 w 3024845"/>
                  <a:gd name="connsiteY207" fmla="*/ 335313 h 840941"/>
                  <a:gd name="connsiteX208" fmla="*/ 1197775 w 3024845"/>
                  <a:gd name="connsiteY208" fmla="*/ 335313 h 840941"/>
                  <a:gd name="connsiteX209" fmla="*/ 1197775 w 3024845"/>
                  <a:gd name="connsiteY209" fmla="*/ 359092 h 840941"/>
                  <a:gd name="connsiteX210" fmla="*/ 1199041 w 3024845"/>
                  <a:gd name="connsiteY210" fmla="*/ 359092 h 840941"/>
                  <a:gd name="connsiteX211" fmla="*/ 1207908 w 3024845"/>
                  <a:gd name="connsiteY211" fmla="*/ 359092 h 840941"/>
                  <a:gd name="connsiteX212" fmla="*/ 1209935 w 3024845"/>
                  <a:gd name="connsiteY212" fmla="*/ 363146 h 840941"/>
                  <a:gd name="connsiteX213" fmla="*/ 1209935 w 3024845"/>
                  <a:gd name="connsiteY213" fmla="*/ 376387 h 840941"/>
                  <a:gd name="connsiteX214" fmla="*/ 1211455 w 3024845"/>
                  <a:gd name="connsiteY214" fmla="*/ 374495 h 840941"/>
                  <a:gd name="connsiteX215" fmla="*/ 1222095 w 3024845"/>
                  <a:gd name="connsiteY215" fmla="*/ 361254 h 840941"/>
                  <a:gd name="connsiteX216" fmla="*/ 1250469 w 3024845"/>
                  <a:gd name="connsiteY216" fmla="*/ 361254 h 840941"/>
                  <a:gd name="connsiteX217" fmla="*/ 1250469 w 3024845"/>
                  <a:gd name="connsiteY217" fmla="*/ 447725 h 840941"/>
                  <a:gd name="connsiteX218" fmla="*/ 1251229 w 3024845"/>
                  <a:gd name="connsiteY218" fmla="*/ 447725 h 840941"/>
                  <a:gd name="connsiteX219" fmla="*/ 1256549 w 3024845"/>
                  <a:gd name="connsiteY219" fmla="*/ 447725 h 840941"/>
                  <a:gd name="connsiteX220" fmla="*/ 1257309 w 3024845"/>
                  <a:gd name="connsiteY220" fmla="*/ 446374 h 840941"/>
                  <a:gd name="connsiteX221" fmla="*/ 1262629 w 3024845"/>
                  <a:gd name="connsiteY221" fmla="*/ 436916 h 840941"/>
                  <a:gd name="connsiteX222" fmla="*/ 1262629 w 3024845"/>
                  <a:gd name="connsiteY222" fmla="*/ 438808 h 840941"/>
                  <a:gd name="connsiteX223" fmla="*/ 1262629 w 3024845"/>
                  <a:gd name="connsiteY223" fmla="*/ 452049 h 840941"/>
                  <a:gd name="connsiteX224" fmla="*/ 1266682 w 3024845"/>
                  <a:gd name="connsiteY224" fmla="*/ 406652 h 840941"/>
                  <a:gd name="connsiteX225" fmla="*/ 1267442 w 3024845"/>
                  <a:gd name="connsiteY225" fmla="*/ 406652 h 840941"/>
                  <a:gd name="connsiteX226" fmla="*/ 1272762 w 3024845"/>
                  <a:gd name="connsiteY226" fmla="*/ 406652 h 840941"/>
                  <a:gd name="connsiteX227" fmla="*/ 1272762 w 3024845"/>
                  <a:gd name="connsiteY227" fmla="*/ 341798 h 840941"/>
                  <a:gd name="connsiteX228" fmla="*/ 1273776 w 3024845"/>
                  <a:gd name="connsiteY228" fmla="*/ 341798 h 840941"/>
                  <a:gd name="connsiteX229" fmla="*/ 1280869 w 3024845"/>
                  <a:gd name="connsiteY229" fmla="*/ 341798 h 840941"/>
                  <a:gd name="connsiteX230" fmla="*/ 1293029 w 3024845"/>
                  <a:gd name="connsiteY230" fmla="*/ 298563 h 840941"/>
                  <a:gd name="connsiteX231" fmla="*/ 1294296 w 3024845"/>
                  <a:gd name="connsiteY231" fmla="*/ 298563 h 840941"/>
                  <a:gd name="connsiteX232" fmla="*/ 1303163 w 3024845"/>
                  <a:gd name="connsiteY232" fmla="*/ 298563 h 840941"/>
                  <a:gd name="connsiteX233" fmla="*/ 1313296 w 3024845"/>
                  <a:gd name="connsiteY233" fmla="*/ 341798 h 840941"/>
                  <a:gd name="connsiteX234" fmla="*/ 1314309 w 3024845"/>
                  <a:gd name="connsiteY234" fmla="*/ 341798 h 840941"/>
                  <a:gd name="connsiteX235" fmla="*/ 1321403 w 3024845"/>
                  <a:gd name="connsiteY235" fmla="*/ 341798 h 840941"/>
                  <a:gd name="connsiteX236" fmla="*/ 1321403 w 3024845"/>
                  <a:gd name="connsiteY236" fmla="*/ 380710 h 840941"/>
                  <a:gd name="connsiteX237" fmla="*/ 1323176 w 3024845"/>
                  <a:gd name="connsiteY237" fmla="*/ 380710 h 840941"/>
                  <a:gd name="connsiteX238" fmla="*/ 1335590 w 3024845"/>
                  <a:gd name="connsiteY238" fmla="*/ 380710 h 840941"/>
                  <a:gd name="connsiteX239" fmla="*/ 1335590 w 3024845"/>
                  <a:gd name="connsiteY239" fmla="*/ 382872 h 840941"/>
                  <a:gd name="connsiteX240" fmla="*/ 1335590 w 3024845"/>
                  <a:gd name="connsiteY240" fmla="*/ 398004 h 840941"/>
                  <a:gd name="connsiteX241" fmla="*/ 1339643 w 3024845"/>
                  <a:gd name="connsiteY241" fmla="*/ 395843 h 840941"/>
                  <a:gd name="connsiteX242" fmla="*/ 1339643 w 3024845"/>
                  <a:gd name="connsiteY242" fmla="*/ 380710 h 840941"/>
                  <a:gd name="connsiteX243" fmla="*/ 1341163 w 3024845"/>
                  <a:gd name="connsiteY243" fmla="*/ 380710 h 840941"/>
                  <a:gd name="connsiteX244" fmla="*/ 1351803 w 3024845"/>
                  <a:gd name="connsiteY244" fmla="*/ 380710 h 840941"/>
                  <a:gd name="connsiteX245" fmla="*/ 1351803 w 3024845"/>
                  <a:gd name="connsiteY245" fmla="*/ 382331 h 840941"/>
                  <a:gd name="connsiteX246" fmla="*/ 1351803 w 3024845"/>
                  <a:gd name="connsiteY246" fmla="*/ 393681 h 840941"/>
                  <a:gd name="connsiteX247" fmla="*/ 1382204 w 3024845"/>
                  <a:gd name="connsiteY247" fmla="*/ 393681 h 840941"/>
                  <a:gd name="connsiteX248" fmla="*/ 1382204 w 3024845"/>
                  <a:gd name="connsiteY248" fmla="*/ 356931 h 840941"/>
                  <a:gd name="connsiteX249" fmla="*/ 1383470 w 3024845"/>
                  <a:gd name="connsiteY249" fmla="*/ 356931 h 840941"/>
                  <a:gd name="connsiteX250" fmla="*/ 1392337 w 3024845"/>
                  <a:gd name="connsiteY250" fmla="*/ 356931 h 840941"/>
                  <a:gd name="connsiteX251" fmla="*/ 1392337 w 3024845"/>
                  <a:gd name="connsiteY251" fmla="*/ 378548 h 840941"/>
                  <a:gd name="connsiteX252" fmla="*/ 1394364 w 3024845"/>
                  <a:gd name="connsiteY252" fmla="*/ 346122 h 840941"/>
                  <a:gd name="connsiteX253" fmla="*/ 1416657 w 3024845"/>
                  <a:gd name="connsiteY253" fmla="*/ 346122 h 840941"/>
                  <a:gd name="connsiteX254" fmla="*/ 1416657 w 3024845"/>
                  <a:gd name="connsiteY254" fmla="*/ 344500 h 840941"/>
                  <a:gd name="connsiteX255" fmla="*/ 1416657 w 3024845"/>
                  <a:gd name="connsiteY255" fmla="*/ 333151 h 840941"/>
                  <a:gd name="connsiteX256" fmla="*/ 1417417 w 3024845"/>
                  <a:gd name="connsiteY256" fmla="*/ 333151 h 840941"/>
                  <a:gd name="connsiteX257" fmla="*/ 1422737 w 3024845"/>
                  <a:gd name="connsiteY257" fmla="*/ 333151 h 840941"/>
                  <a:gd name="connsiteX258" fmla="*/ 1422737 w 3024845"/>
                  <a:gd name="connsiteY258" fmla="*/ 331260 h 840941"/>
                  <a:gd name="connsiteX259" fmla="*/ 1422737 w 3024845"/>
                  <a:gd name="connsiteY259" fmla="*/ 318019 h 840941"/>
                  <a:gd name="connsiteX260" fmla="*/ 1426791 w 3024845"/>
                  <a:gd name="connsiteY260" fmla="*/ 324504 h 840941"/>
                  <a:gd name="connsiteX261" fmla="*/ 1429071 w 3024845"/>
                  <a:gd name="connsiteY261" fmla="*/ 324504 h 840941"/>
                  <a:gd name="connsiteX262" fmla="*/ 1445031 w 3024845"/>
                  <a:gd name="connsiteY262" fmla="*/ 324504 h 840941"/>
                  <a:gd name="connsiteX263" fmla="*/ 1445031 w 3024845"/>
                  <a:gd name="connsiteY263" fmla="*/ 323693 h 840941"/>
                  <a:gd name="connsiteX264" fmla="*/ 1445031 w 3024845"/>
                  <a:gd name="connsiteY264" fmla="*/ 318019 h 840941"/>
                  <a:gd name="connsiteX265" fmla="*/ 1445791 w 3024845"/>
                  <a:gd name="connsiteY265" fmla="*/ 318019 h 840941"/>
                  <a:gd name="connsiteX266" fmla="*/ 1451111 w 3024845"/>
                  <a:gd name="connsiteY266" fmla="*/ 318019 h 840941"/>
                  <a:gd name="connsiteX267" fmla="*/ 1451111 w 3024845"/>
                  <a:gd name="connsiteY267" fmla="*/ 319370 h 840941"/>
                  <a:gd name="connsiteX268" fmla="*/ 1451111 w 3024845"/>
                  <a:gd name="connsiteY268" fmla="*/ 328828 h 840941"/>
                  <a:gd name="connsiteX269" fmla="*/ 1489618 w 3024845"/>
                  <a:gd name="connsiteY269" fmla="*/ 328828 h 840941"/>
                  <a:gd name="connsiteX270" fmla="*/ 1489618 w 3024845"/>
                  <a:gd name="connsiteY270" fmla="*/ 467181 h 840941"/>
                  <a:gd name="connsiteX271" fmla="*/ 1491138 w 3024845"/>
                  <a:gd name="connsiteY271" fmla="*/ 467181 h 840941"/>
                  <a:gd name="connsiteX272" fmla="*/ 1501778 w 3024845"/>
                  <a:gd name="connsiteY272" fmla="*/ 467181 h 840941"/>
                  <a:gd name="connsiteX273" fmla="*/ 1501778 w 3024845"/>
                  <a:gd name="connsiteY273" fmla="*/ 454211 h 840941"/>
                  <a:gd name="connsiteX274" fmla="*/ 1505832 w 3024845"/>
                  <a:gd name="connsiteY274" fmla="*/ 454211 h 840941"/>
                  <a:gd name="connsiteX275" fmla="*/ 1505832 w 3024845"/>
                  <a:gd name="connsiteY275" fmla="*/ 467181 h 840941"/>
                  <a:gd name="connsiteX276" fmla="*/ 1536232 w 3024845"/>
                  <a:gd name="connsiteY276" fmla="*/ 467181 h 840941"/>
                  <a:gd name="connsiteX277" fmla="*/ 1536232 w 3024845"/>
                  <a:gd name="connsiteY277" fmla="*/ 436916 h 840941"/>
                  <a:gd name="connsiteX278" fmla="*/ 1548392 w 3024845"/>
                  <a:gd name="connsiteY278" fmla="*/ 436916 h 840941"/>
                  <a:gd name="connsiteX279" fmla="*/ 1560552 w 3024845"/>
                  <a:gd name="connsiteY279" fmla="*/ 434755 h 840941"/>
                  <a:gd name="connsiteX280" fmla="*/ 1564606 w 3024845"/>
                  <a:gd name="connsiteY280" fmla="*/ 436916 h 840941"/>
                  <a:gd name="connsiteX281" fmla="*/ 1574739 w 3024845"/>
                  <a:gd name="connsiteY281" fmla="*/ 436916 h 840941"/>
                  <a:gd name="connsiteX282" fmla="*/ 1574739 w 3024845"/>
                  <a:gd name="connsiteY282" fmla="*/ 467181 h 840941"/>
                  <a:gd name="connsiteX283" fmla="*/ 1582846 w 3024845"/>
                  <a:gd name="connsiteY283" fmla="*/ 467181 h 840941"/>
                  <a:gd name="connsiteX284" fmla="*/ 1582846 w 3024845"/>
                  <a:gd name="connsiteY284" fmla="*/ 484476 h 840941"/>
                  <a:gd name="connsiteX285" fmla="*/ 1592182 w 3024845"/>
                  <a:gd name="connsiteY285" fmla="*/ 485381 h 840941"/>
                  <a:gd name="connsiteX286" fmla="*/ 1605140 w 3024845"/>
                  <a:gd name="connsiteY286" fmla="*/ 485381 h 840941"/>
                  <a:gd name="connsiteX287" fmla="*/ 1605140 w 3024845"/>
                  <a:gd name="connsiteY287" fmla="*/ 469343 h 840941"/>
                  <a:gd name="connsiteX288" fmla="*/ 1673096 w 3024845"/>
                  <a:gd name="connsiteY288" fmla="*/ 469343 h 840941"/>
                  <a:gd name="connsiteX289" fmla="*/ 1673096 w 3024845"/>
                  <a:gd name="connsiteY289" fmla="*/ 384090 h 840941"/>
                  <a:gd name="connsiteX290" fmla="*/ 1745104 w 3024845"/>
                  <a:gd name="connsiteY290" fmla="*/ 384090 h 840941"/>
                  <a:gd name="connsiteX291" fmla="*/ 1745104 w 3024845"/>
                  <a:gd name="connsiteY291" fmla="*/ 462858 h 840941"/>
                  <a:gd name="connsiteX292" fmla="*/ 1747008 w 3024845"/>
                  <a:gd name="connsiteY292" fmla="*/ 462858 h 840941"/>
                  <a:gd name="connsiteX293" fmla="*/ 1748250 w 3024845"/>
                  <a:gd name="connsiteY293" fmla="*/ 485381 h 840941"/>
                  <a:gd name="connsiteX294" fmla="*/ 1757926 w 3024845"/>
                  <a:gd name="connsiteY294" fmla="*/ 485381 h 840941"/>
                  <a:gd name="connsiteX295" fmla="*/ 1759168 w 3024845"/>
                  <a:gd name="connsiteY295" fmla="*/ 462858 h 840941"/>
                  <a:gd name="connsiteX296" fmla="*/ 1765248 w 3024845"/>
                  <a:gd name="connsiteY296" fmla="*/ 462858 h 840941"/>
                  <a:gd name="connsiteX297" fmla="*/ 1766490 w 3024845"/>
                  <a:gd name="connsiteY297" fmla="*/ 485381 h 840941"/>
                  <a:gd name="connsiteX298" fmla="*/ 1817112 w 3024845"/>
                  <a:gd name="connsiteY298" fmla="*/ 485381 h 840941"/>
                  <a:gd name="connsiteX299" fmla="*/ 1817112 w 3024845"/>
                  <a:gd name="connsiteY299" fmla="*/ 322353 h 840941"/>
                  <a:gd name="connsiteX300" fmla="*/ 2014439 w 3024845"/>
                  <a:gd name="connsiteY300" fmla="*/ 322353 h 840941"/>
                  <a:gd name="connsiteX301" fmla="*/ 2014439 w 3024845"/>
                  <a:gd name="connsiteY301" fmla="*/ 485381 h 840941"/>
                  <a:gd name="connsiteX302" fmla="*/ 2033136 w 3024845"/>
                  <a:gd name="connsiteY302" fmla="*/ 485381 h 840941"/>
                  <a:gd name="connsiteX303" fmla="*/ 2033136 w 3024845"/>
                  <a:gd name="connsiteY303" fmla="*/ 402688 h 840941"/>
                  <a:gd name="connsiteX304" fmla="*/ 2128256 w 3024845"/>
                  <a:gd name="connsiteY304" fmla="*/ 402688 h 840941"/>
                  <a:gd name="connsiteX305" fmla="*/ 2180720 w 3024845"/>
                  <a:gd name="connsiteY305" fmla="*/ 337475 h 840941"/>
                  <a:gd name="connsiteX306" fmla="*/ 2245574 w 3024845"/>
                  <a:gd name="connsiteY306" fmla="*/ 337475 h 840941"/>
                  <a:gd name="connsiteX307" fmla="*/ 2245574 w 3024845"/>
                  <a:gd name="connsiteY307" fmla="*/ 413137 h 840941"/>
                  <a:gd name="connsiteX308" fmla="*/ 2253681 w 3024845"/>
                  <a:gd name="connsiteY308" fmla="*/ 413137 h 840941"/>
                  <a:gd name="connsiteX309" fmla="*/ 2255708 w 3024845"/>
                  <a:gd name="connsiteY309" fmla="*/ 406652 h 840941"/>
                  <a:gd name="connsiteX310" fmla="*/ 2261788 w 3024845"/>
                  <a:gd name="connsiteY310" fmla="*/ 406652 h 840941"/>
                  <a:gd name="connsiteX311" fmla="*/ 2263815 w 3024845"/>
                  <a:gd name="connsiteY311" fmla="*/ 415299 h 840941"/>
                  <a:gd name="connsiteX312" fmla="*/ 2275975 w 3024845"/>
                  <a:gd name="connsiteY312" fmla="*/ 415299 h 840941"/>
                  <a:gd name="connsiteX313" fmla="*/ 2275975 w 3024845"/>
                  <a:gd name="connsiteY313" fmla="*/ 408813 h 840941"/>
                  <a:gd name="connsiteX314" fmla="*/ 2298268 w 3024845"/>
                  <a:gd name="connsiteY314" fmla="*/ 408813 h 840941"/>
                  <a:gd name="connsiteX315" fmla="*/ 2298268 w 3024845"/>
                  <a:gd name="connsiteY315" fmla="*/ 415299 h 840941"/>
                  <a:gd name="connsiteX316" fmla="*/ 2318535 w 3024845"/>
                  <a:gd name="connsiteY316" fmla="*/ 415299 h 840941"/>
                  <a:gd name="connsiteX317" fmla="*/ 2318535 w 3024845"/>
                  <a:gd name="connsiteY317" fmla="*/ 460696 h 840941"/>
                  <a:gd name="connsiteX318" fmla="*/ 2332722 w 3024845"/>
                  <a:gd name="connsiteY318" fmla="*/ 460696 h 840941"/>
                  <a:gd name="connsiteX319" fmla="*/ 2332722 w 3024845"/>
                  <a:gd name="connsiteY319" fmla="*/ 447725 h 840941"/>
                  <a:gd name="connsiteX320" fmla="*/ 2348936 w 3024845"/>
                  <a:gd name="connsiteY320" fmla="*/ 447725 h 840941"/>
                  <a:gd name="connsiteX321" fmla="*/ 2348936 w 3024845"/>
                  <a:gd name="connsiteY321" fmla="*/ 268298 h 840941"/>
                  <a:gd name="connsiteX322" fmla="*/ 2355016 w 3024845"/>
                  <a:gd name="connsiteY322" fmla="*/ 261812 h 840941"/>
                  <a:gd name="connsiteX323" fmla="*/ 2427977 w 3024845"/>
                  <a:gd name="connsiteY323" fmla="*/ 261812 h 840941"/>
                  <a:gd name="connsiteX324" fmla="*/ 2427977 w 3024845"/>
                  <a:gd name="connsiteY324" fmla="*/ 270460 h 840941"/>
                  <a:gd name="connsiteX325" fmla="*/ 2438110 w 3024845"/>
                  <a:gd name="connsiteY325" fmla="*/ 270460 h 840941"/>
                  <a:gd name="connsiteX326" fmla="*/ 2438110 w 3024845"/>
                  <a:gd name="connsiteY326" fmla="*/ 385034 h 840941"/>
                  <a:gd name="connsiteX327" fmla="*/ 2460404 w 3024845"/>
                  <a:gd name="connsiteY327" fmla="*/ 385034 h 840941"/>
                  <a:gd name="connsiteX328" fmla="*/ 2460404 w 3024845"/>
                  <a:gd name="connsiteY328" fmla="*/ 318019 h 840941"/>
                  <a:gd name="connsiteX329" fmla="*/ 2486751 w 3024845"/>
                  <a:gd name="connsiteY329" fmla="*/ 318019 h 840941"/>
                  <a:gd name="connsiteX330" fmla="*/ 2490804 w 3024845"/>
                  <a:gd name="connsiteY330" fmla="*/ 313695 h 840941"/>
                  <a:gd name="connsiteX331" fmla="*/ 2498911 w 3024845"/>
                  <a:gd name="connsiteY331" fmla="*/ 313695 h 840941"/>
                  <a:gd name="connsiteX332" fmla="*/ 2502964 w 3024845"/>
                  <a:gd name="connsiteY332" fmla="*/ 318019 h 840941"/>
                  <a:gd name="connsiteX333" fmla="*/ 2525258 w 3024845"/>
                  <a:gd name="connsiteY333" fmla="*/ 318019 h 840941"/>
                  <a:gd name="connsiteX334" fmla="*/ 2525258 w 3024845"/>
                  <a:gd name="connsiteY334" fmla="*/ 201283 h 840941"/>
                  <a:gd name="connsiteX335" fmla="*/ 2582005 w 3024845"/>
                  <a:gd name="connsiteY335" fmla="*/ 190474 h 840941"/>
                  <a:gd name="connsiteX336" fmla="*/ 2582005 w 3024845"/>
                  <a:gd name="connsiteY336" fmla="*/ 191555 h 840941"/>
                  <a:gd name="connsiteX337" fmla="*/ 2582005 w 3024845"/>
                  <a:gd name="connsiteY337" fmla="*/ 199121 h 840941"/>
                  <a:gd name="connsiteX338" fmla="*/ 2608352 w 3024845"/>
                  <a:gd name="connsiteY338" fmla="*/ 199121 h 840941"/>
                  <a:gd name="connsiteX339" fmla="*/ 2608352 w 3024845"/>
                  <a:gd name="connsiteY339" fmla="*/ 454211 h 840941"/>
                  <a:gd name="connsiteX340" fmla="*/ 2630646 w 3024845"/>
                  <a:gd name="connsiteY340" fmla="*/ 454211 h 840941"/>
                  <a:gd name="connsiteX341" fmla="*/ 2630646 w 3024845"/>
                  <a:gd name="connsiteY341" fmla="*/ 449887 h 840941"/>
                  <a:gd name="connsiteX342" fmla="*/ 2642806 w 3024845"/>
                  <a:gd name="connsiteY342" fmla="*/ 449887 h 840941"/>
                  <a:gd name="connsiteX343" fmla="*/ 2642806 w 3024845"/>
                  <a:gd name="connsiteY343" fmla="*/ 454211 h 840941"/>
                  <a:gd name="connsiteX344" fmla="*/ 2667126 w 3024845"/>
                  <a:gd name="connsiteY344" fmla="*/ 454211 h 840941"/>
                  <a:gd name="connsiteX345" fmla="*/ 2667126 w 3024845"/>
                  <a:gd name="connsiteY345" fmla="*/ 441240 h 840941"/>
                  <a:gd name="connsiteX346" fmla="*/ 2695500 w 3024845"/>
                  <a:gd name="connsiteY346" fmla="*/ 441240 h 840941"/>
                  <a:gd name="connsiteX347" fmla="*/ 2707660 w 3024845"/>
                  <a:gd name="connsiteY347" fmla="*/ 436916 h 840941"/>
                  <a:gd name="connsiteX348" fmla="*/ 2727927 w 3024845"/>
                  <a:gd name="connsiteY348" fmla="*/ 441240 h 840941"/>
                  <a:gd name="connsiteX349" fmla="*/ 2727927 w 3024845"/>
                  <a:gd name="connsiteY349" fmla="*/ 423946 h 840941"/>
                  <a:gd name="connsiteX350" fmla="*/ 2736034 w 3024845"/>
                  <a:gd name="connsiteY350" fmla="*/ 423946 h 840941"/>
                  <a:gd name="connsiteX351" fmla="*/ 2736034 w 3024845"/>
                  <a:gd name="connsiteY351" fmla="*/ 410975 h 840941"/>
                  <a:gd name="connsiteX352" fmla="*/ 2792781 w 3024845"/>
                  <a:gd name="connsiteY352" fmla="*/ 410975 h 840941"/>
                  <a:gd name="connsiteX353" fmla="*/ 2792781 w 3024845"/>
                  <a:gd name="connsiteY353" fmla="*/ 380710 h 840941"/>
                  <a:gd name="connsiteX354" fmla="*/ 2811021 w 3024845"/>
                  <a:gd name="connsiteY354" fmla="*/ 380710 h 840941"/>
                  <a:gd name="connsiteX355" fmla="*/ 2811021 w 3024845"/>
                  <a:gd name="connsiteY355" fmla="*/ 374225 h 840941"/>
                  <a:gd name="connsiteX356" fmla="*/ 2823181 w 3024845"/>
                  <a:gd name="connsiteY356" fmla="*/ 374225 h 840941"/>
                  <a:gd name="connsiteX357" fmla="*/ 2823181 w 3024845"/>
                  <a:gd name="connsiteY357" fmla="*/ 380710 h 840941"/>
                  <a:gd name="connsiteX358" fmla="*/ 2839395 w 3024845"/>
                  <a:gd name="connsiteY358" fmla="*/ 380710 h 840941"/>
                  <a:gd name="connsiteX359" fmla="*/ 2839395 w 3024845"/>
                  <a:gd name="connsiteY359" fmla="*/ 430431 h 840941"/>
                  <a:gd name="connsiteX360" fmla="*/ 2871822 w 3024845"/>
                  <a:gd name="connsiteY360" fmla="*/ 430431 h 840941"/>
                  <a:gd name="connsiteX361" fmla="*/ 2871822 w 3024845"/>
                  <a:gd name="connsiteY361" fmla="*/ 404490 h 840941"/>
                  <a:gd name="connsiteX362" fmla="*/ 2910329 w 3024845"/>
                  <a:gd name="connsiteY362" fmla="*/ 404490 h 840941"/>
                  <a:gd name="connsiteX363" fmla="*/ 2910329 w 3024845"/>
                  <a:gd name="connsiteY363" fmla="*/ 374225 h 840941"/>
                  <a:gd name="connsiteX364" fmla="*/ 2958970 w 3024845"/>
                  <a:gd name="connsiteY364" fmla="*/ 374225 h 840941"/>
                  <a:gd name="connsiteX365" fmla="*/ 2958970 w 3024845"/>
                  <a:gd name="connsiteY365" fmla="*/ 485381 h 840941"/>
                  <a:gd name="connsiteX366" fmla="*/ 2958970 w 3024845"/>
                  <a:gd name="connsiteY366" fmla="*/ 499160 h 840941"/>
                  <a:gd name="connsiteX367" fmla="*/ 3024845 w 3024845"/>
                  <a:gd name="connsiteY367" fmla="*/ 499160 h 840941"/>
                  <a:gd name="connsiteX368" fmla="*/ 3024845 w 3024845"/>
                  <a:gd name="connsiteY368" fmla="*/ 840941 h 840941"/>
                  <a:gd name="connsiteX369" fmla="*/ 2054 w 3024845"/>
                  <a:gd name="connsiteY369" fmla="*/ 838608 h 840941"/>
                  <a:gd name="connsiteX370" fmla="*/ 0 w 3024845"/>
                  <a:gd name="connsiteY370" fmla="*/ 404490 h 840941"/>
                  <a:gd name="connsiteX371" fmla="*/ 20267 w 3024845"/>
                  <a:gd name="connsiteY371" fmla="*/ 404490 h 840941"/>
                  <a:gd name="connsiteX372" fmla="*/ 20774 w 3024845"/>
                  <a:gd name="connsiteY372" fmla="*/ 403409 h 840941"/>
                  <a:gd name="connsiteX373" fmla="*/ 24320 w 3024845"/>
                  <a:gd name="connsiteY373" fmla="*/ 395843 h 840941"/>
                  <a:gd name="connsiteX374" fmla="*/ 26094 w 3024845"/>
                  <a:gd name="connsiteY374" fmla="*/ 396113 h 840941"/>
                  <a:gd name="connsiteX375" fmla="*/ 38507 w 3024845"/>
                  <a:gd name="connsiteY375" fmla="*/ 398004 h 840941"/>
                  <a:gd name="connsiteX376" fmla="*/ 39014 w 3024845"/>
                  <a:gd name="connsiteY376" fmla="*/ 399356 h 840941"/>
                  <a:gd name="connsiteX377" fmla="*/ 42560 w 3024845"/>
                  <a:gd name="connsiteY377" fmla="*/ 408813 h 840941"/>
                  <a:gd name="connsiteX378" fmla="*/ 68907 w 3024845"/>
                  <a:gd name="connsiteY378" fmla="*/ 410975 h 840941"/>
                  <a:gd name="connsiteX379" fmla="*/ 68907 w 3024845"/>
                  <a:gd name="connsiteY379" fmla="*/ 287754 h 840941"/>
                  <a:gd name="connsiteX380" fmla="*/ 70934 w 3024845"/>
                  <a:gd name="connsiteY380" fmla="*/ 287754 h 840941"/>
                  <a:gd name="connsiteX381" fmla="*/ 85121 w 3024845"/>
                  <a:gd name="connsiteY381" fmla="*/ 287754 h 840941"/>
                  <a:gd name="connsiteX382" fmla="*/ 85121 w 3024845"/>
                  <a:gd name="connsiteY382" fmla="*/ 151562 h 840941"/>
                  <a:gd name="connsiteX383" fmla="*/ 86894 w 3024845"/>
                  <a:gd name="connsiteY383" fmla="*/ 151562 h 840941"/>
                  <a:gd name="connsiteX384" fmla="*/ 99308 w 3024845"/>
                  <a:gd name="connsiteY384" fmla="*/ 151562 h 840941"/>
                  <a:gd name="connsiteX385" fmla="*/ 99308 w 3024845"/>
                  <a:gd name="connsiteY385" fmla="*/ 36988 h 840941"/>
                  <a:gd name="connsiteX0" fmla="*/ 99308 w 3024845"/>
                  <a:gd name="connsiteY0" fmla="*/ 0 h 803953"/>
                  <a:gd name="connsiteX1" fmla="*/ 220909 w 3024845"/>
                  <a:gd name="connsiteY1" fmla="*/ 114574 h 803953"/>
                  <a:gd name="connsiteX2" fmla="*/ 223189 w 3024845"/>
                  <a:gd name="connsiteY2" fmla="*/ 114574 h 803953"/>
                  <a:gd name="connsiteX3" fmla="*/ 239150 w 3024845"/>
                  <a:gd name="connsiteY3" fmla="*/ 114574 h 803953"/>
                  <a:gd name="connsiteX4" fmla="*/ 239150 w 3024845"/>
                  <a:gd name="connsiteY4" fmla="*/ 255089 h 803953"/>
                  <a:gd name="connsiteX5" fmla="*/ 240670 w 3024845"/>
                  <a:gd name="connsiteY5" fmla="*/ 254819 h 803953"/>
                  <a:gd name="connsiteX6" fmla="*/ 251310 w 3024845"/>
                  <a:gd name="connsiteY6" fmla="*/ 252928 h 803953"/>
                  <a:gd name="connsiteX7" fmla="*/ 249283 w 3024845"/>
                  <a:gd name="connsiteY7" fmla="*/ 341560 h 803953"/>
                  <a:gd name="connsiteX8" fmla="*/ 250803 w 3024845"/>
                  <a:gd name="connsiteY8" fmla="*/ 341831 h 803953"/>
                  <a:gd name="connsiteX9" fmla="*/ 261443 w 3024845"/>
                  <a:gd name="connsiteY9" fmla="*/ 343722 h 803953"/>
                  <a:gd name="connsiteX10" fmla="*/ 261696 w 3024845"/>
                  <a:gd name="connsiteY10" fmla="*/ 344533 h 803953"/>
                  <a:gd name="connsiteX11" fmla="*/ 263470 w 3024845"/>
                  <a:gd name="connsiteY11" fmla="*/ 350208 h 803953"/>
                  <a:gd name="connsiteX12" fmla="*/ 264230 w 3024845"/>
                  <a:gd name="connsiteY12" fmla="*/ 347776 h 803953"/>
                  <a:gd name="connsiteX13" fmla="*/ 269550 w 3024845"/>
                  <a:gd name="connsiteY13" fmla="*/ 330752 h 803953"/>
                  <a:gd name="connsiteX14" fmla="*/ 271323 w 3024845"/>
                  <a:gd name="connsiteY14" fmla="*/ 330752 h 803953"/>
                  <a:gd name="connsiteX15" fmla="*/ 283737 w 3024845"/>
                  <a:gd name="connsiteY15" fmla="*/ 330752 h 803953"/>
                  <a:gd name="connsiteX16" fmla="*/ 283737 w 3024845"/>
                  <a:gd name="connsiteY16" fmla="*/ 363178 h 803953"/>
                  <a:gd name="connsiteX17" fmla="*/ 284750 w 3024845"/>
                  <a:gd name="connsiteY17" fmla="*/ 363719 h 803953"/>
                  <a:gd name="connsiteX18" fmla="*/ 291844 w 3024845"/>
                  <a:gd name="connsiteY18" fmla="*/ 367502 h 803953"/>
                  <a:gd name="connsiteX19" fmla="*/ 291844 w 3024845"/>
                  <a:gd name="connsiteY19" fmla="*/ 368853 h 803953"/>
                  <a:gd name="connsiteX20" fmla="*/ 291844 w 3024845"/>
                  <a:gd name="connsiteY20" fmla="*/ 378311 h 803953"/>
                  <a:gd name="connsiteX21" fmla="*/ 336431 w 3024845"/>
                  <a:gd name="connsiteY21" fmla="*/ 378311 h 803953"/>
                  <a:gd name="connsiteX22" fmla="*/ 336431 w 3024845"/>
                  <a:gd name="connsiteY22" fmla="*/ 379392 h 803953"/>
                  <a:gd name="connsiteX23" fmla="*/ 336431 w 3024845"/>
                  <a:gd name="connsiteY23" fmla="*/ 386958 h 803953"/>
                  <a:gd name="connsiteX24" fmla="*/ 338457 w 3024845"/>
                  <a:gd name="connsiteY24" fmla="*/ 386958 h 803953"/>
                  <a:gd name="connsiteX25" fmla="*/ 352644 w 3024845"/>
                  <a:gd name="connsiteY25" fmla="*/ 386958 h 803953"/>
                  <a:gd name="connsiteX26" fmla="*/ 352644 w 3024845"/>
                  <a:gd name="connsiteY26" fmla="*/ 356693 h 803953"/>
                  <a:gd name="connsiteX27" fmla="*/ 397231 w 3024845"/>
                  <a:gd name="connsiteY27" fmla="*/ 356693 h 803953"/>
                  <a:gd name="connsiteX28" fmla="*/ 397231 w 3024845"/>
                  <a:gd name="connsiteY28" fmla="*/ 355342 h 803953"/>
                  <a:gd name="connsiteX29" fmla="*/ 397231 w 3024845"/>
                  <a:gd name="connsiteY29" fmla="*/ 345884 h 803953"/>
                  <a:gd name="connsiteX30" fmla="*/ 398245 w 3024845"/>
                  <a:gd name="connsiteY30" fmla="*/ 345884 h 803953"/>
                  <a:gd name="connsiteX31" fmla="*/ 405338 w 3024845"/>
                  <a:gd name="connsiteY31" fmla="*/ 345884 h 803953"/>
                  <a:gd name="connsiteX32" fmla="*/ 405338 w 3024845"/>
                  <a:gd name="connsiteY32" fmla="*/ 343993 h 803953"/>
                  <a:gd name="connsiteX33" fmla="*/ 405338 w 3024845"/>
                  <a:gd name="connsiteY33" fmla="*/ 330752 h 803953"/>
                  <a:gd name="connsiteX34" fmla="*/ 406098 w 3024845"/>
                  <a:gd name="connsiteY34" fmla="*/ 330752 h 803953"/>
                  <a:gd name="connsiteX35" fmla="*/ 411418 w 3024845"/>
                  <a:gd name="connsiteY35" fmla="*/ 330752 h 803953"/>
                  <a:gd name="connsiteX36" fmla="*/ 411418 w 3024845"/>
                  <a:gd name="connsiteY36" fmla="*/ 329671 h 803953"/>
                  <a:gd name="connsiteX37" fmla="*/ 411418 w 3024845"/>
                  <a:gd name="connsiteY37" fmla="*/ 322104 h 803953"/>
                  <a:gd name="connsiteX38" fmla="*/ 413445 w 3024845"/>
                  <a:gd name="connsiteY38" fmla="*/ 322104 h 803953"/>
                  <a:gd name="connsiteX39" fmla="*/ 427632 w 3024845"/>
                  <a:gd name="connsiteY39" fmla="*/ 322104 h 803953"/>
                  <a:gd name="connsiteX40" fmla="*/ 427632 w 3024845"/>
                  <a:gd name="connsiteY40" fmla="*/ 323185 h 803953"/>
                  <a:gd name="connsiteX41" fmla="*/ 427632 w 3024845"/>
                  <a:gd name="connsiteY41" fmla="*/ 330752 h 803953"/>
                  <a:gd name="connsiteX42" fmla="*/ 449925 w 3024845"/>
                  <a:gd name="connsiteY42" fmla="*/ 330752 h 803953"/>
                  <a:gd name="connsiteX43" fmla="*/ 449925 w 3024845"/>
                  <a:gd name="connsiteY43" fmla="*/ 328860 h 803953"/>
                  <a:gd name="connsiteX44" fmla="*/ 449925 w 3024845"/>
                  <a:gd name="connsiteY44" fmla="*/ 315619 h 803953"/>
                  <a:gd name="connsiteX45" fmla="*/ 451699 w 3024845"/>
                  <a:gd name="connsiteY45" fmla="*/ 315619 h 803953"/>
                  <a:gd name="connsiteX46" fmla="*/ 464112 w 3024845"/>
                  <a:gd name="connsiteY46" fmla="*/ 315619 h 803953"/>
                  <a:gd name="connsiteX47" fmla="*/ 464112 w 3024845"/>
                  <a:gd name="connsiteY47" fmla="*/ 339399 h 803953"/>
                  <a:gd name="connsiteX48" fmla="*/ 465126 w 3024845"/>
                  <a:gd name="connsiteY48" fmla="*/ 339399 h 803953"/>
                  <a:gd name="connsiteX49" fmla="*/ 472219 w 3024845"/>
                  <a:gd name="connsiteY49" fmla="*/ 339399 h 803953"/>
                  <a:gd name="connsiteX50" fmla="*/ 472219 w 3024845"/>
                  <a:gd name="connsiteY50" fmla="*/ 338318 h 803953"/>
                  <a:gd name="connsiteX51" fmla="*/ 472219 w 3024845"/>
                  <a:gd name="connsiteY51" fmla="*/ 330752 h 803953"/>
                  <a:gd name="connsiteX52" fmla="*/ 473992 w 3024845"/>
                  <a:gd name="connsiteY52" fmla="*/ 330752 h 803953"/>
                  <a:gd name="connsiteX53" fmla="*/ 486406 w 3024845"/>
                  <a:gd name="connsiteY53" fmla="*/ 330752 h 803953"/>
                  <a:gd name="connsiteX54" fmla="*/ 486406 w 3024845"/>
                  <a:gd name="connsiteY54" fmla="*/ 356693 h 803953"/>
                  <a:gd name="connsiteX55" fmla="*/ 488433 w 3024845"/>
                  <a:gd name="connsiteY55" fmla="*/ 356693 h 803953"/>
                  <a:gd name="connsiteX56" fmla="*/ 502619 w 3024845"/>
                  <a:gd name="connsiteY56" fmla="*/ 356693 h 803953"/>
                  <a:gd name="connsiteX57" fmla="*/ 502619 w 3024845"/>
                  <a:gd name="connsiteY57" fmla="*/ 358314 h 803953"/>
                  <a:gd name="connsiteX58" fmla="*/ 502619 w 3024845"/>
                  <a:gd name="connsiteY58" fmla="*/ 369664 h 803953"/>
                  <a:gd name="connsiteX59" fmla="*/ 503379 w 3024845"/>
                  <a:gd name="connsiteY59" fmla="*/ 369664 h 803953"/>
                  <a:gd name="connsiteX60" fmla="*/ 508700 w 3024845"/>
                  <a:gd name="connsiteY60" fmla="*/ 369664 h 803953"/>
                  <a:gd name="connsiteX61" fmla="*/ 508700 w 3024845"/>
                  <a:gd name="connsiteY61" fmla="*/ 368853 h 803953"/>
                  <a:gd name="connsiteX62" fmla="*/ 508700 w 3024845"/>
                  <a:gd name="connsiteY62" fmla="*/ 363178 h 803953"/>
                  <a:gd name="connsiteX63" fmla="*/ 539100 w 3024845"/>
                  <a:gd name="connsiteY63" fmla="*/ 363178 h 803953"/>
                  <a:gd name="connsiteX64" fmla="*/ 539100 w 3024845"/>
                  <a:gd name="connsiteY64" fmla="*/ 386958 h 803953"/>
                  <a:gd name="connsiteX65" fmla="*/ 540113 w 3024845"/>
                  <a:gd name="connsiteY65" fmla="*/ 386958 h 803953"/>
                  <a:gd name="connsiteX66" fmla="*/ 547207 w 3024845"/>
                  <a:gd name="connsiteY66" fmla="*/ 386958 h 803953"/>
                  <a:gd name="connsiteX67" fmla="*/ 547207 w 3024845"/>
                  <a:gd name="connsiteY67" fmla="*/ 388039 h 803953"/>
                  <a:gd name="connsiteX68" fmla="*/ 547207 w 3024845"/>
                  <a:gd name="connsiteY68" fmla="*/ 395605 h 803953"/>
                  <a:gd name="connsiteX69" fmla="*/ 547967 w 3024845"/>
                  <a:gd name="connsiteY69" fmla="*/ 395605 h 803953"/>
                  <a:gd name="connsiteX70" fmla="*/ 553287 w 3024845"/>
                  <a:gd name="connsiteY70" fmla="*/ 395605 h 803953"/>
                  <a:gd name="connsiteX71" fmla="*/ 553287 w 3024845"/>
                  <a:gd name="connsiteY71" fmla="*/ 393443 h 803953"/>
                  <a:gd name="connsiteX72" fmla="*/ 553287 w 3024845"/>
                  <a:gd name="connsiteY72" fmla="*/ 378311 h 803953"/>
                  <a:gd name="connsiteX73" fmla="*/ 554300 w 3024845"/>
                  <a:gd name="connsiteY73" fmla="*/ 378311 h 803953"/>
                  <a:gd name="connsiteX74" fmla="*/ 561394 w 3024845"/>
                  <a:gd name="connsiteY74" fmla="*/ 378311 h 803953"/>
                  <a:gd name="connsiteX75" fmla="*/ 561394 w 3024845"/>
                  <a:gd name="connsiteY75" fmla="*/ 379392 h 803953"/>
                  <a:gd name="connsiteX76" fmla="*/ 561394 w 3024845"/>
                  <a:gd name="connsiteY76" fmla="*/ 386958 h 803953"/>
                  <a:gd name="connsiteX77" fmla="*/ 566714 w 3024845"/>
                  <a:gd name="connsiteY77" fmla="*/ 384965 h 803953"/>
                  <a:gd name="connsiteX78" fmla="*/ 567474 w 3024845"/>
                  <a:gd name="connsiteY78" fmla="*/ 383985 h 803953"/>
                  <a:gd name="connsiteX79" fmla="*/ 567474 w 3024845"/>
                  <a:gd name="connsiteY79" fmla="*/ 378311 h 803953"/>
                  <a:gd name="connsiteX80" fmla="*/ 605981 w 3024845"/>
                  <a:gd name="connsiteY80" fmla="*/ 378311 h 803953"/>
                  <a:gd name="connsiteX81" fmla="*/ 605981 w 3024845"/>
                  <a:gd name="connsiteY81" fmla="*/ 402090 h 803953"/>
                  <a:gd name="connsiteX82" fmla="*/ 608007 w 3024845"/>
                  <a:gd name="connsiteY82" fmla="*/ 402090 h 803953"/>
                  <a:gd name="connsiteX83" fmla="*/ 622194 w 3024845"/>
                  <a:gd name="connsiteY83" fmla="*/ 402090 h 803953"/>
                  <a:gd name="connsiteX84" fmla="*/ 622194 w 3024845"/>
                  <a:gd name="connsiteY84" fmla="*/ 403171 h 803953"/>
                  <a:gd name="connsiteX85" fmla="*/ 622194 w 3024845"/>
                  <a:gd name="connsiteY85" fmla="*/ 410737 h 803953"/>
                  <a:gd name="connsiteX86" fmla="*/ 623968 w 3024845"/>
                  <a:gd name="connsiteY86" fmla="*/ 410737 h 803953"/>
                  <a:gd name="connsiteX87" fmla="*/ 636381 w 3024845"/>
                  <a:gd name="connsiteY87" fmla="*/ 410737 h 803953"/>
                  <a:gd name="connsiteX88" fmla="*/ 636381 w 3024845"/>
                  <a:gd name="connsiteY88" fmla="*/ 386958 h 803953"/>
                  <a:gd name="connsiteX89" fmla="*/ 637394 w 3024845"/>
                  <a:gd name="connsiteY89" fmla="*/ 386958 h 803953"/>
                  <a:gd name="connsiteX90" fmla="*/ 644488 w 3024845"/>
                  <a:gd name="connsiteY90" fmla="*/ 386958 h 803953"/>
                  <a:gd name="connsiteX91" fmla="*/ 644488 w 3024845"/>
                  <a:gd name="connsiteY91" fmla="*/ 354531 h 803953"/>
                  <a:gd name="connsiteX92" fmla="*/ 645501 w 3024845"/>
                  <a:gd name="connsiteY92" fmla="*/ 354531 h 803953"/>
                  <a:gd name="connsiteX93" fmla="*/ 652595 w 3024845"/>
                  <a:gd name="connsiteY93" fmla="*/ 354531 h 803953"/>
                  <a:gd name="connsiteX94" fmla="*/ 652595 w 3024845"/>
                  <a:gd name="connsiteY94" fmla="*/ 352640 h 803953"/>
                  <a:gd name="connsiteX95" fmla="*/ 652595 w 3024845"/>
                  <a:gd name="connsiteY95" fmla="*/ 339399 h 803953"/>
                  <a:gd name="connsiteX96" fmla="*/ 651328 w 3024845"/>
                  <a:gd name="connsiteY96" fmla="*/ 337777 h 803953"/>
                  <a:gd name="connsiteX97" fmla="*/ 656648 w 3024845"/>
                  <a:gd name="connsiteY97" fmla="*/ 326428 h 803953"/>
                  <a:gd name="connsiteX98" fmla="*/ 664755 w 3024845"/>
                  <a:gd name="connsiteY98" fmla="*/ 354531 h 803953"/>
                  <a:gd name="connsiteX99" fmla="*/ 665515 w 3024845"/>
                  <a:gd name="connsiteY99" fmla="*/ 354531 h 803953"/>
                  <a:gd name="connsiteX100" fmla="*/ 670835 w 3024845"/>
                  <a:gd name="connsiteY100" fmla="*/ 354531 h 803953"/>
                  <a:gd name="connsiteX101" fmla="*/ 670835 w 3024845"/>
                  <a:gd name="connsiteY101" fmla="*/ 248604 h 803953"/>
                  <a:gd name="connsiteX102" fmla="*/ 672355 w 3024845"/>
                  <a:gd name="connsiteY102" fmla="*/ 248604 h 803953"/>
                  <a:gd name="connsiteX103" fmla="*/ 682995 w 3024845"/>
                  <a:gd name="connsiteY103" fmla="*/ 248604 h 803953"/>
                  <a:gd name="connsiteX104" fmla="*/ 682995 w 3024845"/>
                  <a:gd name="connsiteY104" fmla="*/ 201045 h 803953"/>
                  <a:gd name="connsiteX105" fmla="*/ 709342 w 3024845"/>
                  <a:gd name="connsiteY105" fmla="*/ 201045 h 803953"/>
                  <a:gd name="connsiteX106" fmla="*/ 709342 w 3024845"/>
                  <a:gd name="connsiteY106" fmla="*/ 179427 h 803953"/>
                  <a:gd name="connsiteX107" fmla="*/ 743796 w 3024845"/>
                  <a:gd name="connsiteY107" fmla="*/ 179427 h 803953"/>
                  <a:gd name="connsiteX108" fmla="*/ 743796 w 3024845"/>
                  <a:gd name="connsiteY108" fmla="*/ 181859 h 803953"/>
                  <a:gd name="connsiteX109" fmla="*/ 743796 w 3024845"/>
                  <a:gd name="connsiteY109" fmla="*/ 198883 h 803953"/>
                  <a:gd name="connsiteX110" fmla="*/ 746076 w 3024845"/>
                  <a:gd name="connsiteY110" fmla="*/ 198883 h 803953"/>
                  <a:gd name="connsiteX111" fmla="*/ 762036 w 3024845"/>
                  <a:gd name="connsiteY111" fmla="*/ 198883 h 803953"/>
                  <a:gd name="connsiteX112" fmla="*/ 762036 w 3024845"/>
                  <a:gd name="connsiteY112" fmla="*/ 246442 h 803953"/>
                  <a:gd name="connsiteX113" fmla="*/ 763049 w 3024845"/>
                  <a:gd name="connsiteY113" fmla="*/ 246442 h 803953"/>
                  <a:gd name="connsiteX114" fmla="*/ 770143 w 3024845"/>
                  <a:gd name="connsiteY114" fmla="*/ 246442 h 803953"/>
                  <a:gd name="connsiteX115" fmla="*/ 784330 w 3024845"/>
                  <a:gd name="connsiteY115" fmla="*/ 250766 h 803953"/>
                  <a:gd name="connsiteX116" fmla="*/ 784330 w 3024845"/>
                  <a:gd name="connsiteY116" fmla="*/ 289678 h 803953"/>
                  <a:gd name="connsiteX117" fmla="*/ 785343 w 3024845"/>
                  <a:gd name="connsiteY117" fmla="*/ 289678 h 803953"/>
                  <a:gd name="connsiteX118" fmla="*/ 792436 w 3024845"/>
                  <a:gd name="connsiteY118" fmla="*/ 289678 h 803953"/>
                  <a:gd name="connsiteX119" fmla="*/ 792436 w 3024845"/>
                  <a:gd name="connsiteY119" fmla="*/ 291299 h 803953"/>
                  <a:gd name="connsiteX120" fmla="*/ 792436 w 3024845"/>
                  <a:gd name="connsiteY120" fmla="*/ 302648 h 803953"/>
                  <a:gd name="connsiteX121" fmla="*/ 794463 w 3024845"/>
                  <a:gd name="connsiteY121" fmla="*/ 302648 h 803953"/>
                  <a:gd name="connsiteX122" fmla="*/ 808650 w 3024845"/>
                  <a:gd name="connsiteY122" fmla="*/ 302648 h 803953"/>
                  <a:gd name="connsiteX123" fmla="*/ 814730 w 3024845"/>
                  <a:gd name="connsiteY123" fmla="*/ 309134 h 803953"/>
                  <a:gd name="connsiteX124" fmla="*/ 814730 w 3024845"/>
                  <a:gd name="connsiteY124" fmla="*/ 330752 h 803953"/>
                  <a:gd name="connsiteX125" fmla="*/ 817010 w 3024845"/>
                  <a:gd name="connsiteY125" fmla="*/ 330752 h 803953"/>
                  <a:gd name="connsiteX126" fmla="*/ 832970 w 3024845"/>
                  <a:gd name="connsiteY126" fmla="*/ 330752 h 803953"/>
                  <a:gd name="connsiteX127" fmla="*/ 832970 w 3024845"/>
                  <a:gd name="connsiteY127" fmla="*/ 331832 h 803953"/>
                  <a:gd name="connsiteX128" fmla="*/ 832970 w 3024845"/>
                  <a:gd name="connsiteY128" fmla="*/ 339399 h 803953"/>
                  <a:gd name="connsiteX129" fmla="*/ 834237 w 3024845"/>
                  <a:gd name="connsiteY129" fmla="*/ 339399 h 803953"/>
                  <a:gd name="connsiteX130" fmla="*/ 843104 w 3024845"/>
                  <a:gd name="connsiteY130" fmla="*/ 339399 h 803953"/>
                  <a:gd name="connsiteX131" fmla="*/ 843104 w 3024845"/>
                  <a:gd name="connsiteY131" fmla="*/ 341560 h 803953"/>
                  <a:gd name="connsiteX132" fmla="*/ 843104 w 3024845"/>
                  <a:gd name="connsiteY132" fmla="*/ 356693 h 803953"/>
                  <a:gd name="connsiteX133" fmla="*/ 847157 w 3024845"/>
                  <a:gd name="connsiteY133" fmla="*/ 354801 h 803953"/>
                  <a:gd name="connsiteX134" fmla="*/ 847157 w 3024845"/>
                  <a:gd name="connsiteY134" fmla="*/ 341560 h 803953"/>
                  <a:gd name="connsiteX135" fmla="*/ 848170 w 3024845"/>
                  <a:gd name="connsiteY135" fmla="*/ 341560 h 803953"/>
                  <a:gd name="connsiteX136" fmla="*/ 855264 w 3024845"/>
                  <a:gd name="connsiteY136" fmla="*/ 341560 h 803953"/>
                  <a:gd name="connsiteX137" fmla="*/ 855264 w 3024845"/>
                  <a:gd name="connsiteY137" fmla="*/ 343182 h 803953"/>
                  <a:gd name="connsiteX138" fmla="*/ 855264 w 3024845"/>
                  <a:gd name="connsiteY138" fmla="*/ 354531 h 803953"/>
                  <a:gd name="connsiteX139" fmla="*/ 856024 w 3024845"/>
                  <a:gd name="connsiteY139" fmla="*/ 354531 h 803953"/>
                  <a:gd name="connsiteX140" fmla="*/ 861344 w 3024845"/>
                  <a:gd name="connsiteY140" fmla="*/ 354531 h 803953"/>
                  <a:gd name="connsiteX141" fmla="*/ 909984 w 3024845"/>
                  <a:gd name="connsiteY141" fmla="*/ 350208 h 803953"/>
                  <a:gd name="connsiteX142" fmla="*/ 909984 w 3024845"/>
                  <a:gd name="connsiteY142" fmla="*/ 351559 h 803953"/>
                  <a:gd name="connsiteX143" fmla="*/ 909984 w 3024845"/>
                  <a:gd name="connsiteY143" fmla="*/ 361016 h 803953"/>
                  <a:gd name="connsiteX144" fmla="*/ 910744 w 3024845"/>
                  <a:gd name="connsiteY144" fmla="*/ 361016 h 803953"/>
                  <a:gd name="connsiteX145" fmla="*/ 916065 w 3024845"/>
                  <a:gd name="connsiteY145" fmla="*/ 361016 h 803953"/>
                  <a:gd name="connsiteX146" fmla="*/ 916065 w 3024845"/>
                  <a:gd name="connsiteY146" fmla="*/ 363178 h 803953"/>
                  <a:gd name="connsiteX147" fmla="*/ 916065 w 3024845"/>
                  <a:gd name="connsiteY147" fmla="*/ 378311 h 803953"/>
                  <a:gd name="connsiteX148" fmla="*/ 918091 w 3024845"/>
                  <a:gd name="connsiteY148" fmla="*/ 376960 h 803953"/>
                  <a:gd name="connsiteX149" fmla="*/ 932278 w 3024845"/>
                  <a:gd name="connsiteY149" fmla="*/ 367502 h 803953"/>
                  <a:gd name="connsiteX150" fmla="*/ 938358 w 3024845"/>
                  <a:gd name="connsiteY150" fmla="*/ 326428 h 803953"/>
                  <a:gd name="connsiteX151" fmla="*/ 939118 w 3024845"/>
                  <a:gd name="connsiteY151" fmla="*/ 326158 h 803953"/>
                  <a:gd name="connsiteX152" fmla="*/ 944438 w 3024845"/>
                  <a:gd name="connsiteY152" fmla="*/ 324266 h 803953"/>
                  <a:gd name="connsiteX153" fmla="*/ 946465 w 3024845"/>
                  <a:gd name="connsiteY153" fmla="*/ 255089 h 803953"/>
                  <a:gd name="connsiteX154" fmla="*/ 948492 w 3024845"/>
                  <a:gd name="connsiteY154" fmla="*/ 324266 h 803953"/>
                  <a:gd name="connsiteX155" fmla="*/ 949252 w 3024845"/>
                  <a:gd name="connsiteY155" fmla="*/ 324536 h 803953"/>
                  <a:gd name="connsiteX156" fmla="*/ 954572 w 3024845"/>
                  <a:gd name="connsiteY156" fmla="*/ 326428 h 803953"/>
                  <a:gd name="connsiteX157" fmla="*/ 954572 w 3024845"/>
                  <a:gd name="connsiteY157" fmla="*/ 239957 h 803953"/>
                  <a:gd name="connsiteX158" fmla="*/ 958625 w 3024845"/>
                  <a:gd name="connsiteY158" fmla="*/ 207530 h 803953"/>
                  <a:gd name="connsiteX159" fmla="*/ 997132 w 3024845"/>
                  <a:gd name="connsiteY159" fmla="*/ 207530 h 803953"/>
                  <a:gd name="connsiteX160" fmla="*/ 997132 w 3024845"/>
                  <a:gd name="connsiteY160" fmla="*/ 239957 h 803953"/>
                  <a:gd name="connsiteX161" fmla="*/ 997892 w 3024845"/>
                  <a:gd name="connsiteY161" fmla="*/ 239957 h 803953"/>
                  <a:gd name="connsiteX162" fmla="*/ 1003212 w 3024845"/>
                  <a:gd name="connsiteY162" fmla="*/ 239957 h 803953"/>
                  <a:gd name="connsiteX163" fmla="*/ 1003212 w 3024845"/>
                  <a:gd name="connsiteY163" fmla="*/ 157809 h 803953"/>
                  <a:gd name="connsiteX164" fmla="*/ 1004986 w 3024845"/>
                  <a:gd name="connsiteY164" fmla="*/ 157809 h 803953"/>
                  <a:gd name="connsiteX165" fmla="*/ 1017399 w 3024845"/>
                  <a:gd name="connsiteY165" fmla="*/ 157809 h 803953"/>
                  <a:gd name="connsiteX166" fmla="*/ 1017399 w 3024845"/>
                  <a:gd name="connsiteY166" fmla="*/ 155918 h 803953"/>
                  <a:gd name="connsiteX167" fmla="*/ 1017399 w 3024845"/>
                  <a:gd name="connsiteY167" fmla="*/ 142677 h 803953"/>
                  <a:gd name="connsiteX168" fmla="*/ 1039693 w 3024845"/>
                  <a:gd name="connsiteY168" fmla="*/ 142677 h 803953"/>
                  <a:gd name="connsiteX169" fmla="*/ 1039693 w 3024845"/>
                  <a:gd name="connsiteY169" fmla="*/ 141596 h 803953"/>
                  <a:gd name="connsiteX170" fmla="*/ 1039693 w 3024845"/>
                  <a:gd name="connsiteY170" fmla="*/ 134030 h 803953"/>
                  <a:gd name="connsiteX171" fmla="*/ 1041466 w 3024845"/>
                  <a:gd name="connsiteY171" fmla="*/ 134030 h 803953"/>
                  <a:gd name="connsiteX172" fmla="*/ 1053880 w 3024845"/>
                  <a:gd name="connsiteY172" fmla="*/ 134030 h 803953"/>
                  <a:gd name="connsiteX173" fmla="*/ 1053880 w 3024845"/>
                  <a:gd name="connsiteY173" fmla="*/ 135111 h 803953"/>
                  <a:gd name="connsiteX174" fmla="*/ 1053880 w 3024845"/>
                  <a:gd name="connsiteY174" fmla="*/ 142677 h 803953"/>
                  <a:gd name="connsiteX175" fmla="*/ 1054640 w 3024845"/>
                  <a:gd name="connsiteY175" fmla="*/ 142677 h 803953"/>
                  <a:gd name="connsiteX176" fmla="*/ 1059960 w 3024845"/>
                  <a:gd name="connsiteY176" fmla="*/ 142677 h 803953"/>
                  <a:gd name="connsiteX177" fmla="*/ 1070093 w 3024845"/>
                  <a:gd name="connsiteY177" fmla="*/ 138353 h 803953"/>
                  <a:gd name="connsiteX178" fmla="*/ 1074146 w 3024845"/>
                  <a:gd name="connsiteY178" fmla="*/ 141596 h 803953"/>
                  <a:gd name="connsiteX179" fmla="*/ 1074146 w 3024845"/>
                  <a:gd name="connsiteY179" fmla="*/ 134030 h 803953"/>
                  <a:gd name="connsiteX180" fmla="*/ 1076426 w 3024845"/>
                  <a:gd name="connsiteY180" fmla="*/ 134030 h 803953"/>
                  <a:gd name="connsiteX181" fmla="*/ 1092387 w 3024845"/>
                  <a:gd name="connsiteY181" fmla="*/ 134030 h 803953"/>
                  <a:gd name="connsiteX182" fmla="*/ 1092387 w 3024845"/>
                  <a:gd name="connsiteY182" fmla="*/ 135111 h 803953"/>
                  <a:gd name="connsiteX183" fmla="*/ 1092387 w 3024845"/>
                  <a:gd name="connsiteY183" fmla="*/ 142677 h 803953"/>
                  <a:gd name="connsiteX184" fmla="*/ 1122787 w 3024845"/>
                  <a:gd name="connsiteY184" fmla="*/ 142677 h 803953"/>
                  <a:gd name="connsiteX185" fmla="*/ 1122787 w 3024845"/>
                  <a:gd name="connsiteY185" fmla="*/ 144298 h 803953"/>
                  <a:gd name="connsiteX186" fmla="*/ 1122787 w 3024845"/>
                  <a:gd name="connsiteY186" fmla="*/ 155648 h 803953"/>
                  <a:gd name="connsiteX187" fmla="*/ 1149134 w 3024845"/>
                  <a:gd name="connsiteY187" fmla="*/ 155648 h 803953"/>
                  <a:gd name="connsiteX188" fmla="*/ 1149134 w 3024845"/>
                  <a:gd name="connsiteY188" fmla="*/ 185912 h 803953"/>
                  <a:gd name="connsiteX189" fmla="*/ 1149894 w 3024845"/>
                  <a:gd name="connsiteY189" fmla="*/ 185912 h 803953"/>
                  <a:gd name="connsiteX190" fmla="*/ 1155214 w 3024845"/>
                  <a:gd name="connsiteY190" fmla="*/ 185912 h 803953"/>
                  <a:gd name="connsiteX191" fmla="*/ 1155214 w 3024845"/>
                  <a:gd name="connsiteY191" fmla="*/ 186993 h 803953"/>
                  <a:gd name="connsiteX192" fmla="*/ 1155214 w 3024845"/>
                  <a:gd name="connsiteY192" fmla="*/ 194560 h 803953"/>
                  <a:gd name="connsiteX193" fmla="*/ 1159268 w 3024845"/>
                  <a:gd name="connsiteY193" fmla="*/ 224824 h 803953"/>
                  <a:gd name="connsiteX194" fmla="*/ 1160028 w 3024845"/>
                  <a:gd name="connsiteY194" fmla="*/ 224824 h 803953"/>
                  <a:gd name="connsiteX195" fmla="*/ 1165348 w 3024845"/>
                  <a:gd name="connsiteY195" fmla="*/ 224824 h 803953"/>
                  <a:gd name="connsiteX196" fmla="*/ 1165348 w 3024845"/>
                  <a:gd name="connsiteY196" fmla="*/ 225635 h 803953"/>
                  <a:gd name="connsiteX197" fmla="*/ 1165348 w 3024845"/>
                  <a:gd name="connsiteY197" fmla="*/ 231310 h 803953"/>
                  <a:gd name="connsiteX198" fmla="*/ 1166361 w 3024845"/>
                  <a:gd name="connsiteY198" fmla="*/ 231310 h 803953"/>
                  <a:gd name="connsiteX199" fmla="*/ 1173454 w 3024845"/>
                  <a:gd name="connsiteY199" fmla="*/ 231310 h 803953"/>
                  <a:gd name="connsiteX200" fmla="*/ 1173454 w 3024845"/>
                  <a:gd name="connsiteY200" fmla="*/ 261575 h 803953"/>
                  <a:gd name="connsiteX201" fmla="*/ 1175481 w 3024845"/>
                  <a:gd name="connsiteY201" fmla="*/ 261575 h 803953"/>
                  <a:gd name="connsiteX202" fmla="*/ 1189668 w 3024845"/>
                  <a:gd name="connsiteY202" fmla="*/ 261575 h 803953"/>
                  <a:gd name="connsiteX203" fmla="*/ 1189668 w 3024845"/>
                  <a:gd name="connsiteY203" fmla="*/ 285354 h 803953"/>
                  <a:gd name="connsiteX204" fmla="*/ 1191695 w 3024845"/>
                  <a:gd name="connsiteY204" fmla="*/ 286975 h 803953"/>
                  <a:gd name="connsiteX205" fmla="*/ 1191695 w 3024845"/>
                  <a:gd name="connsiteY205" fmla="*/ 298325 h 803953"/>
                  <a:gd name="connsiteX206" fmla="*/ 1192455 w 3024845"/>
                  <a:gd name="connsiteY206" fmla="*/ 298325 h 803953"/>
                  <a:gd name="connsiteX207" fmla="*/ 1197775 w 3024845"/>
                  <a:gd name="connsiteY207" fmla="*/ 298325 h 803953"/>
                  <a:gd name="connsiteX208" fmla="*/ 1197775 w 3024845"/>
                  <a:gd name="connsiteY208" fmla="*/ 322104 h 803953"/>
                  <a:gd name="connsiteX209" fmla="*/ 1199041 w 3024845"/>
                  <a:gd name="connsiteY209" fmla="*/ 322104 h 803953"/>
                  <a:gd name="connsiteX210" fmla="*/ 1207908 w 3024845"/>
                  <a:gd name="connsiteY210" fmla="*/ 322104 h 803953"/>
                  <a:gd name="connsiteX211" fmla="*/ 1209935 w 3024845"/>
                  <a:gd name="connsiteY211" fmla="*/ 326158 h 803953"/>
                  <a:gd name="connsiteX212" fmla="*/ 1209935 w 3024845"/>
                  <a:gd name="connsiteY212" fmla="*/ 339399 h 803953"/>
                  <a:gd name="connsiteX213" fmla="*/ 1211455 w 3024845"/>
                  <a:gd name="connsiteY213" fmla="*/ 337507 h 803953"/>
                  <a:gd name="connsiteX214" fmla="*/ 1222095 w 3024845"/>
                  <a:gd name="connsiteY214" fmla="*/ 324266 h 803953"/>
                  <a:gd name="connsiteX215" fmla="*/ 1250469 w 3024845"/>
                  <a:gd name="connsiteY215" fmla="*/ 324266 h 803953"/>
                  <a:gd name="connsiteX216" fmla="*/ 1250469 w 3024845"/>
                  <a:gd name="connsiteY216" fmla="*/ 410737 h 803953"/>
                  <a:gd name="connsiteX217" fmla="*/ 1251229 w 3024845"/>
                  <a:gd name="connsiteY217" fmla="*/ 410737 h 803953"/>
                  <a:gd name="connsiteX218" fmla="*/ 1256549 w 3024845"/>
                  <a:gd name="connsiteY218" fmla="*/ 410737 h 803953"/>
                  <a:gd name="connsiteX219" fmla="*/ 1257309 w 3024845"/>
                  <a:gd name="connsiteY219" fmla="*/ 409386 h 803953"/>
                  <a:gd name="connsiteX220" fmla="*/ 1262629 w 3024845"/>
                  <a:gd name="connsiteY220" fmla="*/ 399928 h 803953"/>
                  <a:gd name="connsiteX221" fmla="*/ 1262629 w 3024845"/>
                  <a:gd name="connsiteY221" fmla="*/ 401820 h 803953"/>
                  <a:gd name="connsiteX222" fmla="*/ 1262629 w 3024845"/>
                  <a:gd name="connsiteY222" fmla="*/ 415061 h 803953"/>
                  <a:gd name="connsiteX223" fmla="*/ 1266682 w 3024845"/>
                  <a:gd name="connsiteY223" fmla="*/ 369664 h 803953"/>
                  <a:gd name="connsiteX224" fmla="*/ 1267442 w 3024845"/>
                  <a:gd name="connsiteY224" fmla="*/ 369664 h 803953"/>
                  <a:gd name="connsiteX225" fmla="*/ 1272762 w 3024845"/>
                  <a:gd name="connsiteY225" fmla="*/ 369664 h 803953"/>
                  <a:gd name="connsiteX226" fmla="*/ 1272762 w 3024845"/>
                  <a:gd name="connsiteY226" fmla="*/ 304810 h 803953"/>
                  <a:gd name="connsiteX227" fmla="*/ 1273776 w 3024845"/>
                  <a:gd name="connsiteY227" fmla="*/ 304810 h 803953"/>
                  <a:gd name="connsiteX228" fmla="*/ 1280869 w 3024845"/>
                  <a:gd name="connsiteY228" fmla="*/ 304810 h 803953"/>
                  <a:gd name="connsiteX229" fmla="*/ 1293029 w 3024845"/>
                  <a:gd name="connsiteY229" fmla="*/ 261575 h 803953"/>
                  <a:gd name="connsiteX230" fmla="*/ 1294296 w 3024845"/>
                  <a:gd name="connsiteY230" fmla="*/ 261575 h 803953"/>
                  <a:gd name="connsiteX231" fmla="*/ 1303163 w 3024845"/>
                  <a:gd name="connsiteY231" fmla="*/ 261575 h 803953"/>
                  <a:gd name="connsiteX232" fmla="*/ 1313296 w 3024845"/>
                  <a:gd name="connsiteY232" fmla="*/ 304810 h 803953"/>
                  <a:gd name="connsiteX233" fmla="*/ 1314309 w 3024845"/>
                  <a:gd name="connsiteY233" fmla="*/ 304810 h 803953"/>
                  <a:gd name="connsiteX234" fmla="*/ 1321403 w 3024845"/>
                  <a:gd name="connsiteY234" fmla="*/ 304810 h 803953"/>
                  <a:gd name="connsiteX235" fmla="*/ 1321403 w 3024845"/>
                  <a:gd name="connsiteY235" fmla="*/ 343722 h 803953"/>
                  <a:gd name="connsiteX236" fmla="*/ 1323176 w 3024845"/>
                  <a:gd name="connsiteY236" fmla="*/ 343722 h 803953"/>
                  <a:gd name="connsiteX237" fmla="*/ 1335590 w 3024845"/>
                  <a:gd name="connsiteY237" fmla="*/ 343722 h 803953"/>
                  <a:gd name="connsiteX238" fmla="*/ 1335590 w 3024845"/>
                  <a:gd name="connsiteY238" fmla="*/ 345884 h 803953"/>
                  <a:gd name="connsiteX239" fmla="*/ 1335590 w 3024845"/>
                  <a:gd name="connsiteY239" fmla="*/ 361016 h 803953"/>
                  <a:gd name="connsiteX240" fmla="*/ 1339643 w 3024845"/>
                  <a:gd name="connsiteY240" fmla="*/ 358855 h 803953"/>
                  <a:gd name="connsiteX241" fmla="*/ 1339643 w 3024845"/>
                  <a:gd name="connsiteY241" fmla="*/ 343722 h 803953"/>
                  <a:gd name="connsiteX242" fmla="*/ 1341163 w 3024845"/>
                  <a:gd name="connsiteY242" fmla="*/ 343722 h 803953"/>
                  <a:gd name="connsiteX243" fmla="*/ 1351803 w 3024845"/>
                  <a:gd name="connsiteY243" fmla="*/ 343722 h 803953"/>
                  <a:gd name="connsiteX244" fmla="*/ 1351803 w 3024845"/>
                  <a:gd name="connsiteY244" fmla="*/ 345343 h 803953"/>
                  <a:gd name="connsiteX245" fmla="*/ 1351803 w 3024845"/>
                  <a:gd name="connsiteY245" fmla="*/ 356693 h 803953"/>
                  <a:gd name="connsiteX246" fmla="*/ 1382204 w 3024845"/>
                  <a:gd name="connsiteY246" fmla="*/ 356693 h 803953"/>
                  <a:gd name="connsiteX247" fmla="*/ 1382204 w 3024845"/>
                  <a:gd name="connsiteY247" fmla="*/ 319943 h 803953"/>
                  <a:gd name="connsiteX248" fmla="*/ 1383470 w 3024845"/>
                  <a:gd name="connsiteY248" fmla="*/ 319943 h 803953"/>
                  <a:gd name="connsiteX249" fmla="*/ 1392337 w 3024845"/>
                  <a:gd name="connsiteY249" fmla="*/ 319943 h 803953"/>
                  <a:gd name="connsiteX250" fmla="*/ 1392337 w 3024845"/>
                  <a:gd name="connsiteY250" fmla="*/ 341560 h 803953"/>
                  <a:gd name="connsiteX251" fmla="*/ 1394364 w 3024845"/>
                  <a:gd name="connsiteY251" fmla="*/ 309134 h 803953"/>
                  <a:gd name="connsiteX252" fmla="*/ 1416657 w 3024845"/>
                  <a:gd name="connsiteY252" fmla="*/ 309134 h 803953"/>
                  <a:gd name="connsiteX253" fmla="*/ 1416657 w 3024845"/>
                  <a:gd name="connsiteY253" fmla="*/ 307512 h 803953"/>
                  <a:gd name="connsiteX254" fmla="*/ 1416657 w 3024845"/>
                  <a:gd name="connsiteY254" fmla="*/ 296163 h 803953"/>
                  <a:gd name="connsiteX255" fmla="*/ 1417417 w 3024845"/>
                  <a:gd name="connsiteY255" fmla="*/ 296163 h 803953"/>
                  <a:gd name="connsiteX256" fmla="*/ 1422737 w 3024845"/>
                  <a:gd name="connsiteY256" fmla="*/ 296163 h 803953"/>
                  <a:gd name="connsiteX257" fmla="*/ 1422737 w 3024845"/>
                  <a:gd name="connsiteY257" fmla="*/ 294272 h 803953"/>
                  <a:gd name="connsiteX258" fmla="*/ 1422737 w 3024845"/>
                  <a:gd name="connsiteY258" fmla="*/ 281031 h 803953"/>
                  <a:gd name="connsiteX259" fmla="*/ 1426791 w 3024845"/>
                  <a:gd name="connsiteY259" fmla="*/ 287516 h 803953"/>
                  <a:gd name="connsiteX260" fmla="*/ 1429071 w 3024845"/>
                  <a:gd name="connsiteY260" fmla="*/ 287516 h 803953"/>
                  <a:gd name="connsiteX261" fmla="*/ 1445031 w 3024845"/>
                  <a:gd name="connsiteY261" fmla="*/ 287516 h 803953"/>
                  <a:gd name="connsiteX262" fmla="*/ 1445031 w 3024845"/>
                  <a:gd name="connsiteY262" fmla="*/ 286705 h 803953"/>
                  <a:gd name="connsiteX263" fmla="*/ 1445031 w 3024845"/>
                  <a:gd name="connsiteY263" fmla="*/ 281031 h 803953"/>
                  <a:gd name="connsiteX264" fmla="*/ 1445791 w 3024845"/>
                  <a:gd name="connsiteY264" fmla="*/ 281031 h 803953"/>
                  <a:gd name="connsiteX265" fmla="*/ 1451111 w 3024845"/>
                  <a:gd name="connsiteY265" fmla="*/ 281031 h 803953"/>
                  <a:gd name="connsiteX266" fmla="*/ 1451111 w 3024845"/>
                  <a:gd name="connsiteY266" fmla="*/ 282382 h 803953"/>
                  <a:gd name="connsiteX267" fmla="*/ 1451111 w 3024845"/>
                  <a:gd name="connsiteY267" fmla="*/ 291840 h 803953"/>
                  <a:gd name="connsiteX268" fmla="*/ 1489618 w 3024845"/>
                  <a:gd name="connsiteY268" fmla="*/ 291840 h 803953"/>
                  <a:gd name="connsiteX269" fmla="*/ 1489618 w 3024845"/>
                  <a:gd name="connsiteY269" fmla="*/ 430193 h 803953"/>
                  <a:gd name="connsiteX270" fmla="*/ 1491138 w 3024845"/>
                  <a:gd name="connsiteY270" fmla="*/ 430193 h 803953"/>
                  <a:gd name="connsiteX271" fmla="*/ 1501778 w 3024845"/>
                  <a:gd name="connsiteY271" fmla="*/ 430193 h 803953"/>
                  <a:gd name="connsiteX272" fmla="*/ 1501778 w 3024845"/>
                  <a:gd name="connsiteY272" fmla="*/ 417223 h 803953"/>
                  <a:gd name="connsiteX273" fmla="*/ 1505832 w 3024845"/>
                  <a:gd name="connsiteY273" fmla="*/ 417223 h 803953"/>
                  <a:gd name="connsiteX274" fmla="*/ 1505832 w 3024845"/>
                  <a:gd name="connsiteY274" fmla="*/ 430193 h 803953"/>
                  <a:gd name="connsiteX275" fmla="*/ 1536232 w 3024845"/>
                  <a:gd name="connsiteY275" fmla="*/ 430193 h 803953"/>
                  <a:gd name="connsiteX276" fmla="*/ 1536232 w 3024845"/>
                  <a:gd name="connsiteY276" fmla="*/ 399928 h 803953"/>
                  <a:gd name="connsiteX277" fmla="*/ 1548392 w 3024845"/>
                  <a:gd name="connsiteY277" fmla="*/ 399928 h 803953"/>
                  <a:gd name="connsiteX278" fmla="*/ 1560552 w 3024845"/>
                  <a:gd name="connsiteY278" fmla="*/ 397767 h 803953"/>
                  <a:gd name="connsiteX279" fmla="*/ 1564606 w 3024845"/>
                  <a:gd name="connsiteY279" fmla="*/ 399928 h 803953"/>
                  <a:gd name="connsiteX280" fmla="*/ 1574739 w 3024845"/>
                  <a:gd name="connsiteY280" fmla="*/ 399928 h 803953"/>
                  <a:gd name="connsiteX281" fmla="*/ 1574739 w 3024845"/>
                  <a:gd name="connsiteY281" fmla="*/ 430193 h 803953"/>
                  <a:gd name="connsiteX282" fmla="*/ 1582846 w 3024845"/>
                  <a:gd name="connsiteY282" fmla="*/ 430193 h 803953"/>
                  <a:gd name="connsiteX283" fmla="*/ 1582846 w 3024845"/>
                  <a:gd name="connsiteY283" fmla="*/ 447488 h 803953"/>
                  <a:gd name="connsiteX284" fmla="*/ 1592182 w 3024845"/>
                  <a:gd name="connsiteY284" fmla="*/ 448393 h 803953"/>
                  <a:gd name="connsiteX285" fmla="*/ 1605140 w 3024845"/>
                  <a:gd name="connsiteY285" fmla="*/ 448393 h 803953"/>
                  <a:gd name="connsiteX286" fmla="*/ 1605140 w 3024845"/>
                  <a:gd name="connsiteY286" fmla="*/ 432355 h 803953"/>
                  <a:gd name="connsiteX287" fmla="*/ 1673096 w 3024845"/>
                  <a:gd name="connsiteY287" fmla="*/ 432355 h 803953"/>
                  <a:gd name="connsiteX288" fmla="*/ 1673096 w 3024845"/>
                  <a:gd name="connsiteY288" fmla="*/ 347102 h 803953"/>
                  <a:gd name="connsiteX289" fmla="*/ 1745104 w 3024845"/>
                  <a:gd name="connsiteY289" fmla="*/ 347102 h 803953"/>
                  <a:gd name="connsiteX290" fmla="*/ 1745104 w 3024845"/>
                  <a:gd name="connsiteY290" fmla="*/ 425870 h 803953"/>
                  <a:gd name="connsiteX291" fmla="*/ 1747008 w 3024845"/>
                  <a:gd name="connsiteY291" fmla="*/ 425870 h 803953"/>
                  <a:gd name="connsiteX292" fmla="*/ 1748250 w 3024845"/>
                  <a:gd name="connsiteY292" fmla="*/ 448393 h 803953"/>
                  <a:gd name="connsiteX293" fmla="*/ 1757926 w 3024845"/>
                  <a:gd name="connsiteY293" fmla="*/ 448393 h 803953"/>
                  <a:gd name="connsiteX294" fmla="*/ 1759168 w 3024845"/>
                  <a:gd name="connsiteY294" fmla="*/ 425870 h 803953"/>
                  <a:gd name="connsiteX295" fmla="*/ 1765248 w 3024845"/>
                  <a:gd name="connsiteY295" fmla="*/ 425870 h 803953"/>
                  <a:gd name="connsiteX296" fmla="*/ 1766490 w 3024845"/>
                  <a:gd name="connsiteY296" fmla="*/ 448393 h 803953"/>
                  <a:gd name="connsiteX297" fmla="*/ 1817112 w 3024845"/>
                  <a:gd name="connsiteY297" fmla="*/ 448393 h 803953"/>
                  <a:gd name="connsiteX298" fmla="*/ 1817112 w 3024845"/>
                  <a:gd name="connsiteY298" fmla="*/ 285365 h 803953"/>
                  <a:gd name="connsiteX299" fmla="*/ 2014439 w 3024845"/>
                  <a:gd name="connsiteY299" fmla="*/ 285365 h 803953"/>
                  <a:gd name="connsiteX300" fmla="*/ 2014439 w 3024845"/>
                  <a:gd name="connsiteY300" fmla="*/ 448393 h 803953"/>
                  <a:gd name="connsiteX301" fmla="*/ 2033136 w 3024845"/>
                  <a:gd name="connsiteY301" fmla="*/ 448393 h 803953"/>
                  <a:gd name="connsiteX302" fmla="*/ 2033136 w 3024845"/>
                  <a:gd name="connsiteY302" fmla="*/ 365700 h 803953"/>
                  <a:gd name="connsiteX303" fmla="*/ 2128256 w 3024845"/>
                  <a:gd name="connsiteY303" fmla="*/ 365700 h 803953"/>
                  <a:gd name="connsiteX304" fmla="*/ 2180720 w 3024845"/>
                  <a:gd name="connsiteY304" fmla="*/ 300487 h 803953"/>
                  <a:gd name="connsiteX305" fmla="*/ 2245574 w 3024845"/>
                  <a:gd name="connsiteY305" fmla="*/ 300487 h 803953"/>
                  <a:gd name="connsiteX306" fmla="*/ 2245574 w 3024845"/>
                  <a:gd name="connsiteY306" fmla="*/ 376149 h 803953"/>
                  <a:gd name="connsiteX307" fmla="*/ 2253681 w 3024845"/>
                  <a:gd name="connsiteY307" fmla="*/ 376149 h 803953"/>
                  <a:gd name="connsiteX308" fmla="*/ 2255708 w 3024845"/>
                  <a:gd name="connsiteY308" fmla="*/ 369664 h 803953"/>
                  <a:gd name="connsiteX309" fmla="*/ 2261788 w 3024845"/>
                  <a:gd name="connsiteY309" fmla="*/ 369664 h 803953"/>
                  <a:gd name="connsiteX310" fmla="*/ 2263815 w 3024845"/>
                  <a:gd name="connsiteY310" fmla="*/ 378311 h 803953"/>
                  <a:gd name="connsiteX311" fmla="*/ 2275975 w 3024845"/>
                  <a:gd name="connsiteY311" fmla="*/ 378311 h 803953"/>
                  <a:gd name="connsiteX312" fmla="*/ 2275975 w 3024845"/>
                  <a:gd name="connsiteY312" fmla="*/ 371825 h 803953"/>
                  <a:gd name="connsiteX313" fmla="*/ 2298268 w 3024845"/>
                  <a:gd name="connsiteY313" fmla="*/ 371825 h 803953"/>
                  <a:gd name="connsiteX314" fmla="*/ 2298268 w 3024845"/>
                  <a:gd name="connsiteY314" fmla="*/ 378311 h 803953"/>
                  <a:gd name="connsiteX315" fmla="*/ 2318535 w 3024845"/>
                  <a:gd name="connsiteY315" fmla="*/ 378311 h 803953"/>
                  <a:gd name="connsiteX316" fmla="*/ 2318535 w 3024845"/>
                  <a:gd name="connsiteY316" fmla="*/ 423708 h 803953"/>
                  <a:gd name="connsiteX317" fmla="*/ 2332722 w 3024845"/>
                  <a:gd name="connsiteY317" fmla="*/ 423708 h 803953"/>
                  <a:gd name="connsiteX318" fmla="*/ 2332722 w 3024845"/>
                  <a:gd name="connsiteY318" fmla="*/ 410737 h 803953"/>
                  <a:gd name="connsiteX319" fmla="*/ 2348936 w 3024845"/>
                  <a:gd name="connsiteY319" fmla="*/ 410737 h 803953"/>
                  <a:gd name="connsiteX320" fmla="*/ 2348936 w 3024845"/>
                  <a:gd name="connsiteY320" fmla="*/ 231310 h 803953"/>
                  <a:gd name="connsiteX321" fmla="*/ 2355016 w 3024845"/>
                  <a:gd name="connsiteY321" fmla="*/ 224824 h 803953"/>
                  <a:gd name="connsiteX322" fmla="*/ 2427977 w 3024845"/>
                  <a:gd name="connsiteY322" fmla="*/ 224824 h 803953"/>
                  <a:gd name="connsiteX323" fmla="*/ 2427977 w 3024845"/>
                  <a:gd name="connsiteY323" fmla="*/ 233472 h 803953"/>
                  <a:gd name="connsiteX324" fmla="*/ 2438110 w 3024845"/>
                  <a:gd name="connsiteY324" fmla="*/ 233472 h 803953"/>
                  <a:gd name="connsiteX325" fmla="*/ 2438110 w 3024845"/>
                  <a:gd name="connsiteY325" fmla="*/ 348046 h 803953"/>
                  <a:gd name="connsiteX326" fmla="*/ 2460404 w 3024845"/>
                  <a:gd name="connsiteY326" fmla="*/ 348046 h 803953"/>
                  <a:gd name="connsiteX327" fmla="*/ 2460404 w 3024845"/>
                  <a:gd name="connsiteY327" fmla="*/ 281031 h 803953"/>
                  <a:gd name="connsiteX328" fmla="*/ 2486751 w 3024845"/>
                  <a:gd name="connsiteY328" fmla="*/ 281031 h 803953"/>
                  <a:gd name="connsiteX329" fmla="*/ 2490804 w 3024845"/>
                  <a:gd name="connsiteY329" fmla="*/ 276707 h 803953"/>
                  <a:gd name="connsiteX330" fmla="*/ 2498911 w 3024845"/>
                  <a:gd name="connsiteY330" fmla="*/ 276707 h 803953"/>
                  <a:gd name="connsiteX331" fmla="*/ 2502964 w 3024845"/>
                  <a:gd name="connsiteY331" fmla="*/ 281031 h 803953"/>
                  <a:gd name="connsiteX332" fmla="*/ 2525258 w 3024845"/>
                  <a:gd name="connsiteY332" fmla="*/ 281031 h 803953"/>
                  <a:gd name="connsiteX333" fmla="*/ 2525258 w 3024845"/>
                  <a:gd name="connsiteY333" fmla="*/ 164295 h 803953"/>
                  <a:gd name="connsiteX334" fmla="*/ 2582005 w 3024845"/>
                  <a:gd name="connsiteY334" fmla="*/ 153486 h 803953"/>
                  <a:gd name="connsiteX335" fmla="*/ 2582005 w 3024845"/>
                  <a:gd name="connsiteY335" fmla="*/ 154567 h 803953"/>
                  <a:gd name="connsiteX336" fmla="*/ 2582005 w 3024845"/>
                  <a:gd name="connsiteY336" fmla="*/ 162133 h 803953"/>
                  <a:gd name="connsiteX337" fmla="*/ 2608352 w 3024845"/>
                  <a:gd name="connsiteY337" fmla="*/ 162133 h 803953"/>
                  <a:gd name="connsiteX338" fmla="*/ 2608352 w 3024845"/>
                  <a:gd name="connsiteY338" fmla="*/ 417223 h 803953"/>
                  <a:gd name="connsiteX339" fmla="*/ 2630646 w 3024845"/>
                  <a:gd name="connsiteY339" fmla="*/ 417223 h 803953"/>
                  <a:gd name="connsiteX340" fmla="*/ 2630646 w 3024845"/>
                  <a:gd name="connsiteY340" fmla="*/ 412899 h 803953"/>
                  <a:gd name="connsiteX341" fmla="*/ 2642806 w 3024845"/>
                  <a:gd name="connsiteY341" fmla="*/ 412899 h 803953"/>
                  <a:gd name="connsiteX342" fmla="*/ 2642806 w 3024845"/>
                  <a:gd name="connsiteY342" fmla="*/ 417223 h 803953"/>
                  <a:gd name="connsiteX343" fmla="*/ 2667126 w 3024845"/>
                  <a:gd name="connsiteY343" fmla="*/ 417223 h 803953"/>
                  <a:gd name="connsiteX344" fmla="*/ 2667126 w 3024845"/>
                  <a:gd name="connsiteY344" fmla="*/ 404252 h 803953"/>
                  <a:gd name="connsiteX345" fmla="*/ 2695500 w 3024845"/>
                  <a:gd name="connsiteY345" fmla="*/ 404252 h 803953"/>
                  <a:gd name="connsiteX346" fmla="*/ 2707660 w 3024845"/>
                  <a:gd name="connsiteY346" fmla="*/ 399928 h 803953"/>
                  <a:gd name="connsiteX347" fmla="*/ 2727927 w 3024845"/>
                  <a:gd name="connsiteY347" fmla="*/ 404252 h 803953"/>
                  <a:gd name="connsiteX348" fmla="*/ 2727927 w 3024845"/>
                  <a:gd name="connsiteY348" fmla="*/ 386958 h 803953"/>
                  <a:gd name="connsiteX349" fmla="*/ 2736034 w 3024845"/>
                  <a:gd name="connsiteY349" fmla="*/ 386958 h 803953"/>
                  <a:gd name="connsiteX350" fmla="*/ 2736034 w 3024845"/>
                  <a:gd name="connsiteY350" fmla="*/ 373987 h 803953"/>
                  <a:gd name="connsiteX351" fmla="*/ 2792781 w 3024845"/>
                  <a:gd name="connsiteY351" fmla="*/ 373987 h 803953"/>
                  <a:gd name="connsiteX352" fmla="*/ 2792781 w 3024845"/>
                  <a:gd name="connsiteY352" fmla="*/ 343722 h 803953"/>
                  <a:gd name="connsiteX353" fmla="*/ 2811021 w 3024845"/>
                  <a:gd name="connsiteY353" fmla="*/ 343722 h 803953"/>
                  <a:gd name="connsiteX354" fmla="*/ 2811021 w 3024845"/>
                  <a:gd name="connsiteY354" fmla="*/ 337237 h 803953"/>
                  <a:gd name="connsiteX355" fmla="*/ 2823181 w 3024845"/>
                  <a:gd name="connsiteY355" fmla="*/ 337237 h 803953"/>
                  <a:gd name="connsiteX356" fmla="*/ 2823181 w 3024845"/>
                  <a:gd name="connsiteY356" fmla="*/ 343722 h 803953"/>
                  <a:gd name="connsiteX357" fmla="*/ 2839395 w 3024845"/>
                  <a:gd name="connsiteY357" fmla="*/ 343722 h 803953"/>
                  <a:gd name="connsiteX358" fmla="*/ 2839395 w 3024845"/>
                  <a:gd name="connsiteY358" fmla="*/ 393443 h 803953"/>
                  <a:gd name="connsiteX359" fmla="*/ 2871822 w 3024845"/>
                  <a:gd name="connsiteY359" fmla="*/ 393443 h 803953"/>
                  <a:gd name="connsiteX360" fmla="*/ 2871822 w 3024845"/>
                  <a:gd name="connsiteY360" fmla="*/ 367502 h 803953"/>
                  <a:gd name="connsiteX361" fmla="*/ 2910329 w 3024845"/>
                  <a:gd name="connsiteY361" fmla="*/ 367502 h 803953"/>
                  <a:gd name="connsiteX362" fmla="*/ 2910329 w 3024845"/>
                  <a:gd name="connsiteY362" fmla="*/ 337237 h 803953"/>
                  <a:gd name="connsiteX363" fmla="*/ 2958970 w 3024845"/>
                  <a:gd name="connsiteY363" fmla="*/ 337237 h 803953"/>
                  <a:gd name="connsiteX364" fmla="*/ 2958970 w 3024845"/>
                  <a:gd name="connsiteY364" fmla="*/ 448393 h 803953"/>
                  <a:gd name="connsiteX365" fmla="*/ 2958970 w 3024845"/>
                  <a:gd name="connsiteY365" fmla="*/ 462172 h 803953"/>
                  <a:gd name="connsiteX366" fmla="*/ 3024845 w 3024845"/>
                  <a:gd name="connsiteY366" fmla="*/ 462172 h 803953"/>
                  <a:gd name="connsiteX367" fmla="*/ 3024845 w 3024845"/>
                  <a:gd name="connsiteY367" fmla="*/ 803953 h 803953"/>
                  <a:gd name="connsiteX368" fmla="*/ 2054 w 3024845"/>
                  <a:gd name="connsiteY368" fmla="*/ 801620 h 803953"/>
                  <a:gd name="connsiteX369" fmla="*/ 0 w 3024845"/>
                  <a:gd name="connsiteY369" fmla="*/ 367502 h 803953"/>
                  <a:gd name="connsiteX370" fmla="*/ 20267 w 3024845"/>
                  <a:gd name="connsiteY370" fmla="*/ 367502 h 803953"/>
                  <a:gd name="connsiteX371" fmla="*/ 20774 w 3024845"/>
                  <a:gd name="connsiteY371" fmla="*/ 366421 h 803953"/>
                  <a:gd name="connsiteX372" fmla="*/ 24320 w 3024845"/>
                  <a:gd name="connsiteY372" fmla="*/ 358855 h 803953"/>
                  <a:gd name="connsiteX373" fmla="*/ 26094 w 3024845"/>
                  <a:gd name="connsiteY373" fmla="*/ 359125 h 803953"/>
                  <a:gd name="connsiteX374" fmla="*/ 38507 w 3024845"/>
                  <a:gd name="connsiteY374" fmla="*/ 361016 h 803953"/>
                  <a:gd name="connsiteX375" fmla="*/ 39014 w 3024845"/>
                  <a:gd name="connsiteY375" fmla="*/ 362368 h 803953"/>
                  <a:gd name="connsiteX376" fmla="*/ 42560 w 3024845"/>
                  <a:gd name="connsiteY376" fmla="*/ 371825 h 803953"/>
                  <a:gd name="connsiteX377" fmla="*/ 68907 w 3024845"/>
                  <a:gd name="connsiteY377" fmla="*/ 373987 h 803953"/>
                  <a:gd name="connsiteX378" fmla="*/ 68907 w 3024845"/>
                  <a:gd name="connsiteY378" fmla="*/ 250766 h 803953"/>
                  <a:gd name="connsiteX379" fmla="*/ 70934 w 3024845"/>
                  <a:gd name="connsiteY379" fmla="*/ 250766 h 803953"/>
                  <a:gd name="connsiteX380" fmla="*/ 85121 w 3024845"/>
                  <a:gd name="connsiteY380" fmla="*/ 250766 h 803953"/>
                  <a:gd name="connsiteX381" fmla="*/ 85121 w 3024845"/>
                  <a:gd name="connsiteY381" fmla="*/ 114574 h 803953"/>
                  <a:gd name="connsiteX382" fmla="*/ 86894 w 3024845"/>
                  <a:gd name="connsiteY382" fmla="*/ 114574 h 803953"/>
                  <a:gd name="connsiteX383" fmla="*/ 99308 w 3024845"/>
                  <a:gd name="connsiteY383" fmla="*/ 114574 h 803953"/>
                  <a:gd name="connsiteX384" fmla="*/ 99308 w 3024845"/>
                  <a:gd name="connsiteY384" fmla="*/ 0 h 803953"/>
                  <a:gd name="connsiteX0" fmla="*/ 99308 w 3024845"/>
                  <a:gd name="connsiteY0" fmla="*/ 0 h 689379"/>
                  <a:gd name="connsiteX1" fmla="*/ 220909 w 3024845"/>
                  <a:gd name="connsiteY1" fmla="*/ 0 h 689379"/>
                  <a:gd name="connsiteX2" fmla="*/ 223189 w 3024845"/>
                  <a:gd name="connsiteY2" fmla="*/ 0 h 689379"/>
                  <a:gd name="connsiteX3" fmla="*/ 239150 w 3024845"/>
                  <a:gd name="connsiteY3" fmla="*/ 0 h 689379"/>
                  <a:gd name="connsiteX4" fmla="*/ 239150 w 3024845"/>
                  <a:gd name="connsiteY4" fmla="*/ 140515 h 689379"/>
                  <a:gd name="connsiteX5" fmla="*/ 240670 w 3024845"/>
                  <a:gd name="connsiteY5" fmla="*/ 140245 h 689379"/>
                  <a:gd name="connsiteX6" fmla="*/ 251310 w 3024845"/>
                  <a:gd name="connsiteY6" fmla="*/ 138354 h 689379"/>
                  <a:gd name="connsiteX7" fmla="*/ 249283 w 3024845"/>
                  <a:gd name="connsiteY7" fmla="*/ 226986 h 689379"/>
                  <a:gd name="connsiteX8" fmla="*/ 250803 w 3024845"/>
                  <a:gd name="connsiteY8" fmla="*/ 227257 h 689379"/>
                  <a:gd name="connsiteX9" fmla="*/ 261443 w 3024845"/>
                  <a:gd name="connsiteY9" fmla="*/ 229148 h 689379"/>
                  <a:gd name="connsiteX10" fmla="*/ 261696 w 3024845"/>
                  <a:gd name="connsiteY10" fmla="*/ 229959 h 689379"/>
                  <a:gd name="connsiteX11" fmla="*/ 263470 w 3024845"/>
                  <a:gd name="connsiteY11" fmla="*/ 235634 h 689379"/>
                  <a:gd name="connsiteX12" fmla="*/ 264230 w 3024845"/>
                  <a:gd name="connsiteY12" fmla="*/ 233202 h 689379"/>
                  <a:gd name="connsiteX13" fmla="*/ 269550 w 3024845"/>
                  <a:gd name="connsiteY13" fmla="*/ 216178 h 689379"/>
                  <a:gd name="connsiteX14" fmla="*/ 271323 w 3024845"/>
                  <a:gd name="connsiteY14" fmla="*/ 216178 h 689379"/>
                  <a:gd name="connsiteX15" fmla="*/ 283737 w 3024845"/>
                  <a:gd name="connsiteY15" fmla="*/ 216178 h 689379"/>
                  <a:gd name="connsiteX16" fmla="*/ 283737 w 3024845"/>
                  <a:gd name="connsiteY16" fmla="*/ 248604 h 689379"/>
                  <a:gd name="connsiteX17" fmla="*/ 284750 w 3024845"/>
                  <a:gd name="connsiteY17" fmla="*/ 249145 h 689379"/>
                  <a:gd name="connsiteX18" fmla="*/ 291844 w 3024845"/>
                  <a:gd name="connsiteY18" fmla="*/ 252928 h 689379"/>
                  <a:gd name="connsiteX19" fmla="*/ 291844 w 3024845"/>
                  <a:gd name="connsiteY19" fmla="*/ 254279 h 689379"/>
                  <a:gd name="connsiteX20" fmla="*/ 291844 w 3024845"/>
                  <a:gd name="connsiteY20" fmla="*/ 263737 h 689379"/>
                  <a:gd name="connsiteX21" fmla="*/ 336431 w 3024845"/>
                  <a:gd name="connsiteY21" fmla="*/ 263737 h 689379"/>
                  <a:gd name="connsiteX22" fmla="*/ 336431 w 3024845"/>
                  <a:gd name="connsiteY22" fmla="*/ 264818 h 689379"/>
                  <a:gd name="connsiteX23" fmla="*/ 336431 w 3024845"/>
                  <a:gd name="connsiteY23" fmla="*/ 272384 h 689379"/>
                  <a:gd name="connsiteX24" fmla="*/ 338457 w 3024845"/>
                  <a:gd name="connsiteY24" fmla="*/ 272384 h 689379"/>
                  <a:gd name="connsiteX25" fmla="*/ 352644 w 3024845"/>
                  <a:gd name="connsiteY25" fmla="*/ 272384 h 689379"/>
                  <a:gd name="connsiteX26" fmla="*/ 352644 w 3024845"/>
                  <a:gd name="connsiteY26" fmla="*/ 242119 h 689379"/>
                  <a:gd name="connsiteX27" fmla="*/ 397231 w 3024845"/>
                  <a:gd name="connsiteY27" fmla="*/ 242119 h 689379"/>
                  <a:gd name="connsiteX28" fmla="*/ 397231 w 3024845"/>
                  <a:gd name="connsiteY28" fmla="*/ 240768 h 689379"/>
                  <a:gd name="connsiteX29" fmla="*/ 397231 w 3024845"/>
                  <a:gd name="connsiteY29" fmla="*/ 231310 h 689379"/>
                  <a:gd name="connsiteX30" fmla="*/ 398245 w 3024845"/>
                  <a:gd name="connsiteY30" fmla="*/ 231310 h 689379"/>
                  <a:gd name="connsiteX31" fmla="*/ 405338 w 3024845"/>
                  <a:gd name="connsiteY31" fmla="*/ 231310 h 689379"/>
                  <a:gd name="connsiteX32" fmla="*/ 405338 w 3024845"/>
                  <a:gd name="connsiteY32" fmla="*/ 229419 h 689379"/>
                  <a:gd name="connsiteX33" fmla="*/ 405338 w 3024845"/>
                  <a:gd name="connsiteY33" fmla="*/ 216178 h 689379"/>
                  <a:gd name="connsiteX34" fmla="*/ 406098 w 3024845"/>
                  <a:gd name="connsiteY34" fmla="*/ 216178 h 689379"/>
                  <a:gd name="connsiteX35" fmla="*/ 411418 w 3024845"/>
                  <a:gd name="connsiteY35" fmla="*/ 216178 h 689379"/>
                  <a:gd name="connsiteX36" fmla="*/ 411418 w 3024845"/>
                  <a:gd name="connsiteY36" fmla="*/ 215097 h 689379"/>
                  <a:gd name="connsiteX37" fmla="*/ 411418 w 3024845"/>
                  <a:gd name="connsiteY37" fmla="*/ 207530 h 689379"/>
                  <a:gd name="connsiteX38" fmla="*/ 413445 w 3024845"/>
                  <a:gd name="connsiteY38" fmla="*/ 207530 h 689379"/>
                  <a:gd name="connsiteX39" fmla="*/ 427632 w 3024845"/>
                  <a:gd name="connsiteY39" fmla="*/ 207530 h 689379"/>
                  <a:gd name="connsiteX40" fmla="*/ 427632 w 3024845"/>
                  <a:gd name="connsiteY40" fmla="*/ 208611 h 689379"/>
                  <a:gd name="connsiteX41" fmla="*/ 427632 w 3024845"/>
                  <a:gd name="connsiteY41" fmla="*/ 216178 h 689379"/>
                  <a:gd name="connsiteX42" fmla="*/ 449925 w 3024845"/>
                  <a:gd name="connsiteY42" fmla="*/ 216178 h 689379"/>
                  <a:gd name="connsiteX43" fmla="*/ 449925 w 3024845"/>
                  <a:gd name="connsiteY43" fmla="*/ 214286 h 689379"/>
                  <a:gd name="connsiteX44" fmla="*/ 449925 w 3024845"/>
                  <a:gd name="connsiteY44" fmla="*/ 201045 h 689379"/>
                  <a:gd name="connsiteX45" fmla="*/ 451699 w 3024845"/>
                  <a:gd name="connsiteY45" fmla="*/ 201045 h 689379"/>
                  <a:gd name="connsiteX46" fmla="*/ 464112 w 3024845"/>
                  <a:gd name="connsiteY46" fmla="*/ 201045 h 689379"/>
                  <a:gd name="connsiteX47" fmla="*/ 464112 w 3024845"/>
                  <a:gd name="connsiteY47" fmla="*/ 224825 h 689379"/>
                  <a:gd name="connsiteX48" fmla="*/ 465126 w 3024845"/>
                  <a:gd name="connsiteY48" fmla="*/ 224825 h 689379"/>
                  <a:gd name="connsiteX49" fmla="*/ 472219 w 3024845"/>
                  <a:gd name="connsiteY49" fmla="*/ 224825 h 689379"/>
                  <a:gd name="connsiteX50" fmla="*/ 472219 w 3024845"/>
                  <a:gd name="connsiteY50" fmla="*/ 223744 h 689379"/>
                  <a:gd name="connsiteX51" fmla="*/ 472219 w 3024845"/>
                  <a:gd name="connsiteY51" fmla="*/ 216178 h 689379"/>
                  <a:gd name="connsiteX52" fmla="*/ 473992 w 3024845"/>
                  <a:gd name="connsiteY52" fmla="*/ 216178 h 689379"/>
                  <a:gd name="connsiteX53" fmla="*/ 486406 w 3024845"/>
                  <a:gd name="connsiteY53" fmla="*/ 216178 h 689379"/>
                  <a:gd name="connsiteX54" fmla="*/ 486406 w 3024845"/>
                  <a:gd name="connsiteY54" fmla="*/ 242119 h 689379"/>
                  <a:gd name="connsiteX55" fmla="*/ 488433 w 3024845"/>
                  <a:gd name="connsiteY55" fmla="*/ 242119 h 689379"/>
                  <a:gd name="connsiteX56" fmla="*/ 502619 w 3024845"/>
                  <a:gd name="connsiteY56" fmla="*/ 242119 h 689379"/>
                  <a:gd name="connsiteX57" fmla="*/ 502619 w 3024845"/>
                  <a:gd name="connsiteY57" fmla="*/ 243740 h 689379"/>
                  <a:gd name="connsiteX58" fmla="*/ 502619 w 3024845"/>
                  <a:gd name="connsiteY58" fmla="*/ 255090 h 689379"/>
                  <a:gd name="connsiteX59" fmla="*/ 503379 w 3024845"/>
                  <a:gd name="connsiteY59" fmla="*/ 255090 h 689379"/>
                  <a:gd name="connsiteX60" fmla="*/ 508700 w 3024845"/>
                  <a:gd name="connsiteY60" fmla="*/ 255090 h 689379"/>
                  <a:gd name="connsiteX61" fmla="*/ 508700 w 3024845"/>
                  <a:gd name="connsiteY61" fmla="*/ 254279 h 689379"/>
                  <a:gd name="connsiteX62" fmla="*/ 508700 w 3024845"/>
                  <a:gd name="connsiteY62" fmla="*/ 248604 h 689379"/>
                  <a:gd name="connsiteX63" fmla="*/ 539100 w 3024845"/>
                  <a:gd name="connsiteY63" fmla="*/ 248604 h 689379"/>
                  <a:gd name="connsiteX64" fmla="*/ 539100 w 3024845"/>
                  <a:gd name="connsiteY64" fmla="*/ 272384 h 689379"/>
                  <a:gd name="connsiteX65" fmla="*/ 540113 w 3024845"/>
                  <a:gd name="connsiteY65" fmla="*/ 272384 h 689379"/>
                  <a:gd name="connsiteX66" fmla="*/ 547207 w 3024845"/>
                  <a:gd name="connsiteY66" fmla="*/ 272384 h 689379"/>
                  <a:gd name="connsiteX67" fmla="*/ 547207 w 3024845"/>
                  <a:gd name="connsiteY67" fmla="*/ 273465 h 689379"/>
                  <a:gd name="connsiteX68" fmla="*/ 547207 w 3024845"/>
                  <a:gd name="connsiteY68" fmla="*/ 281031 h 689379"/>
                  <a:gd name="connsiteX69" fmla="*/ 547967 w 3024845"/>
                  <a:gd name="connsiteY69" fmla="*/ 281031 h 689379"/>
                  <a:gd name="connsiteX70" fmla="*/ 553287 w 3024845"/>
                  <a:gd name="connsiteY70" fmla="*/ 281031 h 689379"/>
                  <a:gd name="connsiteX71" fmla="*/ 553287 w 3024845"/>
                  <a:gd name="connsiteY71" fmla="*/ 278869 h 689379"/>
                  <a:gd name="connsiteX72" fmla="*/ 553287 w 3024845"/>
                  <a:gd name="connsiteY72" fmla="*/ 263737 h 689379"/>
                  <a:gd name="connsiteX73" fmla="*/ 554300 w 3024845"/>
                  <a:gd name="connsiteY73" fmla="*/ 263737 h 689379"/>
                  <a:gd name="connsiteX74" fmla="*/ 561394 w 3024845"/>
                  <a:gd name="connsiteY74" fmla="*/ 263737 h 689379"/>
                  <a:gd name="connsiteX75" fmla="*/ 561394 w 3024845"/>
                  <a:gd name="connsiteY75" fmla="*/ 264818 h 689379"/>
                  <a:gd name="connsiteX76" fmla="*/ 561394 w 3024845"/>
                  <a:gd name="connsiteY76" fmla="*/ 272384 h 689379"/>
                  <a:gd name="connsiteX77" fmla="*/ 566714 w 3024845"/>
                  <a:gd name="connsiteY77" fmla="*/ 270391 h 689379"/>
                  <a:gd name="connsiteX78" fmla="*/ 567474 w 3024845"/>
                  <a:gd name="connsiteY78" fmla="*/ 269411 h 689379"/>
                  <a:gd name="connsiteX79" fmla="*/ 567474 w 3024845"/>
                  <a:gd name="connsiteY79" fmla="*/ 263737 h 689379"/>
                  <a:gd name="connsiteX80" fmla="*/ 605981 w 3024845"/>
                  <a:gd name="connsiteY80" fmla="*/ 263737 h 689379"/>
                  <a:gd name="connsiteX81" fmla="*/ 605981 w 3024845"/>
                  <a:gd name="connsiteY81" fmla="*/ 287516 h 689379"/>
                  <a:gd name="connsiteX82" fmla="*/ 608007 w 3024845"/>
                  <a:gd name="connsiteY82" fmla="*/ 287516 h 689379"/>
                  <a:gd name="connsiteX83" fmla="*/ 622194 w 3024845"/>
                  <a:gd name="connsiteY83" fmla="*/ 287516 h 689379"/>
                  <a:gd name="connsiteX84" fmla="*/ 622194 w 3024845"/>
                  <a:gd name="connsiteY84" fmla="*/ 288597 h 689379"/>
                  <a:gd name="connsiteX85" fmla="*/ 622194 w 3024845"/>
                  <a:gd name="connsiteY85" fmla="*/ 296163 h 689379"/>
                  <a:gd name="connsiteX86" fmla="*/ 623968 w 3024845"/>
                  <a:gd name="connsiteY86" fmla="*/ 296163 h 689379"/>
                  <a:gd name="connsiteX87" fmla="*/ 636381 w 3024845"/>
                  <a:gd name="connsiteY87" fmla="*/ 296163 h 689379"/>
                  <a:gd name="connsiteX88" fmla="*/ 636381 w 3024845"/>
                  <a:gd name="connsiteY88" fmla="*/ 272384 h 689379"/>
                  <a:gd name="connsiteX89" fmla="*/ 637394 w 3024845"/>
                  <a:gd name="connsiteY89" fmla="*/ 272384 h 689379"/>
                  <a:gd name="connsiteX90" fmla="*/ 644488 w 3024845"/>
                  <a:gd name="connsiteY90" fmla="*/ 272384 h 689379"/>
                  <a:gd name="connsiteX91" fmla="*/ 644488 w 3024845"/>
                  <a:gd name="connsiteY91" fmla="*/ 239957 h 689379"/>
                  <a:gd name="connsiteX92" fmla="*/ 645501 w 3024845"/>
                  <a:gd name="connsiteY92" fmla="*/ 239957 h 689379"/>
                  <a:gd name="connsiteX93" fmla="*/ 652595 w 3024845"/>
                  <a:gd name="connsiteY93" fmla="*/ 239957 h 689379"/>
                  <a:gd name="connsiteX94" fmla="*/ 652595 w 3024845"/>
                  <a:gd name="connsiteY94" fmla="*/ 238066 h 689379"/>
                  <a:gd name="connsiteX95" fmla="*/ 652595 w 3024845"/>
                  <a:gd name="connsiteY95" fmla="*/ 224825 h 689379"/>
                  <a:gd name="connsiteX96" fmla="*/ 651328 w 3024845"/>
                  <a:gd name="connsiteY96" fmla="*/ 223203 h 689379"/>
                  <a:gd name="connsiteX97" fmla="*/ 656648 w 3024845"/>
                  <a:gd name="connsiteY97" fmla="*/ 211854 h 689379"/>
                  <a:gd name="connsiteX98" fmla="*/ 664755 w 3024845"/>
                  <a:gd name="connsiteY98" fmla="*/ 239957 h 689379"/>
                  <a:gd name="connsiteX99" fmla="*/ 665515 w 3024845"/>
                  <a:gd name="connsiteY99" fmla="*/ 239957 h 689379"/>
                  <a:gd name="connsiteX100" fmla="*/ 670835 w 3024845"/>
                  <a:gd name="connsiteY100" fmla="*/ 239957 h 689379"/>
                  <a:gd name="connsiteX101" fmla="*/ 670835 w 3024845"/>
                  <a:gd name="connsiteY101" fmla="*/ 134030 h 689379"/>
                  <a:gd name="connsiteX102" fmla="*/ 672355 w 3024845"/>
                  <a:gd name="connsiteY102" fmla="*/ 134030 h 689379"/>
                  <a:gd name="connsiteX103" fmla="*/ 682995 w 3024845"/>
                  <a:gd name="connsiteY103" fmla="*/ 134030 h 689379"/>
                  <a:gd name="connsiteX104" fmla="*/ 682995 w 3024845"/>
                  <a:gd name="connsiteY104" fmla="*/ 86471 h 689379"/>
                  <a:gd name="connsiteX105" fmla="*/ 709342 w 3024845"/>
                  <a:gd name="connsiteY105" fmla="*/ 86471 h 689379"/>
                  <a:gd name="connsiteX106" fmla="*/ 709342 w 3024845"/>
                  <a:gd name="connsiteY106" fmla="*/ 64853 h 689379"/>
                  <a:gd name="connsiteX107" fmla="*/ 743796 w 3024845"/>
                  <a:gd name="connsiteY107" fmla="*/ 64853 h 689379"/>
                  <a:gd name="connsiteX108" fmla="*/ 743796 w 3024845"/>
                  <a:gd name="connsiteY108" fmla="*/ 67285 h 689379"/>
                  <a:gd name="connsiteX109" fmla="*/ 743796 w 3024845"/>
                  <a:gd name="connsiteY109" fmla="*/ 84309 h 689379"/>
                  <a:gd name="connsiteX110" fmla="*/ 746076 w 3024845"/>
                  <a:gd name="connsiteY110" fmla="*/ 84309 h 689379"/>
                  <a:gd name="connsiteX111" fmla="*/ 762036 w 3024845"/>
                  <a:gd name="connsiteY111" fmla="*/ 84309 h 689379"/>
                  <a:gd name="connsiteX112" fmla="*/ 762036 w 3024845"/>
                  <a:gd name="connsiteY112" fmla="*/ 131868 h 689379"/>
                  <a:gd name="connsiteX113" fmla="*/ 763049 w 3024845"/>
                  <a:gd name="connsiteY113" fmla="*/ 131868 h 689379"/>
                  <a:gd name="connsiteX114" fmla="*/ 770143 w 3024845"/>
                  <a:gd name="connsiteY114" fmla="*/ 131868 h 689379"/>
                  <a:gd name="connsiteX115" fmla="*/ 784330 w 3024845"/>
                  <a:gd name="connsiteY115" fmla="*/ 136192 h 689379"/>
                  <a:gd name="connsiteX116" fmla="*/ 784330 w 3024845"/>
                  <a:gd name="connsiteY116" fmla="*/ 175104 h 689379"/>
                  <a:gd name="connsiteX117" fmla="*/ 785343 w 3024845"/>
                  <a:gd name="connsiteY117" fmla="*/ 175104 h 689379"/>
                  <a:gd name="connsiteX118" fmla="*/ 792436 w 3024845"/>
                  <a:gd name="connsiteY118" fmla="*/ 175104 h 689379"/>
                  <a:gd name="connsiteX119" fmla="*/ 792436 w 3024845"/>
                  <a:gd name="connsiteY119" fmla="*/ 176725 h 689379"/>
                  <a:gd name="connsiteX120" fmla="*/ 792436 w 3024845"/>
                  <a:gd name="connsiteY120" fmla="*/ 188074 h 689379"/>
                  <a:gd name="connsiteX121" fmla="*/ 794463 w 3024845"/>
                  <a:gd name="connsiteY121" fmla="*/ 188074 h 689379"/>
                  <a:gd name="connsiteX122" fmla="*/ 808650 w 3024845"/>
                  <a:gd name="connsiteY122" fmla="*/ 188074 h 689379"/>
                  <a:gd name="connsiteX123" fmla="*/ 814730 w 3024845"/>
                  <a:gd name="connsiteY123" fmla="*/ 194560 h 689379"/>
                  <a:gd name="connsiteX124" fmla="*/ 814730 w 3024845"/>
                  <a:gd name="connsiteY124" fmla="*/ 216178 h 689379"/>
                  <a:gd name="connsiteX125" fmla="*/ 817010 w 3024845"/>
                  <a:gd name="connsiteY125" fmla="*/ 216178 h 689379"/>
                  <a:gd name="connsiteX126" fmla="*/ 832970 w 3024845"/>
                  <a:gd name="connsiteY126" fmla="*/ 216178 h 689379"/>
                  <a:gd name="connsiteX127" fmla="*/ 832970 w 3024845"/>
                  <a:gd name="connsiteY127" fmla="*/ 217258 h 689379"/>
                  <a:gd name="connsiteX128" fmla="*/ 832970 w 3024845"/>
                  <a:gd name="connsiteY128" fmla="*/ 224825 h 689379"/>
                  <a:gd name="connsiteX129" fmla="*/ 834237 w 3024845"/>
                  <a:gd name="connsiteY129" fmla="*/ 224825 h 689379"/>
                  <a:gd name="connsiteX130" fmla="*/ 843104 w 3024845"/>
                  <a:gd name="connsiteY130" fmla="*/ 224825 h 689379"/>
                  <a:gd name="connsiteX131" fmla="*/ 843104 w 3024845"/>
                  <a:gd name="connsiteY131" fmla="*/ 226986 h 689379"/>
                  <a:gd name="connsiteX132" fmla="*/ 843104 w 3024845"/>
                  <a:gd name="connsiteY132" fmla="*/ 242119 h 689379"/>
                  <a:gd name="connsiteX133" fmla="*/ 847157 w 3024845"/>
                  <a:gd name="connsiteY133" fmla="*/ 240227 h 689379"/>
                  <a:gd name="connsiteX134" fmla="*/ 847157 w 3024845"/>
                  <a:gd name="connsiteY134" fmla="*/ 226986 h 689379"/>
                  <a:gd name="connsiteX135" fmla="*/ 848170 w 3024845"/>
                  <a:gd name="connsiteY135" fmla="*/ 226986 h 689379"/>
                  <a:gd name="connsiteX136" fmla="*/ 855264 w 3024845"/>
                  <a:gd name="connsiteY136" fmla="*/ 226986 h 689379"/>
                  <a:gd name="connsiteX137" fmla="*/ 855264 w 3024845"/>
                  <a:gd name="connsiteY137" fmla="*/ 228608 h 689379"/>
                  <a:gd name="connsiteX138" fmla="*/ 855264 w 3024845"/>
                  <a:gd name="connsiteY138" fmla="*/ 239957 h 689379"/>
                  <a:gd name="connsiteX139" fmla="*/ 856024 w 3024845"/>
                  <a:gd name="connsiteY139" fmla="*/ 239957 h 689379"/>
                  <a:gd name="connsiteX140" fmla="*/ 861344 w 3024845"/>
                  <a:gd name="connsiteY140" fmla="*/ 239957 h 689379"/>
                  <a:gd name="connsiteX141" fmla="*/ 909984 w 3024845"/>
                  <a:gd name="connsiteY141" fmla="*/ 235634 h 689379"/>
                  <a:gd name="connsiteX142" fmla="*/ 909984 w 3024845"/>
                  <a:gd name="connsiteY142" fmla="*/ 236985 h 689379"/>
                  <a:gd name="connsiteX143" fmla="*/ 909984 w 3024845"/>
                  <a:gd name="connsiteY143" fmla="*/ 246442 h 689379"/>
                  <a:gd name="connsiteX144" fmla="*/ 910744 w 3024845"/>
                  <a:gd name="connsiteY144" fmla="*/ 246442 h 689379"/>
                  <a:gd name="connsiteX145" fmla="*/ 916065 w 3024845"/>
                  <a:gd name="connsiteY145" fmla="*/ 246442 h 689379"/>
                  <a:gd name="connsiteX146" fmla="*/ 916065 w 3024845"/>
                  <a:gd name="connsiteY146" fmla="*/ 248604 h 689379"/>
                  <a:gd name="connsiteX147" fmla="*/ 916065 w 3024845"/>
                  <a:gd name="connsiteY147" fmla="*/ 263737 h 689379"/>
                  <a:gd name="connsiteX148" fmla="*/ 918091 w 3024845"/>
                  <a:gd name="connsiteY148" fmla="*/ 262386 h 689379"/>
                  <a:gd name="connsiteX149" fmla="*/ 932278 w 3024845"/>
                  <a:gd name="connsiteY149" fmla="*/ 252928 h 689379"/>
                  <a:gd name="connsiteX150" fmla="*/ 938358 w 3024845"/>
                  <a:gd name="connsiteY150" fmla="*/ 211854 h 689379"/>
                  <a:gd name="connsiteX151" fmla="*/ 939118 w 3024845"/>
                  <a:gd name="connsiteY151" fmla="*/ 211584 h 689379"/>
                  <a:gd name="connsiteX152" fmla="*/ 944438 w 3024845"/>
                  <a:gd name="connsiteY152" fmla="*/ 209692 h 689379"/>
                  <a:gd name="connsiteX153" fmla="*/ 946465 w 3024845"/>
                  <a:gd name="connsiteY153" fmla="*/ 140515 h 689379"/>
                  <a:gd name="connsiteX154" fmla="*/ 948492 w 3024845"/>
                  <a:gd name="connsiteY154" fmla="*/ 209692 h 689379"/>
                  <a:gd name="connsiteX155" fmla="*/ 949252 w 3024845"/>
                  <a:gd name="connsiteY155" fmla="*/ 209962 h 689379"/>
                  <a:gd name="connsiteX156" fmla="*/ 954572 w 3024845"/>
                  <a:gd name="connsiteY156" fmla="*/ 211854 h 689379"/>
                  <a:gd name="connsiteX157" fmla="*/ 954572 w 3024845"/>
                  <a:gd name="connsiteY157" fmla="*/ 125383 h 689379"/>
                  <a:gd name="connsiteX158" fmla="*/ 958625 w 3024845"/>
                  <a:gd name="connsiteY158" fmla="*/ 92956 h 689379"/>
                  <a:gd name="connsiteX159" fmla="*/ 997132 w 3024845"/>
                  <a:gd name="connsiteY159" fmla="*/ 92956 h 689379"/>
                  <a:gd name="connsiteX160" fmla="*/ 997132 w 3024845"/>
                  <a:gd name="connsiteY160" fmla="*/ 125383 h 689379"/>
                  <a:gd name="connsiteX161" fmla="*/ 997892 w 3024845"/>
                  <a:gd name="connsiteY161" fmla="*/ 125383 h 689379"/>
                  <a:gd name="connsiteX162" fmla="*/ 1003212 w 3024845"/>
                  <a:gd name="connsiteY162" fmla="*/ 125383 h 689379"/>
                  <a:gd name="connsiteX163" fmla="*/ 1003212 w 3024845"/>
                  <a:gd name="connsiteY163" fmla="*/ 43235 h 689379"/>
                  <a:gd name="connsiteX164" fmla="*/ 1004986 w 3024845"/>
                  <a:gd name="connsiteY164" fmla="*/ 43235 h 689379"/>
                  <a:gd name="connsiteX165" fmla="*/ 1017399 w 3024845"/>
                  <a:gd name="connsiteY165" fmla="*/ 43235 h 689379"/>
                  <a:gd name="connsiteX166" fmla="*/ 1017399 w 3024845"/>
                  <a:gd name="connsiteY166" fmla="*/ 41344 h 689379"/>
                  <a:gd name="connsiteX167" fmla="*/ 1017399 w 3024845"/>
                  <a:gd name="connsiteY167" fmla="*/ 28103 h 689379"/>
                  <a:gd name="connsiteX168" fmla="*/ 1039693 w 3024845"/>
                  <a:gd name="connsiteY168" fmla="*/ 28103 h 689379"/>
                  <a:gd name="connsiteX169" fmla="*/ 1039693 w 3024845"/>
                  <a:gd name="connsiteY169" fmla="*/ 27022 h 689379"/>
                  <a:gd name="connsiteX170" fmla="*/ 1039693 w 3024845"/>
                  <a:gd name="connsiteY170" fmla="*/ 19456 h 689379"/>
                  <a:gd name="connsiteX171" fmla="*/ 1041466 w 3024845"/>
                  <a:gd name="connsiteY171" fmla="*/ 19456 h 689379"/>
                  <a:gd name="connsiteX172" fmla="*/ 1053880 w 3024845"/>
                  <a:gd name="connsiteY172" fmla="*/ 19456 h 689379"/>
                  <a:gd name="connsiteX173" fmla="*/ 1053880 w 3024845"/>
                  <a:gd name="connsiteY173" fmla="*/ 20537 h 689379"/>
                  <a:gd name="connsiteX174" fmla="*/ 1053880 w 3024845"/>
                  <a:gd name="connsiteY174" fmla="*/ 28103 h 689379"/>
                  <a:gd name="connsiteX175" fmla="*/ 1054640 w 3024845"/>
                  <a:gd name="connsiteY175" fmla="*/ 28103 h 689379"/>
                  <a:gd name="connsiteX176" fmla="*/ 1059960 w 3024845"/>
                  <a:gd name="connsiteY176" fmla="*/ 28103 h 689379"/>
                  <a:gd name="connsiteX177" fmla="*/ 1070093 w 3024845"/>
                  <a:gd name="connsiteY177" fmla="*/ 23779 h 689379"/>
                  <a:gd name="connsiteX178" fmla="*/ 1074146 w 3024845"/>
                  <a:gd name="connsiteY178" fmla="*/ 27022 h 689379"/>
                  <a:gd name="connsiteX179" fmla="*/ 1074146 w 3024845"/>
                  <a:gd name="connsiteY179" fmla="*/ 19456 h 689379"/>
                  <a:gd name="connsiteX180" fmla="*/ 1076426 w 3024845"/>
                  <a:gd name="connsiteY180" fmla="*/ 19456 h 689379"/>
                  <a:gd name="connsiteX181" fmla="*/ 1092387 w 3024845"/>
                  <a:gd name="connsiteY181" fmla="*/ 19456 h 689379"/>
                  <a:gd name="connsiteX182" fmla="*/ 1092387 w 3024845"/>
                  <a:gd name="connsiteY182" fmla="*/ 20537 h 689379"/>
                  <a:gd name="connsiteX183" fmla="*/ 1092387 w 3024845"/>
                  <a:gd name="connsiteY183" fmla="*/ 28103 h 689379"/>
                  <a:gd name="connsiteX184" fmla="*/ 1122787 w 3024845"/>
                  <a:gd name="connsiteY184" fmla="*/ 28103 h 689379"/>
                  <a:gd name="connsiteX185" fmla="*/ 1122787 w 3024845"/>
                  <a:gd name="connsiteY185" fmla="*/ 29724 h 689379"/>
                  <a:gd name="connsiteX186" fmla="*/ 1122787 w 3024845"/>
                  <a:gd name="connsiteY186" fmla="*/ 41074 h 689379"/>
                  <a:gd name="connsiteX187" fmla="*/ 1149134 w 3024845"/>
                  <a:gd name="connsiteY187" fmla="*/ 41074 h 689379"/>
                  <a:gd name="connsiteX188" fmla="*/ 1149134 w 3024845"/>
                  <a:gd name="connsiteY188" fmla="*/ 71338 h 689379"/>
                  <a:gd name="connsiteX189" fmla="*/ 1149894 w 3024845"/>
                  <a:gd name="connsiteY189" fmla="*/ 71338 h 689379"/>
                  <a:gd name="connsiteX190" fmla="*/ 1155214 w 3024845"/>
                  <a:gd name="connsiteY190" fmla="*/ 71338 h 689379"/>
                  <a:gd name="connsiteX191" fmla="*/ 1155214 w 3024845"/>
                  <a:gd name="connsiteY191" fmla="*/ 72419 h 689379"/>
                  <a:gd name="connsiteX192" fmla="*/ 1155214 w 3024845"/>
                  <a:gd name="connsiteY192" fmla="*/ 79986 h 689379"/>
                  <a:gd name="connsiteX193" fmla="*/ 1159268 w 3024845"/>
                  <a:gd name="connsiteY193" fmla="*/ 110250 h 689379"/>
                  <a:gd name="connsiteX194" fmla="*/ 1160028 w 3024845"/>
                  <a:gd name="connsiteY194" fmla="*/ 110250 h 689379"/>
                  <a:gd name="connsiteX195" fmla="*/ 1165348 w 3024845"/>
                  <a:gd name="connsiteY195" fmla="*/ 110250 h 689379"/>
                  <a:gd name="connsiteX196" fmla="*/ 1165348 w 3024845"/>
                  <a:gd name="connsiteY196" fmla="*/ 111061 h 689379"/>
                  <a:gd name="connsiteX197" fmla="*/ 1165348 w 3024845"/>
                  <a:gd name="connsiteY197" fmla="*/ 116736 h 689379"/>
                  <a:gd name="connsiteX198" fmla="*/ 1166361 w 3024845"/>
                  <a:gd name="connsiteY198" fmla="*/ 116736 h 689379"/>
                  <a:gd name="connsiteX199" fmla="*/ 1173454 w 3024845"/>
                  <a:gd name="connsiteY199" fmla="*/ 116736 h 689379"/>
                  <a:gd name="connsiteX200" fmla="*/ 1173454 w 3024845"/>
                  <a:gd name="connsiteY200" fmla="*/ 147001 h 689379"/>
                  <a:gd name="connsiteX201" fmla="*/ 1175481 w 3024845"/>
                  <a:gd name="connsiteY201" fmla="*/ 147001 h 689379"/>
                  <a:gd name="connsiteX202" fmla="*/ 1189668 w 3024845"/>
                  <a:gd name="connsiteY202" fmla="*/ 147001 h 689379"/>
                  <a:gd name="connsiteX203" fmla="*/ 1189668 w 3024845"/>
                  <a:gd name="connsiteY203" fmla="*/ 170780 h 689379"/>
                  <a:gd name="connsiteX204" fmla="*/ 1191695 w 3024845"/>
                  <a:gd name="connsiteY204" fmla="*/ 172401 h 689379"/>
                  <a:gd name="connsiteX205" fmla="*/ 1191695 w 3024845"/>
                  <a:gd name="connsiteY205" fmla="*/ 183751 h 689379"/>
                  <a:gd name="connsiteX206" fmla="*/ 1192455 w 3024845"/>
                  <a:gd name="connsiteY206" fmla="*/ 183751 h 689379"/>
                  <a:gd name="connsiteX207" fmla="*/ 1197775 w 3024845"/>
                  <a:gd name="connsiteY207" fmla="*/ 183751 h 689379"/>
                  <a:gd name="connsiteX208" fmla="*/ 1197775 w 3024845"/>
                  <a:gd name="connsiteY208" fmla="*/ 207530 h 689379"/>
                  <a:gd name="connsiteX209" fmla="*/ 1199041 w 3024845"/>
                  <a:gd name="connsiteY209" fmla="*/ 207530 h 689379"/>
                  <a:gd name="connsiteX210" fmla="*/ 1207908 w 3024845"/>
                  <a:gd name="connsiteY210" fmla="*/ 207530 h 689379"/>
                  <a:gd name="connsiteX211" fmla="*/ 1209935 w 3024845"/>
                  <a:gd name="connsiteY211" fmla="*/ 211584 h 689379"/>
                  <a:gd name="connsiteX212" fmla="*/ 1209935 w 3024845"/>
                  <a:gd name="connsiteY212" fmla="*/ 224825 h 689379"/>
                  <a:gd name="connsiteX213" fmla="*/ 1211455 w 3024845"/>
                  <a:gd name="connsiteY213" fmla="*/ 222933 h 689379"/>
                  <a:gd name="connsiteX214" fmla="*/ 1222095 w 3024845"/>
                  <a:gd name="connsiteY214" fmla="*/ 209692 h 689379"/>
                  <a:gd name="connsiteX215" fmla="*/ 1250469 w 3024845"/>
                  <a:gd name="connsiteY215" fmla="*/ 209692 h 689379"/>
                  <a:gd name="connsiteX216" fmla="*/ 1250469 w 3024845"/>
                  <a:gd name="connsiteY216" fmla="*/ 296163 h 689379"/>
                  <a:gd name="connsiteX217" fmla="*/ 1251229 w 3024845"/>
                  <a:gd name="connsiteY217" fmla="*/ 296163 h 689379"/>
                  <a:gd name="connsiteX218" fmla="*/ 1256549 w 3024845"/>
                  <a:gd name="connsiteY218" fmla="*/ 296163 h 689379"/>
                  <a:gd name="connsiteX219" fmla="*/ 1257309 w 3024845"/>
                  <a:gd name="connsiteY219" fmla="*/ 294812 h 689379"/>
                  <a:gd name="connsiteX220" fmla="*/ 1262629 w 3024845"/>
                  <a:gd name="connsiteY220" fmla="*/ 285354 h 689379"/>
                  <a:gd name="connsiteX221" fmla="*/ 1262629 w 3024845"/>
                  <a:gd name="connsiteY221" fmla="*/ 287246 h 689379"/>
                  <a:gd name="connsiteX222" fmla="*/ 1262629 w 3024845"/>
                  <a:gd name="connsiteY222" fmla="*/ 300487 h 689379"/>
                  <a:gd name="connsiteX223" fmla="*/ 1266682 w 3024845"/>
                  <a:gd name="connsiteY223" fmla="*/ 255090 h 689379"/>
                  <a:gd name="connsiteX224" fmla="*/ 1267442 w 3024845"/>
                  <a:gd name="connsiteY224" fmla="*/ 255090 h 689379"/>
                  <a:gd name="connsiteX225" fmla="*/ 1272762 w 3024845"/>
                  <a:gd name="connsiteY225" fmla="*/ 255090 h 689379"/>
                  <a:gd name="connsiteX226" fmla="*/ 1272762 w 3024845"/>
                  <a:gd name="connsiteY226" fmla="*/ 190236 h 689379"/>
                  <a:gd name="connsiteX227" fmla="*/ 1273776 w 3024845"/>
                  <a:gd name="connsiteY227" fmla="*/ 190236 h 689379"/>
                  <a:gd name="connsiteX228" fmla="*/ 1280869 w 3024845"/>
                  <a:gd name="connsiteY228" fmla="*/ 190236 h 689379"/>
                  <a:gd name="connsiteX229" fmla="*/ 1293029 w 3024845"/>
                  <a:gd name="connsiteY229" fmla="*/ 147001 h 689379"/>
                  <a:gd name="connsiteX230" fmla="*/ 1294296 w 3024845"/>
                  <a:gd name="connsiteY230" fmla="*/ 147001 h 689379"/>
                  <a:gd name="connsiteX231" fmla="*/ 1303163 w 3024845"/>
                  <a:gd name="connsiteY231" fmla="*/ 147001 h 689379"/>
                  <a:gd name="connsiteX232" fmla="*/ 1313296 w 3024845"/>
                  <a:gd name="connsiteY232" fmla="*/ 190236 h 689379"/>
                  <a:gd name="connsiteX233" fmla="*/ 1314309 w 3024845"/>
                  <a:gd name="connsiteY233" fmla="*/ 190236 h 689379"/>
                  <a:gd name="connsiteX234" fmla="*/ 1321403 w 3024845"/>
                  <a:gd name="connsiteY234" fmla="*/ 190236 h 689379"/>
                  <a:gd name="connsiteX235" fmla="*/ 1321403 w 3024845"/>
                  <a:gd name="connsiteY235" fmla="*/ 229148 h 689379"/>
                  <a:gd name="connsiteX236" fmla="*/ 1323176 w 3024845"/>
                  <a:gd name="connsiteY236" fmla="*/ 229148 h 689379"/>
                  <a:gd name="connsiteX237" fmla="*/ 1335590 w 3024845"/>
                  <a:gd name="connsiteY237" fmla="*/ 229148 h 689379"/>
                  <a:gd name="connsiteX238" fmla="*/ 1335590 w 3024845"/>
                  <a:gd name="connsiteY238" fmla="*/ 231310 h 689379"/>
                  <a:gd name="connsiteX239" fmla="*/ 1335590 w 3024845"/>
                  <a:gd name="connsiteY239" fmla="*/ 246442 h 689379"/>
                  <a:gd name="connsiteX240" fmla="*/ 1339643 w 3024845"/>
                  <a:gd name="connsiteY240" fmla="*/ 244281 h 689379"/>
                  <a:gd name="connsiteX241" fmla="*/ 1339643 w 3024845"/>
                  <a:gd name="connsiteY241" fmla="*/ 229148 h 689379"/>
                  <a:gd name="connsiteX242" fmla="*/ 1341163 w 3024845"/>
                  <a:gd name="connsiteY242" fmla="*/ 229148 h 689379"/>
                  <a:gd name="connsiteX243" fmla="*/ 1351803 w 3024845"/>
                  <a:gd name="connsiteY243" fmla="*/ 229148 h 689379"/>
                  <a:gd name="connsiteX244" fmla="*/ 1351803 w 3024845"/>
                  <a:gd name="connsiteY244" fmla="*/ 230769 h 689379"/>
                  <a:gd name="connsiteX245" fmla="*/ 1351803 w 3024845"/>
                  <a:gd name="connsiteY245" fmla="*/ 242119 h 689379"/>
                  <a:gd name="connsiteX246" fmla="*/ 1382204 w 3024845"/>
                  <a:gd name="connsiteY246" fmla="*/ 242119 h 689379"/>
                  <a:gd name="connsiteX247" fmla="*/ 1382204 w 3024845"/>
                  <a:gd name="connsiteY247" fmla="*/ 205369 h 689379"/>
                  <a:gd name="connsiteX248" fmla="*/ 1383470 w 3024845"/>
                  <a:gd name="connsiteY248" fmla="*/ 205369 h 689379"/>
                  <a:gd name="connsiteX249" fmla="*/ 1392337 w 3024845"/>
                  <a:gd name="connsiteY249" fmla="*/ 205369 h 689379"/>
                  <a:gd name="connsiteX250" fmla="*/ 1392337 w 3024845"/>
                  <a:gd name="connsiteY250" fmla="*/ 226986 h 689379"/>
                  <a:gd name="connsiteX251" fmla="*/ 1394364 w 3024845"/>
                  <a:gd name="connsiteY251" fmla="*/ 194560 h 689379"/>
                  <a:gd name="connsiteX252" fmla="*/ 1416657 w 3024845"/>
                  <a:gd name="connsiteY252" fmla="*/ 194560 h 689379"/>
                  <a:gd name="connsiteX253" fmla="*/ 1416657 w 3024845"/>
                  <a:gd name="connsiteY253" fmla="*/ 192938 h 689379"/>
                  <a:gd name="connsiteX254" fmla="*/ 1416657 w 3024845"/>
                  <a:gd name="connsiteY254" fmla="*/ 181589 h 689379"/>
                  <a:gd name="connsiteX255" fmla="*/ 1417417 w 3024845"/>
                  <a:gd name="connsiteY255" fmla="*/ 181589 h 689379"/>
                  <a:gd name="connsiteX256" fmla="*/ 1422737 w 3024845"/>
                  <a:gd name="connsiteY256" fmla="*/ 181589 h 689379"/>
                  <a:gd name="connsiteX257" fmla="*/ 1422737 w 3024845"/>
                  <a:gd name="connsiteY257" fmla="*/ 179698 h 689379"/>
                  <a:gd name="connsiteX258" fmla="*/ 1422737 w 3024845"/>
                  <a:gd name="connsiteY258" fmla="*/ 166457 h 689379"/>
                  <a:gd name="connsiteX259" fmla="*/ 1426791 w 3024845"/>
                  <a:gd name="connsiteY259" fmla="*/ 172942 h 689379"/>
                  <a:gd name="connsiteX260" fmla="*/ 1429071 w 3024845"/>
                  <a:gd name="connsiteY260" fmla="*/ 172942 h 689379"/>
                  <a:gd name="connsiteX261" fmla="*/ 1445031 w 3024845"/>
                  <a:gd name="connsiteY261" fmla="*/ 172942 h 689379"/>
                  <a:gd name="connsiteX262" fmla="*/ 1445031 w 3024845"/>
                  <a:gd name="connsiteY262" fmla="*/ 172131 h 689379"/>
                  <a:gd name="connsiteX263" fmla="*/ 1445031 w 3024845"/>
                  <a:gd name="connsiteY263" fmla="*/ 166457 h 689379"/>
                  <a:gd name="connsiteX264" fmla="*/ 1445791 w 3024845"/>
                  <a:gd name="connsiteY264" fmla="*/ 166457 h 689379"/>
                  <a:gd name="connsiteX265" fmla="*/ 1451111 w 3024845"/>
                  <a:gd name="connsiteY265" fmla="*/ 166457 h 689379"/>
                  <a:gd name="connsiteX266" fmla="*/ 1451111 w 3024845"/>
                  <a:gd name="connsiteY266" fmla="*/ 167808 h 689379"/>
                  <a:gd name="connsiteX267" fmla="*/ 1451111 w 3024845"/>
                  <a:gd name="connsiteY267" fmla="*/ 177266 h 689379"/>
                  <a:gd name="connsiteX268" fmla="*/ 1489618 w 3024845"/>
                  <a:gd name="connsiteY268" fmla="*/ 177266 h 689379"/>
                  <a:gd name="connsiteX269" fmla="*/ 1489618 w 3024845"/>
                  <a:gd name="connsiteY269" fmla="*/ 315619 h 689379"/>
                  <a:gd name="connsiteX270" fmla="*/ 1491138 w 3024845"/>
                  <a:gd name="connsiteY270" fmla="*/ 315619 h 689379"/>
                  <a:gd name="connsiteX271" fmla="*/ 1501778 w 3024845"/>
                  <a:gd name="connsiteY271" fmla="*/ 315619 h 689379"/>
                  <a:gd name="connsiteX272" fmla="*/ 1501778 w 3024845"/>
                  <a:gd name="connsiteY272" fmla="*/ 302649 h 689379"/>
                  <a:gd name="connsiteX273" fmla="*/ 1505832 w 3024845"/>
                  <a:gd name="connsiteY273" fmla="*/ 302649 h 689379"/>
                  <a:gd name="connsiteX274" fmla="*/ 1505832 w 3024845"/>
                  <a:gd name="connsiteY274" fmla="*/ 315619 h 689379"/>
                  <a:gd name="connsiteX275" fmla="*/ 1536232 w 3024845"/>
                  <a:gd name="connsiteY275" fmla="*/ 315619 h 689379"/>
                  <a:gd name="connsiteX276" fmla="*/ 1536232 w 3024845"/>
                  <a:gd name="connsiteY276" fmla="*/ 285354 h 689379"/>
                  <a:gd name="connsiteX277" fmla="*/ 1548392 w 3024845"/>
                  <a:gd name="connsiteY277" fmla="*/ 285354 h 689379"/>
                  <a:gd name="connsiteX278" fmla="*/ 1560552 w 3024845"/>
                  <a:gd name="connsiteY278" fmla="*/ 283193 h 689379"/>
                  <a:gd name="connsiteX279" fmla="*/ 1564606 w 3024845"/>
                  <a:gd name="connsiteY279" fmla="*/ 285354 h 689379"/>
                  <a:gd name="connsiteX280" fmla="*/ 1574739 w 3024845"/>
                  <a:gd name="connsiteY280" fmla="*/ 285354 h 689379"/>
                  <a:gd name="connsiteX281" fmla="*/ 1574739 w 3024845"/>
                  <a:gd name="connsiteY281" fmla="*/ 315619 h 689379"/>
                  <a:gd name="connsiteX282" fmla="*/ 1582846 w 3024845"/>
                  <a:gd name="connsiteY282" fmla="*/ 315619 h 689379"/>
                  <a:gd name="connsiteX283" fmla="*/ 1582846 w 3024845"/>
                  <a:gd name="connsiteY283" fmla="*/ 332914 h 689379"/>
                  <a:gd name="connsiteX284" fmla="*/ 1592182 w 3024845"/>
                  <a:gd name="connsiteY284" fmla="*/ 333819 h 689379"/>
                  <a:gd name="connsiteX285" fmla="*/ 1605140 w 3024845"/>
                  <a:gd name="connsiteY285" fmla="*/ 333819 h 689379"/>
                  <a:gd name="connsiteX286" fmla="*/ 1605140 w 3024845"/>
                  <a:gd name="connsiteY286" fmla="*/ 317781 h 689379"/>
                  <a:gd name="connsiteX287" fmla="*/ 1673096 w 3024845"/>
                  <a:gd name="connsiteY287" fmla="*/ 317781 h 689379"/>
                  <a:gd name="connsiteX288" fmla="*/ 1673096 w 3024845"/>
                  <a:gd name="connsiteY288" fmla="*/ 232528 h 689379"/>
                  <a:gd name="connsiteX289" fmla="*/ 1745104 w 3024845"/>
                  <a:gd name="connsiteY289" fmla="*/ 232528 h 689379"/>
                  <a:gd name="connsiteX290" fmla="*/ 1745104 w 3024845"/>
                  <a:gd name="connsiteY290" fmla="*/ 311296 h 689379"/>
                  <a:gd name="connsiteX291" fmla="*/ 1747008 w 3024845"/>
                  <a:gd name="connsiteY291" fmla="*/ 311296 h 689379"/>
                  <a:gd name="connsiteX292" fmla="*/ 1748250 w 3024845"/>
                  <a:gd name="connsiteY292" fmla="*/ 333819 h 689379"/>
                  <a:gd name="connsiteX293" fmla="*/ 1757926 w 3024845"/>
                  <a:gd name="connsiteY293" fmla="*/ 333819 h 689379"/>
                  <a:gd name="connsiteX294" fmla="*/ 1759168 w 3024845"/>
                  <a:gd name="connsiteY294" fmla="*/ 311296 h 689379"/>
                  <a:gd name="connsiteX295" fmla="*/ 1765248 w 3024845"/>
                  <a:gd name="connsiteY295" fmla="*/ 311296 h 689379"/>
                  <a:gd name="connsiteX296" fmla="*/ 1766490 w 3024845"/>
                  <a:gd name="connsiteY296" fmla="*/ 333819 h 689379"/>
                  <a:gd name="connsiteX297" fmla="*/ 1817112 w 3024845"/>
                  <a:gd name="connsiteY297" fmla="*/ 333819 h 689379"/>
                  <a:gd name="connsiteX298" fmla="*/ 1817112 w 3024845"/>
                  <a:gd name="connsiteY298" fmla="*/ 170791 h 689379"/>
                  <a:gd name="connsiteX299" fmla="*/ 2014439 w 3024845"/>
                  <a:gd name="connsiteY299" fmla="*/ 170791 h 689379"/>
                  <a:gd name="connsiteX300" fmla="*/ 2014439 w 3024845"/>
                  <a:gd name="connsiteY300" fmla="*/ 333819 h 689379"/>
                  <a:gd name="connsiteX301" fmla="*/ 2033136 w 3024845"/>
                  <a:gd name="connsiteY301" fmla="*/ 333819 h 689379"/>
                  <a:gd name="connsiteX302" fmla="*/ 2033136 w 3024845"/>
                  <a:gd name="connsiteY302" fmla="*/ 251126 h 689379"/>
                  <a:gd name="connsiteX303" fmla="*/ 2128256 w 3024845"/>
                  <a:gd name="connsiteY303" fmla="*/ 251126 h 689379"/>
                  <a:gd name="connsiteX304" fmla="*/ 2180720 w 3024845"/>
                  <a:gd name="connsiteY304" fmla="*/ 185913 h 689379"/>
                  <a:gd name="connsiteX305" fmla="*/ 2245574 w 3024845"/>
                  <a:gd name="connsiteY305" fmla="*/ 185913 h 689379"/>
                  <a:gd name="connsiteX306" fmla="*/ 2245574 w 3024845"/>
                  <a:gd name="connsiteY306" fmla="*/ 261575 h 689379"/>
                  <a:gd name="connsiteX307" fmla="*/ 2253681 w 3024845"/>
                  <a:gd name="connsiteY307" fmla="*/ 261575 h 689379"/>
                  <a:gd name="connsiteX308" fmla="*/ 2255708 w 3024845"/>
                  <a:gd name="connsiteY308" fmla="*/ 255090 h 689379"/>
                  <a:gd name="connsiteX309" fmla="*/ 2261788 w 3024845"/>
                  <a:gd name="connsiteY309" fmla="*/ 255090 h 689379"/>
                  <a:gd name="connsiteX310" fmla="*/ 2263815 w 3024845"/>
                  <a:gd name="connsiteY310" fmla="*/ 263737 h 689379"/>
                  <a:gd name="connsiteX311" fmla="*/ 2275975 w 3024845"/>
                  <a:gd name="connsiteY311" fmla="*/ 263737 h 689379"/>
                  <a:gd name="connsiteX312" fmla="*/ 2275975 w 3024845"/>
                  <a:gd name="connsiteY312" fmla="*/ 257251 h 689379"/>
                  <a:gd name="connsiteX313" fmla="*/ 2298268 w 3024845"/>
                  <a:gd name="connsiteY313" fmla="*/ 257251 h 689379"/>
                  <a:gd name="connsiteX314" fmla="*/ 2298268 w 3024845"/>
                  <a:gd name="connsiteY314" fmla="*/ 263737 h 689379"/>
                  <a:gd name="connsiteX315" fmla="*/ 2318535 w 3024845"/>
                  <a:gd name="connsiteY315" fmla="*/ 263737 h 689379"/>
                  <a:gd name="connsiteX316" fmla="*/ 2318535 w 3024845"/>
                  <a:gd name="connsiteY316" fmla="*/ 309134 h 689379"/>
                  <a:gd name="connsiteX317" fmla="*/ 2332722 w 3024845"/>
                  <a:gd name="connsiteY317" fmla="*/ 309134 h 689379"/>
                  <a:gd name="connsiteX318" fmla="*/ 2332722 w 3024845"/>
                  <a:gd name="connsiteY318" fmla="*/ 296163 h 689379"/>
                  <a:gd name="connsiteX319" fmla="*/ 2348936 w 3024845"/>
                  <a:gd name="connsiteY319" fmla="*/ 296163 h 689379"/>
                  <a:gd name="connsiteX320" fmla="*/ 2348936 w 3024845"/>
                  <a:gd name="connsiteY320" fmla="*/ 116736 h 689379"/>
                  <a:gd name="connsiteX321" fmla="*/ 2355016 w 3024845"/>
                  <a:gd name="connsiteY321" fmla="*/ 110250 h 689379"/>
                  <a:gd name="connsiteX322" fmla="*/ 2427977 w 3024845"/>
                  <a:gd name="connsiteY322" fmla="*/ 110250 h 689379"/>
                  <a:gd name="connsiteX323" fmla="*/ 2427977 w 3024845"/>
                  <a:gd name="connsiteY323" fmla="*/ 118898 h 689379"/>
                  <a:gd name="connsiteX324" fmla="*/ 2438110 w 3024845"/>
                  <a:gd name="connsiteY324" fmla="*/ 118898 h 689379"/>
                  <a:gd name="connsiteX325" fmla="*/ 2438110 w 3024845"/>
                  <a:gd name="connsiteY325" fmla="*/ 233472 h 689379"/>
                  <a:gd name="connsiteX326" fmla="*/ 2460404 w 3024845"/>
                  <a:gd name="connsiteY326" fmla="*/ 233472 h 689379"/>
                  <a:gd name="connsiteX327" fmla="*/ 2460404 w 3024845"/>
                  <a:gd name="connsiteY327" fmla="*/ 166457 h 689379"/>
                  <a:gd name="connsiteX328" fmla="*/ 2486751 w 3024845"/>
                  <a:gd name="connsiteY328" fmla="*/ 166457 h 689379"/>
                  <a:gd name="connsiteX329" fmla="*/ 2490804 w 3024845"/>
                  <a:gd name="connsiteY329" fmla="*/ 162133 h 689379"/>
                  <a:gd name="connsiteX330" fmla="*/ 2498911 w 3024845"/>
                  <a:gd name="connsiteY330" fmla="*/ 162133 h 689379"/>
                  <a:gd name="connsiteX331" fmla="*/ 2502964 w 3024845"/>
                  <a:gd name="connsiteY331" fmla="*/ 166457 h 689379"/>
                  <a:gd name="connsiteX332" fmla="*/ 2525258 w 3024845"/>
                  <a:gd name="connsiteY332" fmla="*/ 166457 h 689379"/>
                  <a:gd name="connsiteX333" fmla="*/ 2525258 w 3024845"/>
                  <a:gd name="connsiteY333" fmla="*/ 49721 h 689379"/>
                  <a:gd name="connsiteX334" fmla="*/ 2582005 w 3024845"/>
                  <a:gd name="connsiteY334" fmla="*/ 38912 h 689379"/>
                  <a:gd name="connsiteX335" fmla="*/ 2582005 w 3024845"/>
                  <a:gd name="connsiteY335" fmla="*/ 39993 h 689379"/>
                  <a:gd name="connsiteX336" fmla="*/ 2582005 w 3024845"/>
                  <a:gd name="connsiteY336" fmla="*/ 47559 h 689379"/>
                  <a:gd name="connsiteX337" fmla="*/ 2608352 w 3024845"/>
                  <a:gd name="connsiteY337" fmla="*/ 47559 h 689379"/>
                  <a:gd name="connsiteX338" fmla="*/ 2608352 w 3024845"/>
                  <a:gd name="connsiteY338" fmla="*/ 302649 h 689379"/>
                  <a:gd name="connsiteX339" fmla="*/ 2630646 w 3024845"/>
                  <a:gd name="connsiteY339" fmla="*/ 302649 h 689379"/>
                  <a:gd name="connsiteX340" fmla="*/ 2630646 w 3024845"/>
                  <a:gd name="connsiteY340" fmla="*/ 298325 h 689379"/>
                  <a:gd name="connsiteX341" fmla="*/ 2642806 w 3024845"/>
                  <a:gd name="connsiteY341" fmla="*/ 298325 h 689379"/>
                  <a:gd name="connsiteX342" fmla="*/ 2642806 w 3024845"/>
                  <a:gd name="connsiteY342" fmla="*/ 302649 h 689379"/>
                  <a:gd name="connsiteX343" fmla="*/ 2667126 w 3024845"/>
                  <a:gd name="connsiteY343" fmla="*/ 302649 h 689379"/>
                  <a:gd name="connsiteX344" fmla="*/ 2667126 w 3024845"/>
                  <a:gd name="connsiteY344" fmla="*/ 289678 h 689379"/>
                  <a:gd name="connsiteX345" fmla="*/ 2695500 w 3024845"/>
                  <a:gd name="connsiteY345" fmla="*/ 289678 h 689379"/>
                  <a:gd name="connsiteX346" fmla="*/ 2707660 w 3024845"/>
                  <a:gd name="connsiteY346" fmla="*/ 285354 h 689379"/>
                  <a:gd name="connsiteX347" fmla="*/ 2727927 w 3024845"/>
                  <a:gd name="connsiteY347" fmla="*/ 289678 h 689379"/>
                  <a:gd name="connsiteX348" fmla="*/ 2727927 w 3024845"/>
                  <a:gd name="connsiteY348" fmla="*/ 272384 h 689379"/>
                  <a:gd name="connsiteX349" fmla="*/ 2736034 w 3024845"/>
                  <a:gd name="connsiteY349" fmla="*/ 272384 h 689379"/>
                  <a:gd name="connsiteX350" fmla="*/ 2736034 w 3024845"/>
                  <a:gd name="connsiteY350" fmla="*/ 259413 h 689379"/>
                  <a:gd name="connsiteX351" fmla="*/ 2792781 w 3024845"/>
                  <a:gd name="connsiteY351" fmla="*/ 259413 h 689379"/>
                  <a:gd name="connsiteX352" fmla="*/ 2792781 w 3024845"/>
                  <a:gd name="connsiteY352" fmla="*/ 229148 h 689379"/>
                  <a:gd name="connsiteX353" fmla="*/ 2811021 w 3024845"/>
                  <a:gd name="connsiteY353" fmla="*/ 229148 h 689379"/>
                  <a:gd name="connsiteX354" fmla="*/ 2811021 w 3024845"/>
                  <a:gd name="connsiteY354" fmla="*/ 222663 h 689379"/>
                  <a:gd name="connsiteX355" fmla="*/ 2823181 w 3024845"/>
                  <a:gd name="connsiteY355" fmla="*/ 222663 h 689379"/>
                  <a:gd name="connsiteX356" fmla="*/ 2823181 w 3024845"/>
                  <a:gd name="connsiteY356" fmla="*/ 229148 h 689379"/>
                  <a:gd name="connsiteX357" fmla="*/ 2839395 w 3024845"/>
                  <a:gd name="connsiteY357" fmla="*/ 229148 h 689379"/>
                  <a:gd name="connsiteX358" fmla="*/ 2839395 w 3024845"/>
                  <a:gd name="connsiteY358" fmla="*/ 278869 h 689379"/>
                  <a:gd name="connsiteX359" fmla="*/ 2871822 w 3024845"/>
                  <a:gd name="connsiteY359" fmla="*/ 278869 h 689379"/>
                  <a:gd name="connsiteX360" fmla="*/ 2871822 w 3024845"/>
                  <a:gd name="connsiteY360" fmla="*/ 252928 h 689379"/>
                  <a:gd name="connsiteX361" fmla="*/ 2910329 w 3024845"/>
                  <a:gd name="connsiteY361" fmla="*/ 252928 h 689379"/>
                  <a:gd name="connsiteX362" fmla="*/ 2910329 w 3024845"/>
                  <a:gd name="connsiteY362" fmla="*/ 222663 h 689379"/>
                  <a:gd name="connsiteX363" fmla="*/ 2958970 w 3024845"/>
                  <a:gd name="connsiteY363" fmla="*/ 222663 h 689379"/>
                  <a:gd name="connsiteX364" fmla="*/ 2958970 w 3024845"/>
                  <a:gd name="connsiteY364" fmla="*/ 333819 h 689379"/>
                  <a:gd name="connsiteX365" fmla="*/ 2958970 w 3024845"/>
                  <a:gd name="connsiteY365" fmla="*/ 347598 h 689379"/>
                  <a:gd name="connsiteX366" fmla="*/ 3024845 w 3024845"/>
                  <a:gd name="connsiteY366" fmla="*/ 347598 h 689379"/>
                  <a:gd name="connsiteX367" fmla="*/ 3024845 w 3024845"/>
                  <a:gd name="connsiteY367" fmla="*/ 689379 h 689379"/>
                  <a:gd name="connsiteX368" fmla="*/ 2054 w 3024845"/>
                  <a:gd name="connsiteY368" fmla="*/ 687046 h 689379"/>
                  <a:gd name="connsiteX369" fmla="*/ 0 w 3024845"/>
                  <a:gd name="connsiteY369" fmla="*/ 252928 h 689379"/>
                  <a:gd name="connsiteX370" fmla="*/ 20267 w 3024845"/>
                  <a:gd name="connsiteY370" fmla="*/ 252928 h 689379"/>
                  <a:gd name="connsiteX371" fmla="*/ 20774 w 3024845"/>
                  <a:gd name="connsiteY371" fmla="*/ 251847 h 689379"/>
                  <a:gd name="connsiteX372" fmla="*/ 24320 w 3024845"/>
                  <a:gd name="connsiteY372" fmla="*/ 244281 h 689379"/>
                  <a:gd name="connsiteX373" fmla="*/ 26094 w 3024845"/>
                  <a:gd name="connsiteY373" fmla="*/ 244551 h 689379"/>
                  <a:gd name="connsiteX374" fmla="*/ 38507 w 3024845"/>
                  <a:gd name="connsiteY374" fmla="*/ 246442 h 689379"/>
                  <a:gd name="connsiteX375" fmla="*/ 39014 w 3024845"/>
                  <a:gd name="connsiteY375" fmla="*/ 247794 h 689379"/>
                  <a:gd name="connsiteX376" fmla="*/ 42560 w 3024845"/>
                  <a:gd name="connsiteY376" fmla="*/ 257251 h 689379"/>
                  <a:gd name="connsiteX377" fmla="*/ 68907 w 3024845"/>
                  <a:gd name="connsiteY377" fmla="*/ 259413 h 689379"/>
                  <a:gd name="connsiteX378" fmla="*/ 68907 w 3024845"/>
                  <a:gd name="connsiteY378" fmla="*/ 136192 h 689379"/>
                  <a:gd name="connsiteX379" fmla="*/ 70934 w 3024845"/>
                  <a:gd name="connsiteY379" fmla="*/ 136192 h 689379"/>
                  <a:gd name="connsiteX380" fmla="*/ 85121 w 3024845"/>
                  <a:gd name="connsiteY380" fmla="*/ 136192 h 689379"/>
                  <a:gd name="connsiteX381" fmla="*/ 85121 w 3024845"/>
                  <a:gd name="connsiteY381" fmla="*/ 0 h 689379"/>
                  <a:gd name="connsiteX382" fmla="*/ 86894 w 3024845"/>
                  <a:gd name="connsiteY382" fmla="*/ 0 h 689379"/>
                  <a:gd name="connsiteX383" fmla="*/ 99308 w 3024845"/>
                  <a:gd name="connsiteY383" fmla="*/ 0 h 689379"/>
                  <a:gd name="connsiteX0" fmla="*/ 99308 w 3024845"/>
                  <a:gd name="connsiteY0" fmla="*/ 0 h 689379"/>
                  <a:gd name="connsiteX1" fmla="*/ 220909 w 3024845"/>
                  <a:gd name="connsiteY1" fmla="*/ 0 h 689379"/>
                  <a:gd name="connsiteX2" fmla="*/ 223189 w 3024845"/>
                  <a:gd name="connsiteY2" fmla="*/ 0 h 689379"/>
                  <a:gd name="connsiteX3" fmla="*/ 239150 w 3024845"/>
                  <a:gd name="connsiteY3" fmla="*/ 0 h 689379"/>
                  <a:gd name="connsiteX4" fmla="*/ 239150 w 3024845"/>
                  <a:gd name="connsiteY4" fmla="*/ 140515 h 689379"/>
                  <a:gd name="connsiteX5" fmla="*/ 240670 w 3024845"/>
                  <a:gd name="connsiteY5" fmla="*/ 140245 h 689379"/>
                  <a:gd name="connsiteX6" fmla="*/ 251310 w 3024845"/>
                  <a:gd name="connsiteY6" fmla="*/ 138354 h 689379"/>
                  <a:gd name="connsiteX7" fmla="*/ 249283 w 3024845"/>
                  <a:gd name="connsiteY7" fmla="*/ 226986 h 689379"/>
                  <a:gd name="connsiteX8" fmla="*/ 250803 w 3024845"/>
                  <a:gd name="connsiteY8" fmla="*/ 227257 h 689379"/>
                  <a:gd name="connsiteX9" fmla="*/ 261443 w 3024845"/>
                  <a:gd name="connsiteY9" fmla="*/ 229148 h 689379"/>
                  <a:gd name="connsiteX10" fmla="*/ 261696 w 3024845"/>
                  <a:gd name="connsiteY10" fmla="*/ 229959 h 689379"/>
                  <a:gd name="connsiteX11" fmla="*/ 263470 w 3024845"/>
                  <a:gd name="connsiteY11" fmla="*/ 235634 h 689379"/>
                  <a:gd name="connsiteX12" fmla="*/ 264230 w 3024845"/>
                  <a:gd name="connsiteY12" fmla="*/ 233202 h 689379"/>
                  <a:gd name="connsiteX13" fmla="*/ 269550 w 3024845"/>
                  <a:gd name="connsiteY13" fmla="*/ 216178 h 689379"/>
                  <a:gd name="connsiteX14" fmla="*/ 271323 w 3024845"/>
                  <a:gd name="connsiteY14" fmla="*/ 216178 h 689379"/>
                  <a:gd name="connsiteX15" fmla="*/ 283737 w 3024845"/>
                  <a:gd name="connsiteY15" fmla="*/ 216178 h 689379"/>
                  <a:gd name="connsiteX16" fmla="*/ 283737 w 3024845"/>
                  <a:gd name="connsiteY16" fmla="*/ 248604 h 689379"/>
                  <a:gd name="connsiteX17" fmla="*/ 284750 w 3024845"/>
                  <a:gd name="connsiteY17" fmla="*/ 249145 h 689379"/>
                  <a:gd name="connsiteX18" fmla="*/ 291844 w 3024845"/>
                  <a:gd name="connsiteY18" fmla="*/ 252928 h 689379"/>
                  <a:gd name="connsiteX19" fmla="*/ 291844 w 3024845"/>
                  <a:gd name="connsiteY19" fmla="*/ 254279 h 689379"/>
                  <a:gd name="connsiteX20" fmla="*/ 291844 w 3024845"/>
                  <a:gd name="connsiteY20" fmla="*/ 263737 h 689379"/>
                  <a:gd name="connsiteX21" fmla="*/ 336431 w 3024845"/>
                  <a:gd name="connsiteY21" fmla="*/ 263737 h 689379"/>
                  <a:gd name="connsiteX22" fmla="*/ 336431 w 3024845"/>
                  <a:gd name="connsiteY22" fmla="*/ 264818 h 689379"/>
                  <a:gd name="connsiteX23" fmla="*/ 336431 w 3024845"/>
                  <a:gd name="connsiteY23" fmla="*/ 272384 h 689379"/>
                  <a:gd name="connsiteX24" fmla="*/ 338457 w 3024845"/>
                  <a:gd name="connsiteY24" fmla="*/ 272384 h 689379"/>
                  <a:gd name="connsiteX25" fmla="*/ 352644 w 3024845"/>
                  <a:gd name="connsiteY25" fmla="*/ 272384 h 689379"/>
                  <a:gd name="connsiteX26" fmla="*/ 352644 w 3024845"/>
                  <a:gd name="connsiteY26" fmla="*/ 242119 h 689379"/>
                  <a:gd name="connsiteX27" fmla="*/ 397231 w 3024845"/>
                  <a:gd name="connsiteY27" fmla="*/ 242119 h 689379"/>
                  <a:gd name="connsiteX28" fmla="*/ 397231 w 3024845"/>
                  <a:gd name="connsiteY28" fmla="*/ 240768 h 689379"/>
                  <a:gd name="connsiteX29" fmla="*/ 397231 w 3024845"/>
                  <a:gd name="connsiteY29" fmla="*/ 231310 h 689379"/>
                  <a:gd name="connsiteX30" fmla="*/ 398245 w 3024845"/>
                  <a:gd name="connsiteY30" fmla="*/ 231310 h 689379"/>
                  <a:gd name="connsiteX31" fmla="*/ 405338 w 3024845"/>
                  <a:gd name="connsiteY31" fmla="*/ 231310 h 689379"/>
                  <a:gd name="connsiteX32" fmla="*/ 405338 w 3024845"/>
                  <a:gd name="connsiteY32" fmla="*/ 229419 h 689379"/>
                  <a:gd name="connsiteX33" fmla="*/ 405338 w 3024845"/>
                  <a:gd name="connsiteY33" fmla="*/ 216178 h 689379"/>
                  <a:gd name="connsiteX34" fmla="*/ 406098 w 3024845"/>
                  <a:gd name="connsiteY34" fmla="*/ 216178 h 689379"/>
                  <a:gd name="connsiteX35" fmla="*/ 411418 w 3024845"/>
                  <a:gd name="connsiteY35" fmla="*/ 216178 h 689379"/>
                  <a:gd name="connsiteX36" fmla="*/ 411418 w 3024845"/>
                  <a:gd name="connsiteY36" fmla="*/ 215097 h 689379"/>
                  <a:gd name="connsiteX37" fmla="*/ 411418 w 3024845"/>
                  <a:gd name="connsiteY37" fmla="*/ 207530 h 689379"/>
                  <a:gd name="connsiteX38" fmla="*/ 413445 w 3024845"/>
                  <a:gd name="connsiteY38" fmla="*/ 207530 h 689379"/>
                  <a:gd name="connsiteX39" fmla="*/ 427632 w 3024845"/>
                  <a:gd name="connsiteY39" fmla="*/ 207530 h 689379"/>
                  <a:gd name="connsiteX40" fmla="*/ 427632 w 3024845"/>
                  <a:gd name="connsiteY40" fmla="*/ 208611 h 689379"/>
                  <a:gd name="connsiteX41" fmla="*/ 427632 w 3024845"/>
                  <a:gd name="connsiteY41" fmla="*/ 216178 h 689379"/>
                  <a:gd name="connsiteX42" fmla="*/ 449925 w 3024845"/>
                  <a:gd name="connsiteY42" fmla="*/ 216178 h 689379"/>
                  <a:gd name="connsiteX43" fmla="*/ 449925 w 3024845"/>
                  <a:gd name="connsiteY43" fmla="*/ 214286 h 689379"/>
                  <a:gd name="connsiteX44" fmla="*/ 449925 w 3024845"/>
                  <a:gd name="connsiteY44" fmla="*/ 201045 h 689379"/>
                  <a:gd name="connsiteX45" fmla="*/ 451699 w 3024845"/>
                  <a:gd name="connsiteY45" fmla="*/ 201045 h 689379"/>
                  <a:gd name="connsiteX46" fmla="*/ 464112 w 3024845"/>
                  <a:gd name="connsiteY46" fmla="*/ 201045 h 689379"/>
                  <a:gd name="connsiteX47" fmla="*/ 464112 w 3024845"/>
                  <a:gd name="connsiteY47" fmla="*/ 224825 h 689379"/>
                  <a:gd name="connsiteX48" fmla="*/ 465126 w 3024845"/>
                  <a:gd name="connsiteY48" fmla="*/ 224825 h 689379"/>
                  <a:gd name="connsiteX49" fmla="*/ 472219 w 3024845"/>
                  <a:gd name="connsiteY49" fmla="*/ 224825 h 689379"/>
                  <a:gd name="connsiteX50" fmla="*/ 472219 w 3024845"/>
                  <a:gd name="connsiteY50" fmla="*/ 223744 h 689379"/>
                  <a:gd name="connsiteX51" fmla="*/ 472219 w 3024845"/>
                  <a:gd name="connsiteY51" fmla="*/ 216178 h 689379"/>
                  <a:gd name="connsiteX52" fmla="*/ 473992 w 3024845"/>
                  <a:gd name="connsiteY52" fmla="*/ 216178 h 689379"/>
                  <a:gd name="connsiteX53" fmla="*/ 486406 w 3024845"/>
                  <a:gd name="connsiteY53" fmla="*/ 216178 h 689379"/>
                  <a:gd name="connsiteX54" fmla="*/ 486406 w 3024845"/>
                  <a:gd name="connsiteY54" fmla="*/ 242119 h 689379"/>
                  <a:gd name="connsiteX55" fmla="*/ 488433 w 3024845"/>
                  <a:gd name="connsiteY55" fmla="*/ 242119 h 689379"/>
                  <a:gd name="connsiteX56" fmla="*/ 502619 w 3024845"/>
                  <a:gd name="connsiteY56" fmla="*/ 242119 h 689379"/>
                  <a:gd name="connsiteX57" fmla="*/ 502619 w 3024845"/>
                  <a:gd name="connsiteY57" fmla="*/ 243740 h 689379"/>
                  <a:gd name="connsiteX58" fmla="*/ 502619 w 3024845"/>
                  <a:gd name="connsiteY58" fmla="*/ 255090 h 689379"/>
                  <a:gd name="connsiteX59" fmla="*/ 503379 w 3024845"/>
                  <a:gd name="connsiteY59" fmla="*/ 255090 h 689379"/>
                  <a:gd name="connsiteX60" fmla="*/ 508700 w 3024845"/>
                  <a:gd name="connsiteY60" fmla="*/ 255090 h 689379"/>
                  <a:gd name="connsiteX61" fmla="*/ 508700 w 3024845"/>
                  <a:gd name="connsiteY61" fmla="*/ 254279 h 689379"/>
                  <a:gd name="connsiteX62" fmla="*/ 508700 w 3024845"/>
                  <a:gd name="connsiteY62" fmla="*/ 248604 h 689379"/>
                  <a:gd name="connsiteX63" fmla="*/ 539100 w 3024845"/>
                  <a:gd name="connsiteY63" fmla="*/ 248604 h 689379"/>
                  <a:gd name="connsiteX64" fmla="*/ 539100 w 3024845"/>
                  <a:gd name="connsiteY64" fmla="*/ 272384 h 689379"/>
                  <a:gd name="connsiteX65" fmla="*/ 540113 w 3024845"/>
                  <a:gd name="connsiteY65" fmla="*/ 272384 h 689379"/>
                  <a:gd name="connsiteX66" fmla="*/ 547207 w 3024845"/>
                  <a:gd name="connsiteY66" fmla="*/ 272384 h 689379"/>
                  <a:gd name="connsiteX67" fmla="*/ 547207 w 3024845"/>
                  <a:gd name="connsiteY67" fmla="*/ 273465 h 689379"/>
                  <a:gd name="connsiteX68" fmla="*/ 547207 w 3024845"/>
                  <a:gd name="connsiteY68" fmla="*/ 281031 h 689379"/>
                  <a:gd name="connsiteX69" fmla="*/ 547967 w 3024845"/>
                  <a:gd name="connsiteY69" fmla="*/ 281031 h 689379"/>
                  <a:gd name="connsiteX70" fmla="*/ 553287 w 3024845"/>
                  <a:gd name="connsiteY70" fmla="*/ 281031 h 689379"/>
                  <a:gd name="connsiteX71" fmla="*/ 553287 w 3024845"/>
                  <a:gd name="connsiteY71" fmla="*/ 278869 h 689379"/>
                  <a:gd name="connsiteX72" fmla="*/ 553287 w 3024845"/>
                  <a:gd name="connsiteY72" fmla="*/ 263737 h 689379"/>
                  <a:gd name="connsiteX73" fmla="*/ 554300 w 3024845"/>
                  <a:gd name="connsiteY73" fmla="*/ 263737 h 689379"/>
                  <a:gd name="connsiteX74" fmla="*/ 561394 w 3024845"/>
                  <a:gd name="connsiteY74" fmla="*/ 263737 h 689379"/>
                  <a:gd name="connsiteX75" fmla="*/ 561394 w 3024845"/>
                  <a:gd name="connsiteY75" fmla="*/ 264818 h 689379"/>
                  <a:gd name="connsiteX76" fmla="*/ 561394 w 3024845"/>
                  <a:gd name="connsiteY76" fmla="*/ 272384 h 689379"/>
                  <a:gd name="connsiteX77" fmla="*/ 566714 w 3024845"/>
                  <a:gd name="connsiteY77" fmla="*/ 270391 h 689379"/>
                  <a:gd name="connsiteX78" fmla="*/ 567474 w 3024845"/>
                  <a:gd name="connsiteY78" fmla="*/ 269411 h 689379"/>
                  <a:gd name="connsiteX79" fmla="*/ 567474 w 3024845"/>
                  <a:gd name="connsiteY79" fmla="*/ 263737 h 689379"/>
                  <a:gd name="connsiteX80" fmla="*/ 605981 w 3024845"/>
                  <a:gd name="connsiteY80" fmla="*/ 263737 h 689379"/>
                  <a:gd name="connsiteX81" fmla="*/ 605981 w 3024845"/>
                  <a:gd name="connsiteY81" fmla="*/ 287516 h 689379"/>
                  <a:gd name="connsiteX82" fmla="*/ 608007 w 3024845"/>
                  <a:gd name="connsiteY82" fmla="*/ 287516 h 689379"/>
                  <a:gd name="connsiteX83" fmla="*/ 622194 w 3024845"/>
                  <a:gd name="connsiteY83" fmla="*/ 287516 h 689379"/>
                  <a:gd name="connsiteX84" fmla="*/ 622194 w 3024845"/>
                  <a:gd name="connsiteY84" fmla="*/ 288597 h 689379"/>
                  <a:gd name="connsiteX85" fmla="*/ 622194 w 3024845"/>
                  <a:gd name="connsiteY85" fmla="*/ 296163 h 689379"/>
                  <a:gd name="connsiteX86" fmla="*/ 623968 w 3024845"/>
                  <a:gd name="connsiteY86" fmla="*/ 296163 h 689379"/>
                  <a:gd name="connsiteX87" fmla="*/ 636381 w 3024845"/>
                  <a:gd name="connsiteY87" fmla="*/ 296163 h 689379"/>
                  <a:gd name="connsiteX88" fmla="*/ 636381 w 3024845"/>
                  <a:gd name="connsiteY88" fmla="*/ 272384 h 689379"/>
                  <a:gd name="connsiteX89" fmla="*/ 637394 w 3024845"/>
                  <a:gd name="connsiteY89" fmla="*/ 272384 h 689379"/>
                  <a:gd name="connsiteX90" fmla="*/ 644488 w 3024845"/>
                  <a:gd name="connsiteY90" fmla="*/ 272384 h 689379"/>
                  <a:gd name="connsiteX91" fmla="*/ 644488 w 3024845"/>
                  <a:gd name="connsiteY91" fmla="*/ 239957 h 689379"/>
                  <a:gd name="connsiteX92" fmla="*/ 645501 w 3024845"/>
                  <a:gd name="connsiteY92" fmla="*/ 239957 h 689379"/>
                  <a:gd name="connsiteX93" fmla="*/ 652595 w 3024845"/>
                  <a:gd name="connsiteY93" fmla="*/ 239957 h 689379"/>
                  <a:gd name="connsiteX94" fmla="*/ 652595 w 3024845"/>
                  <a:gd name="connsiteY94" fmla="*/ 238066 h 689379"/>
                  <a:gd name="connsiteX95" fmla="*/ 652595 w 3024845"/>
                  <a:gd name="connsiteY95" fmla="*/ 224825 h 689379"/>
                  <a:gd name="connsiteX96" fmla="*/ 651328 w 3024845"/>
                  <a:gd name="connsiteY96" fmla="*/ 223203 h 689379"/>
                  <a:gd name="connsiteX97" fmla="*/ 656648 w 3024845"/>
                  <a:gd name="connsiteY97" fmla="*/ 211854 h 689379"/>
                  <a:gd name="connsiteX98" fmla="*/ 664755 w 3024845"/>
                  <a:gd name="connsiteY98" fmla="*/ 239957 h 689379"/>
                  <a:gd name="connsiteX99" fmla="*/ 665515 w 3024845"/>
                  <a:gd name="connsiteY99" fmla="*/ 239957 h 689379"/>
                  <a:gd name="connsiteX100" fmla="*/ 670835 w 3024845"/>
                  <a:gd name="connsiteY100" fmla="*/ 239957 h 689379"/>
                  <a:gd name="connsiteX101" fmla="*/ 670835 w 3024845"/>
                  <a:gd name="connsiteY101" fmla="*/ 134030 h 689379"/>
                  <a:gd name="connsiteX102" fmla="*/ 672355 w 3024845"/>
                  <a:gd name="connsiteY102" fmla="*/ 134030 h 689379"/>
                  <a:gd name="connsiteX103" fmla="*/ 682995 w 3024845"/>
                  <a:gd name="connsiteY103" fmla="*/ 134030 h 689379"/>
                  <a:gd name="connsiteX104" fmla="*/ 682995 w 3024845"/>
                  <a:gd name="connsiteY104" fmla="*/ 86471 h 689379"/>
                  <a:gd name="connsiteX105" fmla="*/ 709342 w 3024845"/>
                  <a:gd name="connsiteY105" fmla="*/ 86471 h 689379"/>
                  <a:gd name="connsiteX106" fmla="*/ 709342 w 3024845"/>
                  <a:gd name="connsiteY106" fmla="*/ 64853 h 689379"/>
                  <a:gd name="connsiteX107" fmla="*/ 743796 w 3024845"/>
                  <a:gd name="connsiteY107" fmla="*/ 64853 h 689379"/>
                  <a:gd name="connsiteX108" fmla="*/ 743796 w 3024845"/>
                  <a:gd name="connsiteY108" fmla="*/ 67285 h 689379"/>
                  <a:gd name="connsiteX109" fmla="*/ 743796 w 3024845"/>
                  <a:gd name="connsiteY109" fmla="*/ 84309 h 689379"/>
                  <a:gd name="connsiteX110" fmla="*/ 746076 w 3024845"/>
                  <a:gd name="connsiteY110" fmla="*/ 84309 h 689379"/>
                  <a:gd name="connsiteX111" fmla="*/ 762036 w 3024845"/>
                  <a:gd name="connsiteY111" fmla="*/ 84309 h 689379"/>
                  <a:gd name="connsiteX112" fmla="*/ 762036 w 3024845"/>
                  <a:gd name="connsiteY112" fmla="*/ 131868 h 689379"/>
                  <a:gd name="connsiteX113" fmla="*/ 763049 w 3024845"/>
                  <a:gd name="connsiteY113" fmla="*/ 131868 h 689379"/>
                  <a:gd name="connsiteX114" fmla="*/ 770143 w 3024845"/>
                  <a:gd name="connsiteY114" fmla="*/ 131868 h 689379"/>
                  <a:gd name="connsiteX115" fmla="*/ 784330 w 3024845"/>
                  <a:gd name="connsiteY115" fmla="*/ 136192 h 689379"/>
                  <a:gd name="connsiteX116" fmla="*/ 784330 w 3024845"/>
                  <a:gd name="connsiteY116" fmla="*/ 175104 h 689379"/>
                  <a:gd name="connsiteX117" fmla="*/ 785343 w 3024845"/>
                  <a:gd name="connsiteY117" fmla="*/ 175104 h 689379"/>
                  <a:gd name="connsiteX118" fmla="*/ 792436 w 3024845"/>
                  <a:gd name="connsiteY118" fmla="*/ 175104 h 689379"/>
                  <a:gd name="connsiteX119" fmla="*/ 792436 w 3024845"/>
                  <a:gd name="connsiteY119" fmla="*/ 176725 h 689379"/>
                  <a:gd name="connsiteX120" fmla="*/ 792436 w 3024845"/>
                  <a:gd name="connsiteY120" fmla="*/ 188074 h 689379"/>
                  <a:gd name="connsiteX121" fmla="*/ 794463 w 3024845"/>
                  <a:gd name="connsiteY121" fmla="*/ 188074 h 689379"/>
                  <a:gd name="connsiteX122" fmla="*/ 808650 w 3024845"/>
                  <a:gd name="connsiteY122" fmla="*/ 188074 h 689379"/>
                  <a:gd name="connsiteX123" fmla="*/ 814730 w 3024845"/>
                  <a:gd name="connsiteY123" fmla="*/ 194560 h 689379"/>
                  <a:gd name="connsiteX124" fmla="*/ 814730 w 3024845"/>
                  <a:gd name="connsiteY124" fmla="*/ 216178 h 689379"/>
                  <a:gd name="connsiteX125" fmla="*/ 817010 w 3024845"/>
                  <a:gd name="connsiteY125" fmla="*/ 216178 h 689379"/>
                  <a:gd name="connsiteX126" fmla="*/ 832970 w 3024845"/>
                  <a:gd name="connsiteY126" fmla="*/ 216178 h 689379"/>
                  <a:gd name="connsiteX127" fmla="*/ 832970 w 3024845"/>
                  <a:gd name="connsiteY127" fmla="*/ 217258 h 689379"/>
                  <a:gd name="connsiteX128" fmla="*/ 832970 w 3024845"/>
                  <a:gd name="connsiteY128" fmla="*/ 224825 h 689379"/>
                  <a:gd name="connsiteX129" fmla="*/ 834237 w 3024845"/>
                  <a:gd name="connsiteY129" fmla="*/ 224825 h 689379"/>
                  <a:gd name="connsiteX130" fmla="*/ 843104 w 3024845"/>
                  <a:gd name="connsiteY130" fmla="*/ 224825 h 689379"/>
                  <a:gd name="connsiteX131" fmla="*/ 843104 w 3024845"/>
                  <a:gd name="connsiteY131" fmla="*/ 226986 h 689379"/>
                  <a:gd name="connsiteX132" fmla="*/ 843104 w 3024845"/>
                  <a:gd name="connsiteY132" fmla="*/ 242119 h 689379"/>
                  <a:gd name="connsiteX133" fmla="*/ 847157 w 3024845"/>
                  <a:gd name="connsiteY133" fmla="*/ 240227 h 689379"/>
                  <a:gd name="connsiteX134" fmla="*/ 847157 w 3024845"/>
                  <a:gd name="connsiteY134" fmla="*/ 226986 h 689379"/>
                  <a:gd name="connsiteX135" fmla="*/ 848170 w 3024845"/>
                  <a:gd name="connsiteY135" fmla="*/ 226986 h 689379"/>
                  <a:gd name="connsiteX136" fmla="*/ 855264 w 3024845"/>
                  <a:gd name="connsiteY136" fmla="*/ 226986 h 689379"/>
                  <a:gd name="connsiteX137" fmla="*/ 855264 w 3024845"/>
                  <a:gd name="connsiteY137" fmla="*/ 228608 h 689379"/>
                  <a:gd name="connsiteX138" fmla="*/ 855264 w 3024845"/>
                  <a:gd name="connsiteY138" fmla="*/ 239957 h 689379"/>
                  <a:gd name="connsiteX139" fmla="*/ 856024 w 3024845"/>
                  <a:gd name="connsiteY139" fmla="*/ 239957 h 689379"/>
                  <a:gd name="connsiteX140" fmla="*/ 861344 w 3024845"/>
                  <a:gd name="connsiteY140" fmla="*/ 239957 h 689379"/>
                  <a:gd name="connsiteX141" fmla="*/ 909984 w 3024845"/>
                  <a:gd name="connsiteY141" fmla="*/ 235634 h 689379"/>
                  <a:gd name="connsiteX142" fmla="*/ 909984 w 3024845"/>
                  <a:gd name="connsiteY142" fmla="*/ 236985 h 689379"/>
                  <a:gd name="connsiteX143" fmla="*/ 909984 w 3024845"/>
                  <a:gd name="connsiteY143" fmla="*/ 246442 h 689379"/>
                  <a:gd name="connsiteX144" fmla="*/ 910744 w 3024845"/>
                  <a:gd name="connsiteY144" fmla="*/ 246442 h 689379"/>
                  <a:gd name="connsiteX145" fmla="*/ 916065 w 3024845"/>
                  <a:gd name="connsiteY145" fmla="*/ 246442 h 689379"/>
                  <a:gd name="connsiteX146" fmla="*/ 916065 w 3024845"/>
                  <a:gd name="connsiteY146" fmla="*/ 248604 h 689379"/>
                  <a:gd name="connsiteX147" fmla="*/ 916065 w 3024845"/>
                  <a:gd name="connsiteY147" fmla="*/ 263737 h 689379"/>
                  <a:gd name="connsiteX148" fmla="*/ 918091 w 3024845"/>
                  <a:gd name="connsiteY148" fmla="*/ 262386 h 689379"/>
                  <a:gd name="connsiteX149" fmla="*/ 932278 w 3024845"/>
                  <a:gd name="connsiteY149" fmla="*/ 252928 h 689379"/>
                  <a:gd name="connsiteX150" fmla="*/ 938358 w 3024845"/>
                  <a:gd name="connsiteY150" fmla="*/ 211854 h 689379"/>
                  <a:gd name="connsiteX151" fmla="*/ 939118 w 3024845"/>
                  <a:gd name="connsiteY151" fmla="*/ 211584 h 689379"/>
                  <a:gd name="connsiteX152" fmla="*/ 944438 w 3024845"/>
                  <a:gd name="connsiteY152" fmla="*/ 209692 h 689379"/>
                  <a:gd name="connsiteX153" fmla="*/ 946465 w 3024845"/>
                  <a:gd name="connsiteY153" fmla="*/ 140515 h 689379"/>
                  <a:gd name="connsiteX154" fmla="*/ 948492 w 3024845"/>
                  <a:gd name="connsiteY154" fmla="*/ 209692 h 689379"/>
                  <a:gd name="connsiteX155" fmla="*/ 949252 w 3024845"/>
                  <a:gd name="connsiteY155" fmla="*/ 209962 h 689379"/>
                  <a:gd name="connsiteX156" fmla="*/ 954572 w 3024845"/>
                  <a:gd name="connsiteY156" fmla="*/ 211854 h 689379"/>
                  <a:gd name="connsiteX157" fmla="*/ 954572 w 3024845"/>
                  <a:gd name="connsiteY157" fmla="*/ 125383 h 689379"/>
                  <a:gd name="connsiteX158" fmla="*/ 958625 w 3024845"/>
                  <a:gd name="connsiteY158" fmla="*/ 92956 h 689379"/>
                  <a:gd name="connsiteX159" fmla="*/ 997132 w 3024845"/>
                  <a:gd name="connsiteY159" fmla="*/ 92956 h 689379"/>
                  <a:gd name="connsiteX160" fmla="*/ 997132 w 3024845"/>
                  <a:gd name="connsiteY160" fmla="*/ 125383 h 689379"/>
                  <a:gd name="connsiteX161" fmla="*/ 997892 w 3024845"/>
                  <a:gd name="connsiteY161" fmla="*/ 125383 h 689379"/>
                  <a:gd name="connsiteX162" fmla="*/ 1003212 w 3024845"/>
                  <a:gd name="connsiteY162" fmla="*/ 125383 h 689379"/>
                  <a:gd name="connsiteX163" fmla="*/ 1003212 w 3024845"/>
                  <a:gd name="connsiteY163" fmla="*/ 43235 h 689379"/>
                  <a:gd name="connsiteX164" fmla="*/ 1004986 w 3024845"/>
                  <a:gd name="connsiteY164" fmla="*/ 43235 h 689379"/>
                  <a:gd name="connsiteX165" fmla="*/ 1017399 w 3024845"/>
                  <a:gd name="connsiteY165" fmla="*/ 43235 h 689379"/>
                  <a:gd name="connsiteX166" fmla="*/ 1017399 w 3024845"/>
                  <a:gd name="connsiteY166" fmla="*/ 41344 h 689379"/>
                  <a:gd name="connsiteX167" fmla="*/ 1017399 w 3024845"/>
                  <a:gd name="connsiteY167" fmla="*/ 28103 h 689379"/>
                  <a:gd name="connsiteX168" fmla="*/ 1039693 w 3024845"/>
                  <a:gd name="connsiteY168" fmla="*/ 28103 h 689379"/>
                  <a:gd name="connsiteX169" fmla="*/ 1039693 w 3024845"/>
                  <a:gd name="connsiteY169" fmla="*/ 27022 h 689379"/>
                  <a:gd name="connsiteX170" fmla="*/ 1039693 w 3024845"/>
                  <a:gd name="connsiteY170" fmla="*/ 19456 h 689379"/>
                  <a:gd name="connsiteX171" fmla="*/ 1041466 w 3024845"/>
                  <a:gd name="connsiteY171" fmla="*/ 19456 h 689379"/>
                  <a:gd name="connsiteX172" fmla="*/ 1053880 w 3024845"/>
                  <a:gd name="connsiteY172" fmla="*/ 19456 h 689379"/>
                  <a:gd name="connsiteX173" fmla="*/ 1053880 w 3024845"/>
                  <a:gd name="connsiteY173" fmla="*/ 20537 h 689379"/>
                  <a:gd name="connsiteX174" fmla="*/ 1053880 w 3024845"/>
                  <a:gd name="connsiteY174" fmla="*/ 28103 h 689379"/>
                  <a:gd name="connsiteX175" fmla="*/ 1054640 w 3024845"/>
                  <a:gd name="connsiteY175" fmla="*/ 28103 h 689379"/>
                  <a:gd name="connsiteX176" fmla="*/ 1059960 w 3024845"/>
                  <a:gd name="connsiteY176" fmla="*/ 28103 h 689379"/>
                  <a:gd name="connsiteX177" fmla="*/ 1070093 w 3024845"/>
                  <a:gd name="connsiteY177" fmla="*/ 23779 h 689379"/>
                  <a:gd name="connsiteX178" fmla="*/ 1074146 w 3024845"/>
                  <a:gd name="connsiteY178" fmla="*/ 27022 h 689379"/>
                  <a:gd name="connsiteX179" fmla="*/ 1074146 w 3024845"/>
                  <a:gd name="connsiteY179" fmla="*/ 19456 h 689379"/>
                  <a:gd name="connsiteX180" fmla="*/ 1076426 w 3024845"/>
                  <a:gd name="connsiteY180" fmla="*/ 19456 h 689379"/>
                  <a:gd name="connsiteX181" fmla="*/ 1092387 w 3024845"/>
                  <a:gd name="connsiteY181" fmla="*/ 19456 h 689379"/>
                  <a:gd name="connsiteX182" fmla="*/ 1092387 w 3024845"/>
                  <a:gd name="connsiteY182" fmla="*/ 20537 h 689379"/>
                  <a:gd name="connsiteX183" fmla="*/ 1092387 w 3024845"/>
                  <a:gd name="connsiteY183" fmla="*/ 28103 h 689379"/>
                  <a:gd name="connsiteX184" fmla="*/ 1122787 w 3024845"/>
                  <a:gd name="connsiteY184" fmla="*/ 28103 h 689379"/>
                  <a:gd name="connsiteX185" fmla="*/ 1122787 w 3024845"/>
                  <a:gd name="connsiteY185" fmla="*/ 29724 h 689379"/>
                  <a:gd name="connsiteX186" fmla="*/ 1122787 w 3024845"/>
                  <a:gd name="connsiteY186" fmla="*/ 41074 h 689379"/>
                  <a:gd name="connsiteX187" fmla="*/ 1149134 w 3024845"/>
                  <a:gd name="connsiteY187" fmla="*/ 41074 h 689379"/>
                  <a:gd name="connsiteX188" fmla="*/ 1149134 w 3024845"/>
                  <a:gd name="connsiteY188" fmla="*/ 71338 h 689379"/>
                  <a:gd name="connsiteX189" fmla="*/ 1149894 w 3024845"/>
                  <a:gd name="connsiteY189" fmla="*/ 71338 h 689379"/>
                  <a:gd name="connsiteX190" fmla="*/ 1155214 w 3024845"/>
                  <a:gd name="connsiteY190" fmla="*/ 71338 h 689379"/>
                  <a:gd name="connsiteX191" fmla="*/ 1155214 w 3024845"/>
                  <a:gd name="connsiteY191" fmla="*/ 72419 h 689379"/>
                  <a:gd name="connsiteX192" fmla="*/ 1155214 w 3024845"/>
                  <a:gd name="connsiteY192" fmla="*/ 79986 h 689379"/>
                  <a:gd name="connsiteX193" fmla="*/ 1159268 w 3024845"/>
                  <a:gd name="connsiteY193" fmla="*/ 110250 h 689379"/>
                  <a:gd name="connsiteX194" fmla="*/ 1160028 w 3024845"/>
                  <a:gd name="connsiteY194" fmla="*/ 110250 h 689379"/>
                  <a:gd name="connsiteX195" fmla="*/ 1165348 w 3024845"/>
                  <a:gd name="connsiteY195" fmla="*/ 110250 h 689379"/>
                  <a:gd name="connsiteX196" fmla="*/ 1165348 w 3024845"/>
                  <a:gd name="connsiteY196" fmla="*/ 111061 h 689379"/>
                  <a:gd name="connsiteX197" fmla="*/ 1165348 w 3024845"/>
                  <a:gd name="connsiteY197" fmla="*/ 116736 h 689379"/>
                  <a:gd name="connsiteX198" fmla="*/ 1166361 w 3024845"/>
                  <a:gd name="connsiteY198" fmla="*/ 116736 h 689379"/>
                  <a:gd name="connsiteX199" fmla="*/ 1173454 w 3024845"/>
                  <a:gd name="connsiteY199" fmla="*/ 116736 h 689379"/>
                  <a:gd name="connsiteX200" fmla="*/ 1173454 w 3024845"/>
                  <a:gd name="connsiteY200" fmla="*/ 147001 h 689379"/>
                  <a:gd name="connsiteX201" fmla="*/ 1175481 w 3024845"/>
                  <a:gd name="connsiteY201" fmla="*/ 147001 h 689379"/>
                  <a:gd name="connsiteX202" fmla="*/ 1189668 w 3024845"/>
                  <a:gd name="connsiteY202" fmla="*/ 147001 h 689379"/>
                  <a:gd name="connsiteX203" fmla="*/ 1189668 w 3024845"/>
                  <a:gd name="connsiteY203" fmla="*/ 170780 h 689379"/>
                  <a:gd name="connsiteX204" fmla="*/ 1191695 w 3024845"/>
                  <a:gd name="connsiteY204" fmla="*/ 172401 h 689379"/>
                  <a:gd name="connsiteX205" fmla="*/ 1191695 w 3024845"/>
                  <a:gd name="connsiteY205" fmla="*/ 183751 h 689379"/>
                  <a:gd name="connsiteX206" fmla="*/ 1192455 w 3024845"/>
                  <a:gd name="connsiteY206" fmla="*/ 183751 h 689379"/>
                  <a:gd name="connsiteX207" fmla="*/ 1197775 w 3024845"/>
                  <a:gd name="connsiteY207" fmla="*/ 183751 h 689379"/>
                  <a:gd name="connsiteX208" fmla="*/ 1197775 w 3024845"/>
                  <a:gd name="connsiteY208" fmla="*/ 207530 h 689379"/>
                  <a:gd name="connsiteX209" fmla="*/ 1199041 w 3024845"/>
                  <a:gd name="connsiteY209" fmla="*/ 207530 h 689379"/>
                  <a:gd name="connsiteX210" fmla="*/ 1207908 w 3024845"/>
                  <a:gd name="connsiteY210" fmla="*/ 207530 h 689379"/>
                  <a:gd name="connsiteX211" fmla="*/ 1209935 w 3024845"/>
                  <a:gd name="connsiteY211" fmla="*/ 211584 h 689379"/>
                  <a:gd name="connsiteX212" fmla="*/ 1209935 w 3024845"/>
                  <a:gd name="connsiteY212" fmla="*/ 224825 h 689379"/>
                  <a:gd name="connsiteX213" fmla="*/ 1211455 w 3024845"/>
                  <a:gd name="connsiteY213" fmla="*/ 222933 h 689379"/>
                  <a:gd name="connsiteX214" fmla="*/ 1222095 w 3024845"/>
                  <a:gd name="connsiteY214" fmla="*/ 209692 h 689379"/>
                  <a:gd name="connsiteX215" fmla="*/ 1250469 w 3024845"/>
                  <a:gd name="connsiteY215" fmla="*/ 209692 h 689379"/>
                  <a:gd name="connsiteX216" fmla="*/ 1250469 w 3024845"/>
                  <a:gd name="connsiteY216" fmla="*/ 296163 h 689379"/>
                  <a:gd name="connsiteX217" fmla="*/ 1251229 w 3024845"/>
                  <a:gd name="connsiteY217" fmla="*/ 296163 h 689379"/>
                  <a:gd name="connsiteX218" fmla="*/ 1256549 w 3024845"/>
                  <a:gd name="connsiteY218" fmla="*/ 296163 h 689379"/>
                  <a:gd name="connsiteX219" fmla="*/ 1257309 w 3024845"/>
                  <a:gd name="connsiteY219" fmla="*/ 294812 h 689379"/>
                  <a:gd name="connsiteX220" fmla="*/ 1262629 w 3024845"/>
                  <a:gd name="connsiteY220" fmla="*/ 285354 h 689379"/>
                  <a:gd name="connsiteX221" fmla="*/ 1262629 w 3024845"/>
                  <a:gd name="connsiteY221" fmla="*/ 287246 h 689379"/>
                  <a:gd name="connsiteX222" fmla="*/ 1262629 w 3024845"/>
                  <a:gd name="connsiteY222" fmla="*/ 300487 h 689379"/>
                  <a:gd name="connsiteX223" fmla="*/ 1266682 w 3024845"/>
                  <a:gd name="connsiteY223" fmla="*/ 255090 h 689379"/>
                  <a:gd name="connsiteX224" fmla="*/ 1267442 w 3024845"/>
                  <a:gd name="connsiteY224" fmla="*/ 255090 h 689379"/>
                  <a:gd name="connsiteX225" fmla="*/ 1272762 w 3024845"/>
                  <a:gd name="connsiteY225" fmla="*/ 255090 h 689379"/>
                  <a:gd name="connsiteX226" fmla="*/ 1272762 w 3024845"/>
                  <a:gd name="connsiteY226" fmla="*/ 190236 h 689379"/>
                  <a:gd name="connsiteX227" fmla="*/ 1273776 w 3024845"/>
                  <a:gd name="connsiteY227" fmla="*/ 190236 h 689379"/>
                  <a:gd name="connsiteX228" fmla="*/ 1280869 w 3024845"/>
                  <a:gd name="connsiteY228" fmla="*/ 190236 h 689379"/>
                  <a:gd name="connsiteX229" fmla="*/ 1293029 w 3024845"/>
                  <a:gd name="connsiteY229" fmla="*/ 147001 h 689379"/>
                  <a:gd name="connsiteX230" fmla="*/ 1294296 w 3024845"/>
                  <a:gd name="connsiteY230" fmla="*/ 147001 h 689379"/>
                  <a:gd name="connsiteX231" fmla="*/ 1303163 w 3024845"/>
                  <a:gd name="connsiteY231" fmla="*/ 147001 h 689379"/>
                  <a:gd name="connsiteX232" fmla="*/ 1313296 w 3024845"/>
                  <a:gd name="connsiteY232" fmla="*/ 190236 h 689379"/>
                  <a:gd name="connsiteX233" fmla="*/ 1314309 w 3024845"/>
                  <a:gd name="connsiteY233" fmla="*/ 190236 h 689379"/>
                  <a:gd name="connsiteX234" fmla="*/ 1321403 w 3024845"/>
                  <a:gd name="connsiteY234" fmla="*/ 190236 h 689379"/>
                  <a:gd name="connsiteX235" fmla="*/ 1321403 w 3024845"/>
                  <a:gd name="connsiteY235" fmla="*/ 229148 h 689379"/>
                  <a:gd name="connsiteX236" fmla="*/ 1323176 w 3024845"/>
                  <a:gd name="connsiteY236" fmla="*/ 229148 h 689379"/>
                  <a:gd name="connsiteX237" fmla="*/ 1335590 w 3024845"/>
                  <a:gd name="connsiteY237" fmla="*/ 229148 h 689379"/>
                  <a:gd name="connsiteX238" fmla="*/ 1335590 w 3024845"/>
                  <a:gd name="connsiteY238" fmla="*/ 231310 h 689379"/>
                  <a:gd name="connsiteX239" fmla="*/ 1335590 w 3024845"/>
                  <a:gd name="connsiteY239" fmla="*/ 246442 h 689379"/>
                  <a:gd name="connsiteX240" fmla="*/ 1339643 w 3024845"/>
                  <a:gd name="connsiteY240" fmla="*/ 244281 h 689379"/>
                  <a:gd name="connsiteX241" fmla="*/ 1339643 w 3024845"/>
                  <a:gd name="connsiteY241" fmla="*/ 229148 h 689379"/>
                  <a:gd name="connsiteX242" fmla="*/ 1341163 w 3024845"/>
                  <a:gd name="connsiteY242" fmla="*/ 229148 h 689379"/>
                  <a:gd name="connsiteX243" fmla="*/ 1351803 w 3024845"/>
                  <a:gd name="connsiteY243" fmla="*/ 229148 h 689379"/>
                  <a:gd name="connsiteX244" fmla="*/ 1351803 w 3024845"/>
                  <a:gd name="connsiteY244" fmla="*/ 230769 h 689379"/>
                  <a:gd name="connsiteX245" fmla="*/ 1351803 w 3024845"/>
                  <a:gd name="connsiteY245" fmla="*/ 242119 h 689379"/>
                  <a:gd name="connsiteX246" fmla="*/ 1382204 w 3024845"/>
                  <a:gd name="connsiteY246" fmla="*/ 242119 h 689379"/>
                  <a:gd name="connsiteX247" fmla="*/ 1382204 w 3024845"/>
                  <a:gd name="connsiteY247" fmla="*/ 205369 h 689379"/>
                  <a:gd name="connsiteX248" fmla="*/ 1383470 w 3024845"/>
                  <a:gd name="connsiteY248" fmla="*/ 205369 h 689379"/>
                  <a:gd name="connsiteX249" fmla="*/ 1392337 w 3024845"/>
                  <a:gd name="connsiteY249" fmla="*/ 205369 h 689379"/>
                  <a:gd name="connsiteX250" fmla="*/ 1392337 w 3024845"/>
                  <a:gd name="connsiteY250" fmla="*/ 226986 h 689379"/>
                  <a:gd name="connsiteX251" fmla="*/ 1394364 w 3024845"/>
                  <a:gd name="connsiteY251" fmla="*/ 194560 h 689379"/>
                  <a:gd name="connsiteX252" fmla="*/ 1416657 w 3024845"/>
                  <a:gd name="connsiteY252" fmla="*/ 194560 h 689379"/>
                  <a:gd name="connsiteX253" fmla="*/ 1416657 w 3024845"/>
                  <a:gd name="connsiteY253" fmla="*/ 192938 h 689379"/>
                  <a:gd name="connsiteX254" fmla="*/ 1416657 w 3024845"/>
                  <a:gd name="connsiteY254" fmla="*/ 181589 h 689379"/>
                  <a:gd name="connsiteX255" fmla="*/ 1417417 w 3024845"/>
                  <a:gd name="connsiteY255" fmla="*/ 181589 h 689379"/>
                  <a:gd name="connsiteX256" fmla="*/ 1422737 w 3024845"/>
                  <a:gd name="connsiteY256" fmla="*/ 181589 h 689379"/>
                  <a:gd name="connsiteX257" fmla="*/ 1422737 w 3024845"/>
                  <a:gd name="connsiteY257" fmla="*/ 179698 h 689379"/>
                  <a:gd name="connsiteX258" fmla="*/ 1422737 w 3024845"/>
                  <a:gd name="connsiteY258" fmla="*/ 166457 h 689379"/>
                  <a:gd name="connsiteX259" fmla="*/ 1426791 w 3024845"/>
                  <a:gd name="connsiteY259" fmla="*/ 172942 h 689379"/>
                  <a:gd name="connsiteX260" fmla="*/ 1429071 w 3024845"/>
                  <a:gd name="connsiteY260" fmla="*/ 172942 h 689379"/>
                  <a:gd name="connsiteX261" fmla="*/ 1445031 w 3024845"/>
                  <a:gd name="connsiteY261" fmla="*/ 172942 h 689379"/>
                  <a:gd name="connsiteX262" fmla="*/ 1445031 w 3024845"/>
                  <a:gd name="connsiteY262" fmla="*/ 172131 h 689379"/>
                  <a:gd name="connsiteX263" fmla="*/ 1445031 w 3024845"/>
                  <a:gd name="connsiteY263" fmla="*/ 166457 h 689379"/>
                  <a:gd name="connsiteX264" fmla="*/ 1445791 w 3024845"/>
                  <a:gd name="connsiteY264" fmla="*/ 166457 h 689379"/>
                  <a:gd name="connsiteX265" fmla="*/ 1451111 w 3024845"/>
                  <a:gd name="connsiteY265" fmla="*/ 166457 h 689379"/>
                  <a:gd name="connsiteX266" fmla="*/ 1451111 w 3024845"/>
                  <a:gd name="connsiteY266" fmla="*/ 167808 h 689379"/>
                  <a:gd name="connsiteX267" fmla="*/ 1451111 w 3024845"/>
                  <a:gd name="connsiteY267" fmla="*/ 177266 h 689379"/>
                  <a:gd name="connsiteX268" fmla="*/ 1489618 w 3024845"/>
                  <a:gd name="connsiteY268" fmla="*/ 177266 h 689379"/>
                  <a:gd name="connsiteX269" fmla="*/ 1489618 w 3024845"/>
                  <a:gd name="connsiteY269" fmla="*/ 315619 h 689379"/>
                  <a:gd name="connsiteX270" fmla="*/ 1491138 w 3024845"/>
                  <a:gd name="connsiteY270" fmla="*/ 315619 h 689379"/>
                  <a:gd name="connsiteX271" fmla="*/ 1501778 w 3024845"/>
                  <a:gd name="connsiteY271" fmla="*/ 315619 h 689379"/>
                  <a:gd name="connsiteX272" fmla="*/ 1501778 w 3024845"/>
                  <a:gd name="connsiteY272" fmla="*/ 302649 h 689379"/>
                  <a:gd name="connsiteX273" fmla="*/ 1505832 w 3024845"/>
                  <a:gd name="connsiteY273" fmla="*/ 302649 h 689379"/>
                  <a:gd name="connsiteX274" fmla="*/ 1505832 w 3024845"/>
                  <a:gd name="connsiteY274" fmla="*/ 315619 h 689379"/>
                  <a:gd name="connsiteX275" fmla="*/ 1536232 w 3024845"/>
                  <a:gd name="connsiteY275" fmla="*/ 315619 h 689379"/>
                  <a:gd name="connsiteX276" fmla="*/ 1536232 w 3024845"/>
                  <a:gd name="connsiteY276" fmla="*/ 285354 h 689379"/>
                  <a:gd name="connsiteX277" fmla="*/ 1548392 w 3024845"/>
                  <a:gd name="connsiteY277" fmla="*/ 285354 h 689379"/>
                  <a:gd name="connsiteX278" fmla="*/ 1560552 w 3024845"/>
                  <a:gd name="connsiteY278" fmla="*/ 283193 h 689379"/>
                  <a:gd name="connsiteX279" fmla="*/ 1564606 w 3024845"/>
                  <a:gd name="connsiteY279" fmla="*/ 285354 h 689379"/>
                  <a:gd name="connsiteX280" fmla="*/ 1574739 w 3024845"/>
                  <a:gd name="connsiteY280" fmla="*/ 285354 h 689379"/>
                  <a:gd name="connsiteX281" fmla="*/ 1574739 w 3024845"/>
                  <a:gd name="connsiteY281" fmla="*/ 315619 h 689379"/>
                  <a:gd name="connsiteX282" fmla="*/ 1582846 w 3024845"/>
                  <a:gd name="connsiteY282" fmla="*/ 315619 h 689379"/>
                  <a:gd name="connsiteX283" fmla="*/ 1582846 w 3024845"/>
                  <a:gd name="connsiteY283" fmla="*/ 332914 h 689379"/>
                  <a:gd name="connsiteX284" fmla="*/ 1592182 w 3024845"/>
                  <a:gd name="connsiteY284" fmla="*/ 333819 h 689379"/>
                  <a:gd name="connsiteX285" fmla="*/ 1605140 w 3024845"/>
                  <a:gd name="connsiteY285" fmla="*/ 333819 h 689379"/>
                  <a:gd name="connsiteX286" fmla="*/ 1605140 w 3024845"/>
                  <a:gd name="connsiteY286" fmla="*/ 317781 h 689379"/>
                  <a:gd name="connsiteX287" fmla="*/ 1673096 w 3024845"/>
                  <a:gd name="connsiteY287" fmla="*/ 317781 h 689379"/>
                  <a:gd name="connsiteX288" fmla="*/ 1673096 w 3024845"/>
                  <a:gd name="connsiteY288" fmla="*/ 232528 h 689379"/>
                  <a:gd name="connsiteX289" fmla="*/ 1745104 w 3024845"/>
                  <a:gd name="connsiteY289" fmla="*/ 232528 h 689379"/>
                  <a:gd name="connsiteX290" fmla="*/ 1745104 w 3024845"/>
                  <a:gd name="connsiteY290" fmla="*/ 311296 h 689379"/>
                  <a:gd name="connsiteX291" fmla="*/ 1747008 w 3024845"/>
                  <a:gd name="connsiteY291" fmla="*/ 311296 h 689379"/>
                  <a:gd name="connsiteX292" fmla="*/ 1748250 w 3024845"/>
                  <a:gd name="connsiteY292" fmla="*/ 333819 h 689379"/>
                  <a:gd name="connsiteX293" fmla="*/ 1757926 w 3024845"/>
                  <a:gd name="connsiteY293" fmla="*/ 333819 h 689379"/>
                  <a:gd name="connsiteX294" fmla="*/ 1759168 w 3024845"/>
                  <a:gd name="connsiteY294" fmla="*/ 311296 h 689379"/>
                  <a:gd name="connsiteX295" fmla="*/ 1765248 w 3024845"/>
                  <a:gd name="connsiteY295" fmla="*/ 311296 h 689379"/>
                  <a:gd name="connsiteX296" fmla="*/ 1766490 w 3024845"/>
                  <a:gd name="connsiteY296" fmla="*/ 333819 h 689379"/>
                  <a:gd name="connsiteX297" fmla="*/ 1817112 w 3024845"/>
                  <a:gd name="connsiteY297" fmla="*/ 333819 h 689379"/>
                  <a:gd name="connsiteX298" fmla="*/ 1817112 w 3024845"/>
                  <a:gd name="connsiteY298" fmla="*/ 170791 h 689379"/>
                  <a:gd name="connsiteX299" fmla="*/ 2014439 w 3024845"/>
                  <a:gd name="connsiteY299" fmla="*/ 170791 h 689379"/>
                  <a:gd name="connsiteX300" fmla="*/ 2014439 w 3024845"/>
                  <a:gd name="connsiteY300" fmla="*/ 333819 h 689379"/>
                  <a:gd name="connsiteX301" fmla="*/ 2033136 w 3024845"/>
                  <a:gd name="connsiteY301" fmla="*/ 333819 h 689379"/>
                  <a:gd name="connsiteX302" fmla="*/ 2033136 w 3024845"/>
                  <a:gd name="connsiteY302" fmla="*/ 251126 h 689379"/>
                  <a:gd name="connsiteX303" fmla="*/ 2128256 w 3024845"/>
                  <a:gd name="connsiteY303" fmla="*/ 251126 h 689379"/>
                  <a:gd name="connsiteX304" fmla="*/ 2180720 w 3024845"/>
                  <a:gd name="connsiteY304" fmla="*/ 185913 h 689379"/>
                  <a:gd name="connsiteX305" fmla="*/ 2245574 w 3024845"/>
                  <a:gd name="connsiteY305" fmla="*/ 185913 h 689379"/>
                  <a:gd name="connsiteX306" fmla="*/ 2245574 w 3024845"/>
                  <a:gd name="connsiteY306" fmla="*/ 261575 h 689379"/>
                  <a:gd name="connsiteX307" fmla="*/ 2253681 w 3024845"/>
                  <a:gd name="connsiteY307" fmla="*/ 261575 h 689379"/>
                  <a:gd name="connsiteX308" fmla="*/ 2255708 w 3024845"/>
                  <a:gd name="connsiteY308" fmla="*/ 255090 h 689379"/>
                  <a:gd name="connsiteX309" fmla="*/ 2261788 w 3024845"/>
                  <a:gd name="connsiteY309" fmla="*/ 255090 h 689379"/>
                  <a:gd name="connsiteX310" fmla="*/ 2263815 w 3024845"/>
                  <a:gd name="connsiteY310" fmla="*/ 263737 h 689379"/>
                  <a:gd name="connsiteX311" fmla="*/ 2275975 w 3024845"/>
                  <a:gd name="connsiteY311" fmla="*/ 263737 h 689379"/>
                  <a:gd name="connsiteX312" fmla="*/ 2275975 w 3024845"/>
                  <a:gd name="connsiteY312" fmla="*/ 257251 h 689379"/>
                  <a:gd name="connsiteX313" fmla="*/ 2298268 w 3024845"/>
                  <a:gd name="connsiteY313" fmla="*/ 257251 h 689379"/>
                  <a:gd name="connsiteX314" fmla="*/ 2298268 w 3024845"/>
                  <a:gd name="connsiteY314" fmla="*/ 263737 h 689379"/>
                  <a:gd name="connsiteX315" fmla="*/ 2318535 w 3024845"/>
                  <a:gd name="connsiteY315" fmla="*/ 263737 h 689379"/>
                  <a:gd name="connsiteX316" fmla="*/ 2318535 w 3024845"/>
                  <a:gd name="connsiteY316" fmla="*/ 309134 h 689379"/>
                  <a:gd name="connsiteX317" fmla="*/ 2332722 w 3024845"/>
                  <a:gd name="connsiteY317" fmla="*/ 309134 h 689379"/>
                  <a:gd name="connsiteX318" fmla="*/ 2332722 w 3024845"/>
                  <a:gd name="connsiteY318" fmla="*/ 296163 h 689379"/>
                  <a:gd name="connsiteX319" fmla="*/ 2348936 w 3024845"/>
                  <a:gd name="connsiteY319" fmla="*/ 296163 h 689379"/>
                  <a:gd name="connsiteX320" fmla="*/ 2348936 w 3024845"/>
                  <a:gd name="connsiteY320" fmla="*/ 116736 h 689379"/>
                  <a:gd name="connsiteX321" fmla="*/ 2355016 w 3024845"/>
                  <a:gd name="connsiteY321" fmla="*/ 110250 h 689379"/>
                  <a:gd name="connsiteX322" fmla="*/ 2427977 w 3024845"/>
                  <a:gd name="connsiteY322" fmla="*/ 110250 h 689379"/>
                  <a:gd name="connsiteX323" fmla="*/ 2427977 w 3024845"/>
                  <a:gd name="connsiteY323" fmla="*/ 118898 h 689379"/>
                  <a:gd name="connsiteX324" fmla="*/ 2438110 w 3024845"/>
                  <a:gd name="connsiteY324" fmla="*/ 118898 h 689379"/>
                  <a:gd name="connsiteX325" fmla="*/ 2438110 w 3024845"/>
                  <a:gd name="connsiteY325" fmla="*/ 233472 h 689379"/>
                  <a:gd name="connsiteX326" fmla="*/ 2460404 w 3024845"/>
                  <a:gd name="connsiteY326" fmla="*/ 233472 h 689379"/>
                  <a:gd name="connsiteX327" fmla="*/ 2460404 w 3024845"/>
                  <a:gd name="connsiteY327" fmla="*/ 166457 h 689379"/>
                  <a:gd name="connsiteX328" fmla="*/ 2486751 w 3024845"/>
                  <a:gd name="connsiteY328" fmla="*/ 166457 h 689379"/>
                  <a:gd name="connsiteX329" fmla="*/ 2490804 w 3024845"/>
                  <a:gd name="connsiteY329" fmla="*/ 162133 h 689379"/>
                  <a:gd name="connsiteX330" fmla="*/ 2498911 w 3024845"/>
                  <a:gd name="connsiteY330" fmla="*/ 162133 h 689379"/>
                  <a:gd name="connsiteX331" fmla="*/ 2502964 w 3024845"/>
                  <a:gd name="connsiteY331" fmla="*/ 166457 h 689379"/>
                  <a:gd name="connsiteX332" fmla="*/ 2525258 w 3024845"/>
                  <a:gd name="connsiteY332" fmla="*/ 166457 h 689379"/>
                  <a:gd name="connsiteX333" fmla="*/ 2525258 w 3024845"/>
                  <a:gd name="connsiteY333" fmla="*/ 49721 h 689379"/>
                  <a:gd name="connsiteX334" fmla="*/ 2582005 w 3024845"/>
                  <a:gd name="connsiteY334" fmla="*/ 38912 h 689379"/>
                  <a:gd name="connsiteX335" fmla="*/ 2582005 w 3024845"/>
                  <a:gd name="connsiteY335" fmla="*/ 39993 h 689379"/>
                  <a:gd name="connsiteX336" fmla="*/ 2582005 w 3024845"/>
                  <a:gd name="connsiteY336" fmla="*/ 47559 h 689379"/>
                  <a:gd name="connsiteX337" fmla="*/ 2608352 w 3024845"/>
                  <a:gd name="connsiteY337" fmla="*/ 47559 h 689379"/>
                  <a:gd name="connsiteX338" fmla="*/ 2608352 w 3024845"/>
                  <a:gd name="connsiteY338" fmla="*/ 302649 h 689379"/>
                  <a:gd name="connsiteX339" fmla="*/ 2630646 w 3024845"/>
                  <a:gd name="connsiteY339" fmla="*/ 302649 h 689379"/>
                  <a:gd name="connsiteX340" fmla="*/ 2630646 w 3024845"/>
                  <a:gd name="connsiteY340" fmla="*/ 298325 h 689379"/>
                  <a:gd name="connsiteX341" fmla="*/ 2642806 w 3024845"/>
                  <a:gd name="connsiteY341" fmla="*/ 298325 h 689379"/>
                  <a:gd name="connsiteX342" fmla="*/ 2642806 w 3024845"/>
                  <a:gd name="connsiteY342" fmla="*/ 302649 h 689379"/>
                  <a:gd name="connsiteX343" fmla="*/ 2667126 w 3024845"/>
                  <a:gd name="connsiteY343" fmla="*/ 302649 h 689379"/>
                  <a:gd name="connsiteX344" fmla="*/ 2667126 w 3024845"/>
                  <a:gd name="connsiteY344" fmla="*/ 289678 h 689379"/>
                  <a:gd name="connsiteX345" fmla="*/ 2695500 w 3024845"/>
                  <a:gd name="connsiteY345" fmla="*/ 289678 h 689379"/>
                  <a:gd name="connsiteX346" fmla="*/ 2707660 w 3024845"/>
                  <a:gd name="connsiteY346" fmla="*/ 285354 h 689379"/>
                  <a:gd name="connsiteX347" fmla="*/ 2727927 w 3024845"/>
                  <a:gd name="connsiteY347" fmla="*/ 289678 h 689379"/>
                  <a:gd name="connsiteX348" fmla="*/ 2727927 w 3024845"/>
                  <a:gd name="connsiteY348" fmla="*/ 272384 h 689379"/>
                  <a:gd name="connsiteX349" fmla="*/ 2736034 w 3024845"/>
                  <a:gd name="connsiteY349" fmla="*/ 272384 h 689379"/>
                  <a:gd name="connsiteX350" fmla="*/ 2736034 w 3024845"/>
                  <a:gd name="connsiteY350" fmla="*/ 259413 h 689379"/>
                  <a:gd name="connsiteX351" fmla="*/ 2792781 w 3024845"/>
                  <a:gd name="connsiteY351" fmla="*/ 259413 h 689379"/>
                  <a:gd name="connsiteX352" fmla="*/ 2792781 w 3024845"/>
                  <a:gd name="connsiteY352" fmla="*/ 229148 h 689379"/>
                  <a:gd name="connsiteX353" fmla="*/ 2811021 w 3024845"/>
                  <a:gd name="connsiteY353" fmla="*/ 229148 h 689379"/>
                  <a:gd name="connsiteX354" fmla="*/ 2811021 w 3024845"/>
                  <a:gd name="connsiteY354" fmla="*/ 222663 h 689379"/>
                  <a:gd name="connsiteX355" fmla="*/ 2823181 w 3024845"/>
                  <a:gd name="connsiteY355" fmla="*/ 222663 h 689379"/>
                  <a:gd name="connsiteX356" fmla="*/ 2823181 w 3024845"/>
                  <a:gd name="connsiteY356" fmla="*/ 229148 h 689379"/>
                  <a:gd name="connsiteX357" fmla="*/ 2839395 w 3024845"/>
                  <a:gd name="connsiteY357" fmla="*/ 229148 h 689379"/>
                  <a:gd name="connsiteX358" fmla="*/ 2839395 w 3024845"/>
                  <a:gd name="connsiteY358" fmla="*/ 278869 h 689379"/>
                  <a:gd name="connsiteX359" fmla="*/ 2871822 w 3024845"/>
                  <a:gd name="connsiteY359" fmla="*/ 278869 h 689379"/>
                  <a:gd name="connsiteX360" fmla="*/ 2871822 w 3024845"/>
                  <a:gd name="connsiteY360" fmla="*/ 252928 h 689379"/>
                  <a:gd name="connsiteX361" fmla="*/ 2910329 w 3024845"/>
                  <a:gd name="connsiteY361" fmla="*/ 252928 h 689379"/>
                  <a:gd name="connsiteX362" fmla="*/ 2910329 w 3024845"/>
                  <a:gd name="connsiteY362" fmla="*/ 222663 h 689379"/>
                  <a:gd name="connsiteX363" fmla="*/ 2958970 w 3024845"/>
                  <a:gd name="connsiteY363" fmla="*/ 222663 h 689379"/>
                  <a:gd name="connsiteX364" fmla="*/ 2958970 w 3024845"/>
                  <a:gd name="connsiteY364" fmla="*/ 333819 h 689379"/>
                  <a:gd name="connsiteX365" fmla="*/ 2958970 w 3024845"/>
                  <a:gd name="connsiteY365" fmla="*/ 347598 h 689379"/>
                  <a:gd name="connsiteX366" fmla="*/ 3024845 w 3024845"/>
                  <a:gd name="connsiteY366" fmla="*/ 689379 h 689379"/>
                  <a:gd name="connsiteX367" fmla="*/ 2054 w 3024845"/>
                  <a:gd name="connsiteY367" fmla="*/ 687046 h 689379"/>
                  <a:gd name="connsiteX368" fmla="*/ 0 w 3024845"/>
                  <a:gd name="connsiteY368" fmla="*/ 252928 h 689379"/>
                  <a:gd name="connsiteX369" fmla="*/ 20267 w 3024845"/>
                  <a:gd name="connsiteY369" fmla="*/ 252928 h 689379"/>
                  <a:gd name="connsiteX370" fmla="*/ 20774 w 3024845"/>
                  <a:gd name="connsiteY370" fmla="*/ 251847 h 689379"/>
                  <a:gd name="connsiteX371" fmla="*/ 24320 w 3024845"/>
                  <a:gd name="connsiteY371" fmla="*/ 244281 h 689379"/>
                  <a:gd name="connsiteX372" fmla="*/ 26094 w 3024845"/>
                  <a:gd name="connsiteY372" fmla="*/ 244551 h 689379"/>
                  <a:gd name="connsiteX373" fmla="*/ 38507 w 3024845"/>
                  <a:gd name="connsiteY373" fmla="*/ 246442 h 689379"/>
                  <a:gd name="connsiteX374" fmla="*/ 39014 w 3024845"/>
                  <a:gd name="connsiteY374" fmla="*/ 247794 h 689379"/>
                  <a:gd name="connsiteX375" fmla="*/ 42560 w 3024845"/>
                  <a:gd name="connsiteY375" fmla="*/ 257251 h 689379"/>
                  <a:gd name="connsiteX376" fmla="*/ 68907 w 3024845"/>
                  <a:gd name="connsiteY376" fmla="*/ 259413 h 689379"/>
                  <a:gd name="connsiteX377" fmla="*/ 68907 w 3024845"/>
                  <a:gd name="connsiteY377" fmla="*/ 136192 h 689379"/>
                  <a:gd name="connsiteX378" fmla="*/ 70934 w 3024845"/>
                  <a:gd name="connsiteY378" fmla="*/ 136192 h 689379"/>
                  <a:gd name="connsiteX379" fmla="*/ 85121 w 3024845"/>
                  <a:gd name="connsiteY379" fmla="*/ 136192 h 689379"/>
                  <a:gd name="connsiteX380" fmla="*/ 85121 w 3024845"/>
                  <a:gd name="connsiteY380" fmla="*/ 0 h 689379"/>
                  <a:gd name="connsiteX381" fmla="*/ 86894 w 3024845"/>
                  <a:gd name="connsiteY381" fmla="*/ 0 h 689379"/>
                  <a:gd name="connsiteX382" fmla="*/ 99308 w 3024845"/>
                  <a:gd name="connsiteY382" fmla="*/ 0 h 689379"/>
                  <a:gd name="connsiteX0" fmla="*/ 99308 w 3024845"/>
                  <a:gd name="connsiteY0" fmla="*/ 0 h 689379"/>
                  <a:gd name="connsiteX1" fmla="*/ 220909 w 3024845"/>
                  <a:gd name="connsiteY1" fmla="*/ 0 h 689379"/>
                  <a:gd name="connsiteX2" fmla="*/ 223189 w 3024845"/>
                  <a:gd name="connsiteY2" fmla="*/ 0 h 689379"/>
                  <a:gd name="connsiteX3" fmla="*/ 239150 w 3024845"/>
                  <a:gd name="connsiteY3" fmla="*/ 0 h 689379"/>
                  <a:gd name="connsiteX4" fmla="*/ 239150 w 3024845"/>
                  <a:gd name="connsiteY4" fmla="*/ 140515 h 689379"/>
                  <a:gd name="connsiteX5" fmla="*/ 240670 w 3024845"/>
                  <a:gd name="connsiteY5" fmla="*/ 140245 h 689379"/>
                  <a:gd name="connsiteX6" fmla="*/ 251310 w 3024845"/>
                  <a:gd name="connsiteY6" fmla="*/ 138354 h 689379"/>
                  <a:gd name="connsiteX7" fmla="*/ 249283 w 3024845"/>
                  <a:gd name="connsiteY7" fmla="*/ 226986 h 689379"/>
                  <a:gd name="connsiteX8" fmla="*/ 250803 w 3024845"/>
                  <a:gd name="connsiteY8" fmla="*/ 227257 h 689379"/>
                  <a:gd name="connsiteX9" fmla="*/ 261443 w 3024845"/>
                  <a:gd name="connsiteY9" fmla="*/ 229148 h 689379"/>
                  <a:gd name="connsiteX10" fmla="*/ 261696 w 3024845"/>
                  <a:gd name="connsiteY10" fmla="*/ 229959 h 689379"/>
                  <a:gd name="connsiteX11" fmla="*/ 263470 w 3024845"/>
                  <a:gd name="connsiteY11" fmla="*/ 235634 h 689379"/>
                  <a:gd name="connsiteX12" fmla="*/ 264230 w 3024845"/>
                  <a:gd name="connsiteY12" fmla="*/ 233202 h 689379"/>
                  <a:gd name="connsiteX13" fmla="*/ 269550 w 3024845"/>
                  <a:gd name="connsiteY13" fmla="*/ 216178 h 689379"/>
                  <a:gd name="connsiteX14" fmla="*/ 271323 w 3024845"/>
                  <a:gd name="connsiteY14" fmla="*/ 216178 h 689379"/>
                  <a:gd name="connsiteX15" fmla="*/ 283737 w 3024845"/>
                  <a:gd name="connsiteY15" fmla="*/ 216178 h 689379"/>
                  <a:gd name="connsiteX16" fmla="*/ 283737 w 3024845"/>
                  <a:gd name="connsiteY16" fmla="*/ 248604 h 689379"/>
                  <a:gd name="connsiteX17" fmla="*/ 284750 w 3024845"/>
                  <a:gd name="connsiteY17" fmla="*/ 249145 h 689379"/>
                  <a:gd name="connsiteX18" fmla="*/ 291844 w 3024845"/>
                  <a:gd name="connsiteY18" fmla="*/ 252928 h 689379"/>
                  <a:gd name="connsiteX19" fmla="*/ 291844 w 3024845"/>
                  <a:gd name="connsiteY19" fmla="*/ 254279 h 689379"/>
                  <a:gd name="connsiteX20" fmla="*/ 291844 w 3024845"/>
                  <a:gd name="connsiteY20" fmla="*/ 263737 h 689379"/>
                  <a:gd name="connsiteX21" fmla="*/ 336431 w 3024845"/>
                  <a:gd name="connsiteY21" fmla="*/ 263737 h 689379"/>
                  <a:gd name="connsiteX22" fmla="*/ 336431 w 3024845"/>
                  <a:gd name="connsiteY22" fmla="*/ 264818 h 689379"/>
                  <a:gd name="connsiteX23" fmla="*/ 336431 w 3024845"/>
                  <a:gd name="connsiteY23" fmla="*/ 272384 h 689379"/>
                  <a:gd name="connsiteX24" fmla="*/ 338457 w 3024845"/>
                  <a:gd name="connsiteY24" fmla="*/ 272384 h 689379"/>
                  <a:gd name="connsiteX25" fmla="*/ 352644 w 3024845"/>
                  <a:gd name="connsiteY25" fmla="*/ 272384 h 689379"/>
                  <a:gd name="connsiteX26" fmla="*/ 352644 w 3024845"/>
                  <a:gd name="connsiteY26" fmla="*/ 242119 h 689379"/>
                  <a:gd name="connsiteX27" fmla="*/ 397231 w 3024845"/>
                  <a:gd name="connsiteY27" fmla="*/ 242119 h 689379"/>
                  <a:gd name="connsiteX28" fmla="*/ 397231 w 3024845"/>
                  <a:gd name="connsiteY28" fmla="*/ 240768 h 689379"/>
                  <a:gd name="connsiteX29" fmla="*/ 397231 w 3024845"/>
                  <a:gd name="connsiteY29" fmla="*/ 231310 h 689379"/>
                  <a:gd name="connsiteX30" fmla="*/ 398245 w 3024845"/>
                  <a:gd name="connsiteY30" fmla="*/ 231310 h 689379"/>
                  <a:gd name="connsiteX31" fmla="*/ 405338 w 3024845"/>
                  <a:gd name="connsiteY31" fmla="*/ 231310 h 689379"/>
                  <a:gd name="connsiteX32" fmla="*/ 405338 w 3024845"/>
                  <a:gd name="connsiteY32" fmla="*/ 229419 h 689379"/>
                  <a:gd name="connsiteX33" fmla="*/ 405338 w 3024845"/>
                  <a:gd name="connsiteY33" fmla="*/ 216178 h 689379"/>
                  <a:gd name="connsiteX34" fmla="*/ 406098 w 3024845"/>
                  <a:gd name="connsiteY34" fmla="*/ 216178 h 689379"/>
                  <a:gd name="connsiteX35" fmla="*/ 411418 w 3024845"/>
                  <a:gd name="connsiteY35" fmla="*/ 216178 h 689379"/>
                  <a:gd name="connsiteX36" fmla="*/ 411418 w 3024845"/>
                  <a:gd name="connsiteY36" fmla="*/ 215097 h 689379"/>
                  <a:gd name="connsiteX37" fmla="*/ 411418 w 3024845"/>
                  <a:gd name="connsiteY37" fmla="*/ 207530 h 689379"/>
                  <a:gd name="connsiteX38" fmla="*/ 413445 w 3024845"/>
                  <a:gd name="connsiteY38" fmla="*/ 207530 h 689379"/>
                  <a:gd name="connsiteX39" fmla="*/ 427632 w 3024845"/>
                  <a:gd name="connsiteY39" fmla="*/ 207530 h 689379"/>
                  <a:gd name="connsiteX40" fmla="*/ 427632 w 3024845"/>
                  <a:gd name="connsiteY40" fmla="*/ 208611 h 689379"/>
                  <a:gd name="connsiteX41" fmla="*/ 427632 w 3024845"/>
                  <a:gd name="connsiteY41" fmla="*/ 216178 h 689379"/>
                  <a:gd name="connsiteX42" fmla="*/ 449925 w 3024845"/>
                  <a:gd name="connsiteY42" fmla="*/ 216178 h 689379"/>
                  <a:gd name="connsiteX43" fmla="*/ 449925 w 3024845"/>
                  <a:gd name="connsiteY43" fmla="*/ 214286 h 689379"/>
                  <a:gd name="connsiteX44" fmla="*/ 449925 w 3024845"/>
                  <a:gd name="connsiteY44" fmla="*/ 201045 h 689379"/>
                  <a:gd name="connsiteX45" fmla="*/ 451699 w 3024845"/>
                  <a:gd name="connsiteY45" fmla="*/ 201045 h 689379"/>
                  <a:gd name="connsiteX46" fmla="*/ 464112 w 3024845"/>
                  <a:gd name="connsiteY46" fmla="*/ 201045 h 689379"/>
                  <a:gd name="connsiteX47" fmla="*/ 464112 w 3024845"/>
                  <a:gd name="connsiteY47" fmla="*/ 224825 h 689379"/>
                  <a:gd name="connsiteX48" fmla="*/ 465126 w 3024845"/>
                  <a:gd name="connsiteY48" fmla="*/ 224825 h 689379"/>
                  <a:gd name="connsiteX49" fmla="*/ 472219 w 3024845"/>
                  <a:gd name="connsiteY49" fmla="*/ 224825 h 689379"/>
                  <a:gd name="connsiteX50" fmla="*/ 472219 w 3024845"/>
                  <a:gd name="connsiteY50" fmla="*/ 223744 h 689379"/>
                  <a:gd name="connsiteX51" fmla="*/ 472219 w 3024845"/>
                  <a:gd name="connsiteY51" fmla="*/ 216178 h 689379"/>
                  <a:gd name="connsiteX52" fmla="*/ 473992 w 3024845"/>
                  <a:gd name="connsiteY52" fmla="*/ 216178 h 689379"/>
                  <a:gd name="connsiteX53" fmla="*/ 486406 w 3024845"/>
                  <a:gd name="connsiteY53" fmla="*/ 216178 h 689379"/>
                  <a:gd name="connsiteX54" fmla="*/ 486406 w 3024845"/>
                  <a:gd name="connsiteY54" fmla="*/ 242119 h 689379"/>
                  <a:gd name="connsiteX55" fmla="*/ 488433 w 3024845"/>
                  <a:gd name="connsiteY55" fmla="*/ 242119 h 689379"/>
                  <a:gd name="connsiteX56" fmla="*/ 502619 w 3024845"/>
                  <a:gd name="connsiteY56" fmla="*/ 242119 h 689379"/>
                  <a:gd name="connsiteX57" fmla="*/ 502619 w 3024845"/>
                  <a:gd name="connsiteY57" fmla="*/ 243740 h 689379"/>
                  <a:gd name="connsiteX58" fmla="*/ 502619 w 3024845"/>
                  <a:gd name="connsiteY58" fmla="*/ 255090 h 689379"/>
                  <a:gd name="connsiteX59" fmla="*/ 503379 w 3024845"/>
                  <a:gd name="connsiteY59" fmla="*/ 255090 h 689379"/>
                  <a:gd name="connsiteX60" fmla="*/ 508700 w 3024845"/>
                  <a:gd name="connsiteY60" fmla="*/ 255090 h 689379"/>
                  <a:gd name="connsiteX61" fmla="*/ 508700 w 3024845"/>
                  <a:gd name="connsiteY61" fmla="*/ 254279 h 689379"/>
                  <a:gd name="connsiteX62" fmla="*/ 508700 w 3024845"/>
                  <a:gd name="connsiteY62" fmla="*/ 248604 h 689379"/>
                  <a:gd name="connsiteX63" fmla="*/ 539100 w 3024845"/>
                  <a:gd name="connsiteY63" fmla="*/ 248604 h 689379"/>
                  <a:gd name="connsiteX64" fmla="*/ 539100 w 3024845"/>
                  <a:gd name="connsiteY64" fmla="*/ 272384 h 689379"/>
                  <a:gd name="connsiteX65" fmla="*/ 540113 w 3024845"/>
                  <a:gd name="connsiteY65" fmla="*/ 272384 h 689379"/>
                  <a:gd name="connsiteX66" fmla="*/ 547207 w 3024845"/>
                  <a:gd name="connsiteY66" fmla="*/ 272384 h 689379"/>
                  <a:gd name="connsiteX67" fmla="*/ 547207 w 3024845"/>
                  <a:gd name="connsiteY67" fmla="*/ 273465 h 689379"/>
                  <a:gd name="connsiteX68" fmla="*/ 547207 w 3024845"/>
                  <a:gd name="connsiteY68" fmla="*/ 281031 h 689379"/>
                  <a:gd name="connsiteX69" fmla="*/ 547967 w 3024845"/>
                  <a:gd name="connsiteY69" fmla="*/ 281031 h 689379"/>
                  <a:gd name="connsiteX70" fmla="*/ 553287 w 3024845"/>
                  <a:gd name="connsiteY70" fmla="*/ 281031 h 689379"/>
                  <a:gd name="connsiteX71" fmla="*/ 553287 w 3024845"/>
                  <a:gd name="connsiteY71" fmla="*/ 278869 h 689379"/>
                  <a:gd name="connsiteX72" fmla="*/ 553287 w 3024845"/>
                  <a:gd name="connsiteY72" fmla="*/ 263737 h 689379"/>
                  <a:gd name="connsiteX73" fmla="*/ 554300 w 3024845"/>
                  <a:gd name="connsiteY73" fmla="*/ 263737 h 689379"/>
                  <a:gd name="connsiteX74" fmla="*/ 561394 w 3024845"/>
                  <a:gd name="connsiteY74" fmla="*/ 263737 h 689379"/>
                  <a:gd name="connsiteX75" fmla="*/ 561394 w 3024845"/>
                  <a:gd name="connsiteY75" fmla="*/ 264818 h 689379"/>
                  <a:gd name="connsiteX76" fmla="*/ 561394 w 3024845"/>
                  <a:gd name="connsiteY76" fmla="*/ 272384 h 689379"/>
                  <a:gd name="connsiteX77" fmla="*/ 566714 w 3024845"/>
                  <a:gd name="connsiteY77" fmla="*/ 270391 h 689379"/>
                  <a:gd name="connsiteX78" fmla="*/ 567474 w 3024845"/>
                  <a:gd name="connsiteY78" fmla="*/ 269411 h 689379"/>
                  <a:gd name="connsiteX79" fmla="*/ 567474 w 3024845"/>
                  <a:gd name="connsiteY79" fmla="*/ 263737 h 689379"/>
                  <a:gd name="connsiteX80" fmla="*/ 605981 w 3024845"/>
                  <a:gd name="connsiteY80" fmla="*/ 263737 h 689379"/>
                  <a:gd name="connsiteX81" fmla="*/ 605981 w 3024845"/>
                  <a:gd name="connsiteY81" fmla="*/ 287516 h 689379"/>
                  <a:gd name="connsiteX82" fmla="*/ 608007 w 3024845"/>
                  <a:gd name="connsiteY82" fmla="*/ 287516 h 689379"/>
                  <a:gd name="connsiteX83" fmla="*/ 622194 w 3024845"/>
                  <a:gd name="connsiteY83" fmla="*/ 287516 h 689379"/>
                  <a:gd name="connsiteX84" fmla="*/ 622194 w 3024845"/>
                  <a:gd name="connsiteY84" fmla="*/ 288597 h 689379"/>
                  <a:gd name="connsiteX85" fmla="*/ 622194 w 3024845"/>
                  <a:gd name="connsiteY85" fmla="*/ 296163 h 689379"/>
                  <a:gd name="connsiteX86" fmla="*/ 623968 w 3024845"/>
                  <a:gd name="connsiteY86" fmla="*/ 296163 h 689379"/>
                  <a:gd name="connsiteX87" fmla="*/ 636381 w 3024845"/>
                  <a:gd name="connsiteY87" fmla="*/ 296163 h 689379"/>
                  <a:gd name="connsiteX88" fmla="*/ 636381 w 3024845"/>
                  <a:gd name="connsiteY88" fmla="*/ 272384 h 689379"/>
                  <a:gd name="connsiteX89" fmla="*/ 637394 w 3024845"/>
                  <a:gd name="connsiteY89" fmla="*/ 272384 h 689379"/>
                  <a:gd name="connsiteX90" fmla="*/ 644488 w 3024845"/>
                  <a:gd name="connsiteY90" fmla="*/ 272384 h 689379"/>
                  <a:gd name="connsiteX91" fmla="*/ 644488 w 3024845"/>
                  <a:gd name="connsiteY91" fmla="*/ 239957 h 689379"/>
                  <a:gd name="connsiteX92" fmla="*/ 645501 w 3024845"/>
                  <a:gd name="connsiteY92" fmla="*/ 239957 h 689379"/>
                  <a:gd name="connsiteX93" fmla="*/ 652595 w 3024845"/>
                  <a:gd name="connsiteY93" fmla="*/ 239957 h 689379"/>
                  <a:gd name="connsiteX94" fmla="*/ 652595 w 3024845"/>
                  <a:gd name="connsiteY94" fmla="*/ 238066 h 689379"/>
                  <a:gd name="connsiteX95" fmla="*/ 652595 w 3024845"/>
                  <a:gd name="connsiteY95" fmla="*/ 224825 h 689379"/>
                  <a:gd name="connsiteX96" fmla="*/ 651328 w 3024845"/>
                  <a:gd name="connsiteY96" fmla="*/ 223203 h 689379"/>
                  <a:gd name="connsiteX97" fmla="*/ 656648 w 3024845"/>
                  <a:gd name="connsiteY97" fmla="*/ 211854 h 689379"/>
                  <a:gd name="connsiteX98" fmla="*/ 664755 w 3024845"/>
                  <a:gd name="connsiteY98" fmla="*/ 239957 h 689379"/>
                  <a:gd name="connsiteX99" fmla="*/ 665515 w 3024845"/>
                  <a:gd name="connsiteY99" fmla="*/ 239957 h 689379"/>
                  <a:gd name="connsiteX100" fmla="*/ 670835 w 3024845"/>
                  <a:gd name="connsiteY100" fmla="*/ 239957 h 689379"/>
                  <a:gd name="connsiteX101" fmla="*/ 670835 w 3024845"/>
                  <a:gd name="connsiteY101" fmla="*/ 134030 h 689379"/>
                  <a:gd name="connsiteX102" fmla="*/ 672355 w 3024845"/>
                  <a:gd name="connsiteY102" fmla="*/ 134030 h 689379"/>
                  <a:gd name="connsiteX103" fmla="*/ 682995 w 3024845"/>
                  <a:gd name="connsiteY103" fmla="*/ 134030 h 689379"/>
                  <a:gd name="connsiteX104" fmla="*/ 682995 w 3024845"/>
                  <a:gd name="connsiteY104" fmla="*/ 86471 h 689379"/>
                  <a:gd name="connsiteX105" fmla="*/ 709342 w 3024845"/>
                  <a:gd name="connsiteY105" fmla="*/ 86471 h 689379"/>
                  <a:gd name="connsiteX106" fmla="*/ 709342 w 3024845"/>
                  <a:gd name="connsiteY106" fmla="*/ 64853 h 689379"/>
                  <a:gd name="connsiteX107" fmla="*/ 743796 w 3024845"/>
                  <a:gd name="connsiteY107" fmla="*/ 64853 h 689379"/>
                  <a:gd name="connsiteX108" fmla="*/ 743796 w 3024845"/>
                  <a:gd name="connsiteY108" fmla="*/ 67285 h 689379"/>
                  <a:gd name="connsiteX109" fmla="*/ 743796 w 3024845"/>
                  <a:gd name="connsiteY109" fmla="*/ 84309 h 689379"/>
                  <a:gd name="connsiteX110" fmla="*/ 746076 w 3024845"/>
                  <a:gd name="connsiteY110" fmla="*/ 84309 h 689379"/>
                  <a:gd name="connsiteX111" fmla="*/ 762036 w 3024845"/>
                  <a:gd name="connsiteY111" fmla="*/ 84309 h 689379"/>
                  <a:gd name="connsiteX112" fmla="*/ 762036 w 3024845"/>
                  <a:gd name="connsiteY112" fmla="*/ 131868 h 689379"/>
                  <a:gd name="connsiteX113" fmla="*/ 763049 w 3024845"/>
                  <a:gd name="connsiteY113" fmla="*/ 131868 h 689379"/>
                  <a:gd name="connsiteX114" fmla="*/ 770143 w 3024845"/>
                  <a:gd name="connsiteY114" fmla="*/ 131868 h 689379"/>
                  <a:gd name="connsiteX115" fmla="*/ 784330 w 3024845"/>
                  <a:gd name="connsiteY115" fmla="*/ 136192 h 689379"/>
                  <a:gd name="connsiteX116" fmla="*/ 784330 w 3024845"/>
                  <a:gd name="connsiteY116" fmla="*/ 175104 h 689379"/>
                  <a:gd name="connsiteX117" fmla="*/ 785343 w 3024845"/>
                  <a:gd name="connsiteY117" fmla="*/ 175104 h 689379"/>
                  <a:gd name="connsiteX118" fmla="*/ 792436 w 3024845"/>
                  <a:gd name="connsiteY118" fmla="*/ 175104 h 689379"/>
                  <a:gd name="connsiteX119" fmla="*/ 792436 w 3024845"/>
                  <a:gd name="connsiteY119" fmla="*/ 176725 h 689379"/>
                  <a:gd name="connsiteX120" fmla="*/ 792436 w 3024845"/>
                  <a:gd name="connsiteY120" fmla="*/ 188074 h 689379"/>
                  <a:gd name="connsiteX121" fmla="*/ 794463 w 3024845"/>
                  <a:gd name="connsiteY121" fmla="*/ 188074 h 689379"/>
                  <a:gd name="connsiteX122" fmla="*/ 808650 w 3024845"/>
                  <a:gd name="connsiteY122" fmla="*/ 188074 h 689379"/>
                  <a:gd name="connsiteX123" fmla="*/ 814730 w 3024845"/>
                  <a:gd name="connsiteY123" fmla="*/ 194560 h 689379"/>
                  <a:gd name="connsiteX124" fmla="*/ 814730 w 3024845"/>
                  <a:gd name="connsiteY124" fmla="*/ 216178 h 689379"/>
                  <a:gd name="connsiteX125" fmla="*/ 817010 w 3024845"/>
                  <a:gd name="connsiteY125" fmla="*/ 216178 h 689379"/>
                  <a:gd name="connsiteX126" fmla="*/ 832970 w 3024845"/>
                  <a:gd name="connsiteY126" fmla="*/ 216178 h 689379"/>
                  <a:gd name="connsiteX127" fmla="*/ 832970 w 3024845"/>
                  <a:gd name="connsiteY127" fmla="*/ 217258 h 689379"/>
                  <a:gd name="connsiteX128" fmla="*/ 832970 w 3024845"/>
                  <a:gd name="connsiteY128" fmla="*/ 224825 h 689379"/>
                  <a:gd name="connsiteX129" fmla="*/ 834237 w 3024845"/>
                  <a:gd name="connsiteY129" fmla="*/ 224825 h 689379"/>
                  <a:gd name="connsiteX130" fmla="*/ 843104 w 3024845"/>
                  <a:gd name="connsiteY130" fmla="*/ 224825 h 689379"/>
                  <a:gd name="connsiteX131" fmla="*/ 843104 w 3024845"/>
                  <a:gd name="connsiteY131" fmla="*/ 226986 h 689379"/>
                  <a:gd name="connsiteX132" fmla="*/ 843104 w 3024845"/>
                  <a:gd name="connsiteY132" fmla="*/ 242119 h 689379"/>
                  <a:gd name="connsiteX133" fmla="*/ 847157 w 3024845"/>
                  <a:gd name="connsiteY133" fmla="*/ 240227 h 689379"/>
                  <a:gd name="connsiteX134" fmla="*/ 847157 w 3024845"/>
                  <a:gd name="connsiteY134" fmla="*/ 226986 h 689379"/>
                  <a:gd name="connsiteX135" fmla="*/ 848170 w 3024845"/>
                  <a:gd name="connsiteY135" fmla="*/ 226986 h 689379"/>
                  <a:gd name="connsiteX136" fmla="*/ 855264 w 3024845"/>
                  <a:gd name="connsiteY136" fmla="*/ 226986 h 689379"/>
                  <a:gd name="connsiteX137" fmla="*/ 855264 w 3024845"/>
                  <a:gd name="connsiteY137" fmla="*/ 228608 h 689379"/>
                  <a:gd name="connsiteX138" fmla="*/ 855264 w 3024845"/>
                  <a:gd name="connsiteY138" fmla="*/ 239957 h 689379"/>
                  <a:gd name="connsiteX139" fmla="*/ 856024 w 3024845"/>
                  <a:gd name="connsiteY139" fmla="*/ 239957 h 689379"/>
                  <a:gd name="connsiteX140" fmla="*/ 861344 w 3024845"/>
                  <a:gd name="connsiteY140" fmla="*/ 239957 h 689379"/>
                  <a:gd name="connsiteX141" fmla="*/ 909984 w 3024845"/>
                  <a:gd name="connsiteY141" fmla="*/ 235634 h 689379"/>
                  <a:gd name="connsiteX142" fmla="*/ 909984 w 3024845"/>
                  <a:gd name="connsiteY142" fmla="*/ 236985 h 689379"/>
                  <a:gd name="connsiteX143" fmla="*/ 909984 w 3024845"/>
                  <a:gd name="connsiteY143" fmla="*/ 246442 h 689379"/>
                  <a:gd name="connsiteX144" fmla="*/ 910744 w 3024845"/>
                  <a:gd name="connsiteY144" fmla="*/ 246442 h 689379"/>
                  <a:gd name="connsiteX145" fmla="*/ 916065 w 3024845"/>
                  <a:gd name="connsiteY145" fmla="*/ 246442 h 689379"/>
                  <a:gd name="connsiteX146" fmla="*/ 916065 w 3024845"/>
                  <a:gd name="connsiteY146" fmla="*/ 248604 h 689379"/>
                  <a:gd name="connsiteX147" fmla="*/ 916065 w 3024845"/>
                  <a:gd name="connsiteY147" fmla="*/ 263737 h 689379"/>
                  <a:gd name="connsiteX148" fmla="*/ 918091 w 3024845"/>
                  <a:gd name="connsiteY148" fmla="*/ 262386 h 689379"/>
                  <a:gd name="connsiteX149" fmla="*/ 932278 w 3024845"/>
                  <a:gd name="connsiteY149" fmla="*/ 252928 h 689379"/>
                  <a:gd name="connsiteX150" fmla="*/ 938358 w 3024845"/>
                  <a:gd name="connsiteY150" fmla="*/ 211854 h 689379"/>
                  <a:gd name="connsiteX151" fmla="*/ 939118 w 3024845"/>
                  <a:gd name="connsiteY151" fmla="*/ 211584 h 689379"/>
                  <a:gd name="connsiteX152" fmla="*/ 944438 w 3024845"/>
                  <a:gd name="connsiteY152" fmla="*/ 209692 h 689379"/>
                  <a:gd name="connsiteX153" fmla="*/ 946465 w 3024845"/>
                  <a:gd name="connsiteY153" fmla="*/ 140515 h 689379"/>
                  <a:gd name="connsiteX154" fmla="*/ 948492 w 3024845"/>
                  <a:gd name="connsiteY154" fmla="*/ 209692 h 689379"/>
                  <a:gd name="connsiteX155" fmla="*/ 949252 w 3024845"/>
                  <a:gd name="connsiteY155" fmla="*/ 209962 h 689379"/>
                  <a:gd name="connsiteX156" fmla="*/ 954572 w 3024845"/>
                  <a:gd name="connsiteY156" fmla="*/ 211854 h 689379"/>
                  <a:gd name="connsiteX157" fmla="*/ 954572 w 3024845"/>
                  <a:gd name="connsiteY157" fmla="*/ 125383 h 689379"/>
                  <a:gd name="connsiteX158" fmla="*/ 958625 w 3024845"/>
                  <a:gd name="connsiteY158" fmla="*/ 92956 h 689379"/>
                  <a:gd name="connsiteX159" fmla="*/ 997132 w 3024845"/>
                  <a:gd name="connsiteY159" fmla="*/ 92956 h 689379"/>
                  <a:gd name="connsiteX160" fmla="*/ 997132 w 3024845"/>
                  <a:gd name="connsiteY160" fmla="*/ 125383 h 689379"/>
                  <a:gd name="connsiteX161" fmla="*/ 997892 w 3024845"/>
                  <a:gd name="connsiteY161" fmla="*/ 125383 h 689379"/>
                  <a:gd name="connsiteX162" fmla="*/ 1003212 w 3024845"/>
                  <a:gd name="connsiteY162" fmla="*/ 125383 h 689379"/>
                  <a:gd name="connsiteX163" fmla="*/ 1003212 w 3024845"/>
                  <a:gd name="connsiteY163" fmla="*/ 43235 h 689379"/>
                  <a:gd name="connsiteX164" fmla="*/ 1004986 w 3024845"/>
                  <a:gd name="connsiteY164" fmla="*/ 43235 h 689379"/>
                  <a:gd name="connsiteX165" fmla="*/ 1017399 w 3024845"/>
                  <a:gd name="connsiteY165" fmla="*/ 43235 h 689379"/>
                  <a:gd name="connsiteX166" fmla="*/ 1017399 w 3024845"/>
                  <a:gd name="connsiteY166" fmla="*/ 41344 h 689379"/>
                  <a:gd name="connsiteX167" fmla="*/ 1017399 w 3024845"/>
                  <a:gd name="connsiteY167" fmla="*/ 28103 h 689379"/>
                  <a:gd name="connsiteX168" fmla="*/ 1039693 w 3024845"/>
                  <a:gd name="connsiteY168" fmla="*/ 28103 h 689379"/>
                  <a:gd name="connsiteX169" fmla="*/ 1039693 w 3024845"/>
                  <a:gd name="connsiteY169" fmla="*/ 27022 h 689379"/>
                  <a:gd name="connsiteX170" fmla="*/ 1039693 w 3024845"/>
                  <a:gd name="connsiteY170" fmla="*/ 19456 h 689379"/>
                  <a:gd name="connsiteX171" fmla="*/ 1041466 w 3024845"/>
                  <a:gd name="connsiteY171" fmla="*/ 19456 h 689379"/>
                  <a:gd name="connsiteX172" fmla="*/ 1053880 w 3024845"/>
                  <a:gd name="connsiteY172" fmla="*/ 19456 h 689379"/>
                  <a:gd name="connsiteX173" fmla="*/ 1053880 w 3024845"/>
                  <a:gd name="connsiteY173" fmla="*/ 20537 h 689379"/>
                  <a:gd name="connsiteX174" fmla="*/ 1053880 w 3024845"/>
                  <a:gd name="connsiteY174" fmla="*/ 28103 h 689379"/>
                  <a:gd name="connsiteX175" fmla="*/ 1054640 w 3024845"/>
                  <a:gd name="connsiteY175" fmla="*/ 28103 h 689379"/>
                  <a:gd name="connsiteX176" fmla="*/ 1059960 w 3024845"/>
                  <a:gd name="connsiteY176" fmla="*/ 28103 h 689379"/>
                  <a:gd name="connsiteX177" fmla="*/ 1070093 w 3024845"/>
                  <a:gd name="connsiteY177" fmla="*/ 23779 h 689379"/>
                  <a:gd name="connsiteX178" fmla="*/ 1074146 w 3024845"/>
                  <a:gd name="connsiteY178" fmla="*/ 27022 h 689379"/>
                  <a:gd name="connsiteX179" fmla="*/ 1074146 w 3024845"/>
                  <a:gd name="connsiteY179" fmla="*/ 19456 h 689379"/>
                  <a:gd name="connsiteX180" fmla="*/ 1076426 w 3024845"/>
                  <a:gd name="connsiteY180" fmla="*/ 19456 h 689379"/>
                  <a:gd name="connsiteX181" fmla="*/ 1092387 w 3024845"/>
                  <a:gd name="connsiteY181" fmla="*/ 19456 h 689379"/>
                  <a:gd name="connsiteX182" fmla="*/ 1092387 w 3024845"/>
                  <a:gd name="connsiteY182" fmla="*/ 20537 h 689379"/>
                  <a:gd name="connsiteX183" fmla="*/ 1092387 w 3024845"/>
                  <a:gd name="connsiteY183" fmla="*/ 28103 h 689379"/>
                  <a:gd name="connsiteX184" fmla="*/ 1122787 w 3024845"/>
                  <a:gd name="connsiteY184" fmla="*/ 28103 h 689379"/>
                  <a:gd name="connsiteX185" fmla="*/ 1122787 w 3024845"/>
                  <a:gd name="connsiteY185" fmla="*/ 29724 h 689379"/>
                  <a:gd name="connsiteX186" fmla="*/ 1122787 w 3024845"/>
                  <a:gd name="connsiteY186" fmla="*/ 41074 h 689379"/>
                  <a:gd name="connsiteX187" fmla="*/ 1149134 w 3024845"/>
                  <a:gd name="connsiteY187" fmla="*/ 41074 h 689379"/>
                  <a:gd name="connsiteX188" fmla="*/ 1149134 w 3024845"/>
                  <a:gd name="connsiteY188" fmla="*/ 71338 h 689379"/>
                  <a:gd name="connsiteX189" fmla="*/ 1149894 w 3024845"/>
                  <a:gd name="connsiteY189" fmla="*/ 71338 h 689379"/>
                  <a:gd name="connsiteX190" fmla="*/ 1155214 w 3024845"/>
                  <a:gd name="connsiteY190" fmla="*/ 71338 h 689379"/>
                  <a:gd name="connsiteX191" fmla="*/ 1155214 w 3024845"/>
                  <a:gd name="connsiteY191" fmla="*/ 72419 h 689379"/>
                  <a:gd name="connsiteX192" fmla="*/ 1155214 w 3024845"/>
                  <a:gd name="connsiteY192" fmla="*/ 79986 h 689379"/>
                  <a:gd name="connsiteX193" fmla="*/ 1159268 w 3024845"/>
                  <a:gd name="connsiteY193" fmla="*/ 110250 h 689379"/>
                  <a:gd name="connsiteX194" fmla="*/ 1160028 w 3024845"/>
                  <a:gd name="connsiteY194" fmla="*/ 110250 h 689379"/>
                  <a:gd name="connsiteX195" fmla="*/ 1165348 w 3024845"/>
                  <a:gd name="connsiteY195" fmla="*/ 110250 h 689379"/>
                  <a:gd name="connsiteX196" fmla="*/ 1165348 w 3024845"/>
                  <a:gd name="connsiteY196" fmla="*/ 111061 h 689379"/>
                  <a:gd name="connsiteX197" fmla="*/ 1165348 w 3024845"/>
                  <a:gd name="connsiteY197" fmla="*/ 116736 h 689379"/>
                  <a:gd name="connsiteX198" fmla="*/ 1166361 w 3024845"/>
                  <a:gd name="connsiteY198" fmla="*/ 116736 h 689379"/>
                  <a:gd name="connsiteX199" fmla="*/ 1173454 w 3024845"/>
                  <a:gd name="connsiteY199" fmla="*/ 116736 h 689379"/>
                  <a:gd name="connsiteX200" fmla="*/ 1173454 w 3024845"/>
                  <a:gd name="connsiteY200" fmla="*/ 147001 h 689379"/>
                  <a:gd name="connsiteX201" fmla="*/ 1175481 w 3024845"/>
                  <a:gd name="connsiteY201" fmla="*/ 147001 h 689379"/>
                  <a:gd name="connsiteX202" fmla="*/ 1189668 w 3024845"/>
                  <a:gd name="connsiteY202" fmla="*/ 147001 h 689379"/>
                  <a:gd name="connsiteX203" fmla="*/ 1189668 w 3024845"/>
                  <a:gd name="connsiteY203" fmla="*/ 170780 h 689379"/>
                  <a:gd name="connsiteX204" fmla="*/ 1191695 w 3024845"/>
                  <a:gd name="connsiteY204" fmla="*/ 172401 h 689379"/>
                  <a:gd name="connsiteX205" fmla="*/ 1191695 w 3024845"/>
                  <a:gd name="connsiteY205" fmla="*/ 183751 h 689379"/>
                  <a:gd name="connsiteX206" fmla="*/ 1192455 w 3024845"/>
                  <a:gd name="connsiteY206" fmla="*/ 183751 h 689379"/>
                  <a:gd name="connsiteX207" fmla="*/ 1197775 w 3024845"/>
                  <a:gd name="connsiteY207" fmla="*/ 183751 h 689379"/>
                  <a:gd name="connsiteX208" fmla="*/ 1197775 w 3024845"/>
                  <a:gd name="connsiteY208" fmla="*/ 207530 h 689379"/>
                  <a:gd name="connsiteX209" fmla="*/ 1199041 w 3024845"/>
                  <a:gd name="connsiteY209" fmla="*/ 207530 h 689379"/>
                  <a:gd name="connsiteX210" fmla="*/ 1207908 w 3024845"/>
                  <a:gd name="connsiteY210" fmla="*/ 207530 h 689379"/>
                  <a:gd name="connsiteX211" fmla="*/ 1209935 w 3024845"/>
                  <a:gd name="connsiteY211" fmla="*/ 211584 h 689379"/>
                  <a:gd name="connsiteX212" fmla="*/ 1209935 w 3024845"/>
                  <a:gd name="connsiteY212" fmla="*/ 224825 h 689379"/>
                  <a:gd name="connsiteX213" fmla="*/ 1211455 w 3024845"/>
                  <a:gd name="connsiteY213" fmla="*/ 222933 h 689379"/>
                  <a:gd name="connsiteX214" fmla="*/ 1222095 w 3024845"/>
                  <a:gd name="connsiteY214" fmla="*/ 209692 h 689379"/>
                  <a:gd name="connsiteX215" fmla="*/ 1250469 w 3024845"/>
                  <a:gd name="connsiteY215" fmla="*/ 209692 h 689379"/>
                  <a:gd name="connsiteX216" fmla="*/ 1250469 w 3024845"/>
                  <a:gd name="connsiteY216" fmla="*/ 296163 h 689379"/>
                  <a:gd name="connsiteX217" fmla="*/ 1251229 w 3024845"/>
                  <a:gd name="connsiteY217" fmla="*/ 296163 h 689379"/>
                  <a:gd name="connsiteX218" fmla="*/ 1256549 w 3024845"/>
                  <a:gd name="connsiteY218" fmla="*/ 296163 h 689379"/>
                  <a:gd name="connsiteX219" fmla="*/ 1257309 w 3024845"/>
                  <a:gd name="connsiteY219" fmla="*/ 294812 h 689379"/>
                  <a:gd name="connsiteX220" fmla="*/ 1262629 w 3024845"/>
                  <a:gd name="connsiteY220" fmla="*/ 285354 h 689379"/>
                  <a:gd name="connsiteX221" fmla="*/ 1262629 w 3024845"/>
                  <a:gd name="connsiteY221" fmla="*/ 287246 h 689379"/>
                  <a:gd name="connsiteX222" fmla="*/ 1262629 w 3024845"/>
                  <a:gd name="connsiteY222" fmla="*/ 300487 h 689379"/>
                  <a:gd name="connsiteX223" fmla="*/ 1266682 w 3024845"/>
                  <a:gd name="connsiteY223" fmla="*/ 255090 h 689379"/>
                  <a:gd name="connsiteX224" fmla="*/ 1267442 w 3024845"/>
                  <a:gd name="connsiteY224" fmla="*/ 255090 h 689379"/>
                  <a:gd name="connsiteX225" fmla="*/ 1272762 w 3024845"/>
                  <a:gd name="connsiteY225" fmla="*/ 255090 h 689379"/>
                  <a:gd name="connsiteX226" fmla="*/ 1272762 w 3024845"/>
                  <a:gd name="connsiteY226" fmla="*/ 190236 h 689379"/>
                  <a:gd name="connsiteX227" fmla="*/ 1273776 w 3024845"/>
                  <a:gd name="connsiteY227" fmla="*/ 190236 h 689379"/>
                  <a:gd name="connsiteX228" fmla="*/ 1280869 w 3024845"/>
                  <a:gd name="connsiteY228" fmla="*/ 190236 h 689379"/>
                  <a:gd name="connsiteX229" fmla="*/ 1293029 w 3024845"/>
                  <a:gd name="connsiteY229" fmla="*/ 147001 h 689379"/>
                  <a:gd name="connsiteX230" fmla="*/ 1294296 w 3024845"/>
                  <a:gd name="connsiteY230" fmla="*/ 147001 h 689379"/>
                  <a:gd name="connsiteX231" fmla="*/ 1303163 w 3024845"/>
                  <a:gd name="connsiteY231" fmla="*/ 147001 h 689379"/>
                  <a:gd name="connsiteX232" fmla="*/ 1313296 w 3024845"/>
                  <a:gd name="connsiteY232" fmla="*/ 190236 h 689379"/>
                  <a:gd name="connsiteX233" fmla="*/ 1314309 w 3024845"/>
                  <a:gd name="connsiteY233" fmla="*/ 190236 h 689379"/>
                  <a:gd name="connsiteX234" fmla="*/ 1321403 w 3024845"/>
                  <a:gd name="connsiteY234" fmla="*/ 190236 h 689379"/>
                  <a:gd name="connsiteX235" fmla="*/ 1321403 w 3024845"/>
                  <a:gd name="connsiteY235" fmla="*/ 229148 h 689379"/>
                  <a:gd name="connsiteX236" fmla="*/ 1323176 w 3024845"/>
                  <a:gd name="connsiteY236" fmla="*/ 229148 h 689379"/>
                  <a:gd name="connsiteX237" fmla="*/ 1335590 w 3024845"/>
                  <a:gd name="connsiteY237" fmla="*/ 229148 h 689379"/>
                  <a:gd name="connsiteX238" fmla="*/ 1335590 w 3024845"/>
                  <a:gd name="connsiteY238" fmla="*/ 231310 h 689379"/>
                  <a:gd name="connsiteX239" fmla="*/ 1335590 w 3024845"/>
                  <a:gd name="connsiteY239" fmla="*/ 246442 h 689379"/>
                  <a:gd name="connsiteX240" fmla="*/ 1339643 w 3024845"/>
                  <a:gd name="connsiteY240" fmla="*/ 244281 h 689379"/>
                  <a:gd name="connsiteX241" fmla="*/ 1339643 w 3024845"/>
                  <a:gd name="connsiteY241" fmla="*/ 229148 h 689379"/>
                  <a:gd name="connsiteX242" fmla="*/ 1341163 w 3024845"/>
                  <a:gd name="connsiteY242" fmla="*/ 229148 h 689379"/>
                  <a:gd name="connsiteX243" fmla="*/ 1351803 w 3024845"/>
                  <a:gd name="connsiteY243" fmla="*/ 229148 h 689379"/>
                  <a:gd name="connsiteX244" fmla="*/ 1351803 w 3024845"/>
                  <a:gd name="connsiteY244" fmla="*/ 230769 h 689379"/>
                  <a:gd name="connsiteX245" fmla="*/ 1351803 w 3024845"/>
                  <a:gd name="connsiteY245" fmla="*/ 242119 h 689379"/>
                  <a:gd name="connsiteX246" fmla="*/ 1382204 w 3024845"/>
                  <a:gd name="connsiteY246" fmla="*/ 242119 h 689379"/>
                  <a:gd name="connsiteX247" fmla="*/ 1382204 w 3024845"/>
                  <a:gd name="connsiteY247" fmla="*/ 205369 h 689379"/>
                  <a:gd name="connsiteX248" fmla="*/ 1383470 w 3024845"/>
                  <a:gd name="connsiteY248" fmla="*/ 205369 h 689379"/>
                  <a:gd name="connsiteX249" fmla="*/ 1392337 w 3024845"/>
                  <a:gd name="connsiteY249" fmla="*/ 205369 h 689379"/>
                  <a:gd name="connsiteX250" fmla="*/ 1392337 w 3024845"/>
                  <a:gd name="connsiteY250" fmla="*/ 226986 h 689379"/>
                  <a:gd name="connsiteX251" fmla="*/ 1394364 w 3024845"/>
                  <a:gd name="connsiteY251" fmla="*/ 194560 h 689379"/>
                  <a:gd name="connsiteX252" fmla="*/ 1416657 w 3024845"/>
                  <a:gd name="connsiteY252" fmla="*/ 194560 h 689379"/>
                  <a:gd name="connsiteX253" fmla="*/ 1416657 w 3024845"/>
                  <a:gd name="connsiteY253" fmla="*/ 192938 h 689379"/>
                  <a:gd name="connsiteX254" fmla="*/ 1416657 w 3024845"/>
                  <a:gd name="connsiteY254" fmla="*/ 181589 h 689379"/>
                  <a:gd name="connsiteX255" fmla="*/ 1417417 w 3024845"/>
                  <a:gd name="connsiteY255" fmla="*/ 181589 h 689379"/>
                  <a:gd name="connsiteX256" fmla="*/ 1422737 w 3024845"/>
                  <a:gd name="connsiteY256" fmla="*/ 181589 h 689379"/>
                  <a:gd name="connsiteX257" fmla="*/ 1422737 w 3024845"/>
                  <a:gd name="connsiteY257" fmla="*/ 179698 h 689379"/>
                  <a:gd name="connsiteX258" fmla="*/ 1422737 w 3024845"/>
                  <a:gd name="connsiteY258" fmla="*/ 166457 h 689379"/>
                  <a:gd name="connsiteX259" fmla="*/ 1426791 w 3024845"/>
                  <a:gd name="connsiteY259" fmla="*/ 172942 h 689379"/>
                  <a:gd name="connsiteX260" fmla="*/ 1429071 w 3024845"/>
                  <a:gd name="connsiteY260" fmla="*/ 172942 h 689379"/>
                  <a:gd name="connsiteX261" fmla="*/ 1445031 w 3024845"/>
                  <a:gd name="connsiteY261" fmla="*/ 172942 h 689379"/>
                  <a:gd name="connsiteX262" fmla="*/ 1445031 w 3024845"/>
                  <a:gd name="connsiteY262" fmla="*/ 172131 h 689379"/>
                  <a:gd name="connsiteX263" fmla="*/ 1445031 w 3024845"/>
                  <a:gd name="connsiteY263" fmla="*/ 166457 h 689379"/>
                  <a:gd name="connsiteX264" fmla="*/ 1445791 w 3024845"/>
                  <a:gd name="connsiteY264" fmla="*/ 166457 h 689379"/>
                  <a:gd name="connsiteX265" fmla="*/ 1451111 w 3024845"/>
                  <a:gd name="connsiteY265" fmla="*/ 166457 h 689379"/>
                  <a:gd name="connsiteX266" fmla="*/ 1451111 w 3024845"/>
                  <a:gd name="connsiteY266" fmla="*/ 167808 h 689379"/>
                  <a:gd name="connsiteX267" fmla="*/ 1451111 w 3024845"/>
                  <a:gd name="connsiteY267" fmla="*/ 177266 h 689379"/>
                  <a:gd name="connsiteX268" fmla="*/ 1489618 w 3024845"/>
                  <a:gd name="connsiteY268" fmla="*/ 177266 h 689379"/>
                  <a:gd name="connsiteX269" fmla="*/ 1489618 w 3024845"/>
                  <a:gd name="connsiteY269" fmla="*/ 315619 h 689379"/>
                  <a:gd name="connsiteX270" fmla="*/ 1491138 w 3024845"/>
                  <a:gd name="connsiteY270" fmla="*/ 315619 h 689379"/>
                  <a:gd name="connsiteX271" fmla="*/ 1501778 w 3024845"/>
                  <a:gd name="connsiteY271" fmla="*/ 315619 h 689379"/>
                  <a:gd name="connsiteX272" fmla="*/ 1501778 w 3024845"/>
                  <a:gd name="connsiteY272" fmla="*/ 302649 h 689379"/>
                  <a:gd name="connsiteX273" fmla="*/ 1505832 w 3024845"/>
                  <a:gd name="connsiteY273" fmla="*/ 302649 h 689379"/>
                  <a:gd name="connsiteX274" fmla="*/ 1505832 w 3024845"/>
                  <a:gd name="connsiteY274" fmla="*/ 315619 h 689379"/>
                  <a:gd name="connsiteX275" fmla="*/ 1536232 w 3024845"/>
                  <a:gd name="connsiteY275" fmla="*/ 315619 h 689379"/>
                  <a:gd name="connsiteX276" fmla="*/ 1536232 w 3024845"/>
                  <a:gd name="connsiteY276" fmla="*/ 285354 h 689379"/>
                  <a:gd name="connsiteX277" fmla="*/ 1548392 w 3024845"/>
                  <a:gd name="connsiteY277" fmla="*/ 285354 h 689379"/>
                  <a:gd name="connsiteX278" fmla="*/ 1560552 w 3024845"/>
                  <a:gd name="connsiteY278" fmla="*/ 283193 h 689379"/>
                  <a:gd name="connsiteX279" fmla="*/ 1564606 w 3024845"/>
                  <a:gd name="connsiteY279" fmla="*/ 285354 h 689379"/>
                  <a:gd name="connsiteX280" fmla="*/ 1574739 w 3024845"/>
                  <a:gd name="connsiteY280" fmla="*/ 285354 h 689379"/>
                  <a:gd name="connsiteX281" fmla="*/ 1574739 w 3024845"/>
                  <a:gd name="connsiteY281" fmla="*/ 315619 h 689379"/>
                  <a:gd name="connsiteX282" fmla="*/ 1582846 w 3024845"/>
                  <a:gd name="connsiteY282" fmla="*/ 315619 h 689379"/>
                  <a:gd name="connsiteX283" fmla="*/ 1582846 w 3024845"/>
                  <a:gd name="connsiteY283" fmla="*/ 332914 h 689379"/>
                  <a:gd name="connsiteX284" fmla="*/ 1592182 w 3024845"/>
                  <a:gd name="connsiteY284" fmla="*/ 333819 h 689379"/>
                  <a:gd name="connsiteX285" fmla="*/ 1605140 w 3024845"/>
                  <a:gd name="connsiteY285" fmla="*/ 333819 h 689379"/>
                  <a:gd name="connsiteX286" fmla="*/ 1605140 w 3024845"/>
                  <a:gd name="connsiteY286" fmla="*/ 317781 h 689379"/>
                  <a:gd name="connsiteX287" fmla="*/ 1673096 w 3024845"/>
                  <a:gd name="connsiteY287" fmla="*/ 317781 h 689379"/>
                  <a:gd name="connsiteX288" fmla="*/ 1673096 w 3024845"/>
                  <a:gd name="connsiteY288" fmla="*/ 232528 h 689379"/>
                  <a:gd name="connsiteX289" fmla="*/ 1745104 w 3024845"/>
                  <a:gd name="connsiteY289" fmla="*/ 232528 h 689379"/>
                  <a:gd name="connsiteX290" fmla="*/ 1745104 w 3024845"/>
                  <a:gd name="connsiteY290" fmla="*/ 311296 h 689379"/>
                  <a:gd name="connsiteX291" fmla="*/ 1747008 w 3024845"/>
                  <a:gd name="connsiteY291" fmla="*/ 311296 h 689379"/>
                  <a:gd name="connsiteX292" fmla="*/ 1748250 w 3024845"/>
                  <a:gd name="connsiteY292" fmla="*/ 333819 h 689379"/>
                  <a:gd name="connsiteX293" fmla="*/ 1757926 w 3024845"/>
                  <a:gd name="connsiteY293" fmla="*/ 333819 h 689379"/>
                  <a:gd name="connsiteX294" fmla="*/ 1759168 w 3024845"/>
                  <a:gd name="connsiteY294" fmla="*/ 311296 h 689379"/>
                  <a:gd name="connsiteX295" fmla="*/ 1765248 w 3024845"/>
                  <a:gd name="connsiteY295" fmla="*/ 311296 h 689379"/>
                  <a:gd name="connsiteX296" fmla="*/ 1766490 w 3024845"/>
                  <a:gd name="connsiteY296" fmla="*/ 333819 h 689379"/>
                  <a:gd name="connsiteX297" fmla="*/ 1817112 w 3024845"/>
                  <a:gd name="connsiteY297" fmla="*/ 333819 h 689379"/>
                  <a:gd name="connsiteX298" fmla="*/ 1817112 w 3024845"/>
                  <a:gd name="connsiteY298" fmla="*/ 170791 h 689379"/>
                  <a:gd name="connsiteX299" fmla="*/ 2014439 w 3024845"/>
                  <a:gd name="connsiteY299" fmla="*/ 170791 h 689379"/>
                  <a:gd name="connsiteX300" fmla="*/ 2014439 w 3024845"/>
                  <a:gd name="connsiteY300" fmla="*/ 333819 h 689379"/>
                  <a:gd name="connsiteX301" fmla="*/ 2033136 w 3024845"/>
                  <a:gd name="connsiteY301" fmla="*/ 333819 h 689379"/>
                  <a:gd name="connsiteX302" fmla="*/ 2033136 w 3024845"/>
                  <a:gd name="connsiteY302" fmla="*/ 251126 h 689379"/>
                  <a:gd name="connsiteX303" fmla="*/ 2128256 w 3024845"/>
                  <a:gd name="connsiteY303" fmla="*/ 251126 h 689379"/>
                  <a:gd name="connsiteX304" fmla="*/ 2180720 w 3024845"/>
                  <a:gd name="connsiteY304" fmla="*/ 185913 h 689379"/>
                  <a:gd name="connsiteX305" fmla="*/ 2245574 w 3024845"/>
                  <a:gd name="connsiteY305" fmla="*/ 185913 h 689379"/>
                  <a:gd name="connsiteX306" fmla="*/ 2245574 w 3024845"/>
                  <a:gd name="connsiteY306" fmla="*/ 261575 h 689379"/>
                  <a:gd name="connsiteX307" fmla="*/ 2253681 w 3024845"/>
                  <a:gd name="connsiteY307" fmla="*/ 261575 h 689379"/>
                  <a:gd name="connsiteX308" fmla="*/ 2255708 w 3024845"/>
                  <a:gd name="connsiteY308" fmla="*/ 255090 h 689379"/>
                  <a:gd name="connsiteX309" fmla="*/ 2261788 w 3024845"/>
                  <a:gd name="connsiteY309" fmla="*/ 255090 h 689379"/>
                  <a:gd name="connsiteX310" fmla="*/ 2263815 w 3024845"/>
                  <a:gd name="connsiteY310" fmla="*/ 263737 h 689379"/>
                  <a:gd name="connsiteX311" fmla="*/ 2275975 w 3024845"/>
                  <a:gd name="connsiteY311" fmla="*/ 263737 h 689379"/>
                  <a:gd name="connsiteX312" fmla="*/ 2275975 w 3024845"/>
                  <a:gd name="connsiteY312" fmla="*/ 257251 h 689379"/>
                  <a:gd name="connsiteX313" fmla="*/ 2298268 w 3024845"/>
                  <a:gd name="connsiteY313" fmla="*/ 257251 h 689379"/>
                  <a:gd name="connsiteX314" fmla="*/ 2298268 w 3024845"/>
                  <a:gd name="connsiteY314" fmla="*/ 263737 h 689379"/>
                  <a:gd name="connsiteX315" fmla="*/ 2318535 w 3024845"/>
                  <a:gd name="connsiteY315" fmla="*/ 263737 h 689379"/>
                  <a:gd name="connsiteX316" fmla="*/ 2318535 w 3024845"/>
                  <a:gd name="connsiteY316" fmla="*/ 309134 h 689379"/>
                  <a:gd name="connsiteX317" fmla="*/ 2332722 w 3024845"/>
                  <a:gd name="connsiteY317" fmla="*/ 309134 h 689379"/>
                  <a:gd name="connsiteX318" fmla="*/ 2332722 w 3024845"/>
                  <a:gd name="connsiteY318" fmla="*/ 296163 h 689379"/>
                  <a:gd name="connsiteX319" fmla="*/ 2348936 w 3024845"/>
                  <a:gd name="connsiteY319" fmla="*/ 296163 h 689379"/>
                  <a:gd name="connsiteX320" fmla="*/ 2348936 w 3024845"/>
                  <a:gd name="connsiteY320" fmla="*/ 116736 h 689379"/>
                  <a:gd name="connsiteX321" fmla="*/ 2355016 w 3024845"/>
                  <a:gd name="connsiteY321" fmla="*/ 110250 h 689379"/>
                  <a:gd name="connsiteX322" fmla="*/ 2427977 w 3024845"/>
                  <a:gd name="connsiteY322" fmla="*/ 110250 h 689379"/>
                  <a:gd name="connsiteX323" fmla="*/ 2427977 w 3024845"/>
                  <a:gd name="connsiteY323" fmla="*/ 118898 h 689379"/>
                  <a:gd name="connsiteX324" fmla="*/ 2438110 w 3024845"/>
                  <a:gd name="connsiteY324" fmla="*/ 118898 h 689379"/>
                  <a:gd name="connsiteX325" fmla="*/ 2438110 w 3024845"/>
                  <a:gd name="connsiteY325" fmla="*/ 233472 h 689379"/>
                  <a:gd name="connsiteX326" fmla="*/ 2460404 w 3024845"/>
                  <a:gd name="connsiteY326" fmla="*/ 233472 h 689379"/>
                  <a:gd name="connsiteX327" fmla="*/ 2460404 w 3024845"/>
                  <a:gd name="connsiteY327" fmla="*/ 166457 h 689379"/>
                  <a:gd name="connsiteX328" fmla="*/ 2486751 w 3024845"/>
                  <a:gd name="connsiteY328" fmla="*/ 166457 h 689379"/>
                  <a:gd name="connsiteX329" fmla="*/ 2490804 w 3024845"/>
                  <a:gd name="connsiteY329" fmla="*/ 162133 h 689379"/>
                  <a:gd name="connsiteX330" fmla="*/ 2498911 w 3024845"/>
                  <a:gd name="connsiteY330" fmla="*/ 162133 h 689379"/>
                  <a:gd name="connsiteX331" fmla="*/ 2502964 w 3024845"/>
                  <a:gd name="connsiteY331" fmla="*/ 166457 h 689379"/>
                  <a:gd name="connsiteX332" fmla="*/ 2525258 w 3024845"/>
                  <a:gd name="connsiteY332" fmla="*/ 166457 h 689379"/>
                  <a:gd name="connsiteX333" fmla="*/ 2525258 w 3024845"/>
                  <a:gd name="connsiteY333" fmla="*/ 49721 h 689379"/>
                  <a:gd name="connsiteX334" fmla="*/ 2582005 w 3024845"/>
                  <a:gd name="connsiteY334" fmla="*/ 38912 h 689379"/>
                  <a:gd name="connsiteX335" fmla="*/ 2582005 w 3024845"/>
                  <a:gd name="connsiteY335" fmla="*/ 39993 h 689379"/>
                  <a:gd name="connsiteX336" fmla="*/ 2582005 w 3024845"/>
                  <a:gd name="connsiteY336" fmla="*/ 47559 h 689379"/>
                  <a:gd name="connsiteX337" fmla="*/ 2608352 w 3024845"/>
                  <a:gd name="connsiteY337" fmla="*/ 47559 h 689379"/>
                  <a:gd name="connsiteX338" fmla="*/ 2608352 w 3024845"/>
                  <a:gd name="connsiteY338" fmla="*/ 302649 h 689379"/>
                  <a:gd name="connsiteX339" fmla="*/ 2630646 w 3024845"/>
                  <a:gd name="connsiteY339" fmla="*/ 302649 h 689379"/>
                  <a:gd name="connsiteX340" fmla="*/ 2630646 w 3024845"/>
                  <a:gd name="connsiteY340" fmla="*/ 298325 h 689379"/>
                  <a:gd name="connsiteX341" fmla="*/ 2642806 w 3024845"/>
                  <a:gd name="connsiteY341" fmla="*/ 298325 h 689379"/>
                  <a:gd name="connsiteX342" fmla="*/ 2642806 w 3024845"/>
                  <a:gd name="connsiteY342" fmla="*/ 302649 h 689379"/>
                  <a:gd name="connsiteX343" fmla="*/ 2667126 w 3024845"/>
                  <a:gd name="connsiteY343" fmla="*/ 302649 h 689379"/>
                  <a:gd name="connsiteX344" fmla="*/ 2667126 w 3024845"/>
                  <a:gd name="connsiteY344" fmla="*/ 289678 h 689379"/>
                  <a:gd name="connsiteX345" fmla="*/ 2695500 w 3024845"/>
                  <a:gd name="connsiteY345" fmla="*/ 289678 h 689379"/>
                  <a:gd name="connsiteX346" fmla="*/ 2707660 w 3024845"/>
                  <a:gd name="connsiteY346" fmla="*/ 285354 h 689379"/>
                  <a:gd name="connsiteX347" fmla="*/ 2727927 w 3024845"/>
                  <a:gd name="connsiteY347" fmla="*/ 289678 h 689379"/>
                  <a:gd name="connsiteX348" fmla="*/ 2727927 w 3024845"/>
                  <a:gd name="connsiteY348" fmla="*/ 272384 h 689379"/>
                  <a:gd name="connsiteX349" fmla="*/ 2736034 w 3024845"/>
                  <a:gd name="connsiteY349" fmla="*/ 272384 h 689379"/>
                  <a:gd name="connsiteX350" fmla="*/ 2736034 w 3024845"/>
                  <a:gd name="connsiteY350" fmla="*/ 259413 h 689379"/>
                  <a:gd name="connsiteX351" fmla="*/ 2792781 w 3024845"/>
                  <a:gd name="connsiteY351" fmla="*/ 259413 h 689379"/>
                  <a:gd name="connsiteX352" fmla="*/ 2792781 w 3024845"/>
                  <a:gd name="connsiteY352" fmla="*/ 229148 h 689379"/>
                  <a:gd name="connsiteX353" fmla="*/ 2811021 w 3024845"/>
                  <a:gd name="connsiteY353" fmla="*/ 229148 h 689379"/>
                  <a:gd name="connsiteX354" fmla="*/ 2811021 w 3024845"/>
                  <a:gd name="connsiteY354" fmla="*/ 222663 h 689379"/>
                  <a:gd name="connsiteX355" fmla="*/ 2823181 w 3024845"/>
                  <a:gd name="connsiteY355" fmla="*/ 222663 h 689379"/>
                  <a:gd name="connsiteX356" fmla="*/ 2823181 w 3024845"/>
                  <a:gd name="connsiteY356" fmla="*/ 229148 h 689379"/>
                  <a:gd name="connsiteX357" fmla="*/ 2839395 w 3024845"/>
                  <a:gd name="connsiteY357" fmla="*/ 229148 h 689379"/>
                  <a:gd name="connsiteX358" fmla="*/ 2839395 w 3024845"/>
                  <a:gd name="connsiteY358" fmla="*/ 278869 h 689379"/>
                  <a:gd name="connsiteX359" fmla="*/ 2871822 w 3024845"/>
                  <a:gd name="connsiteY359" fmla="*/ 278869 h 689379"/>
                  <a:gd name="connsiteX360" fmla="*/ 2871822 w 3024845"/>
                  <a:gd name="connsiteY360" fmla="*/ 252928 h 689379"/>
                  <a:gd name="connsiteX361" fmla="*/ 2910329 w 3024845"/>
                  <a:gd name="connsiteY361" fmla="*/ 252928 h 689379"/>
                  <a:gd name="connsiteX362" fmla="*/ 2910329 w 3024845"/>
                  <a:gd name="connsiteY362" fmla="*/ 222663 h 689379"/>
                  <a:gd name="connsiteX363" fmla="*/ 2958970 w 3024845"/>
                  <a:gd name="connsiteY363" fmla="*/ 222663 h 689379"/>
                  <a:gd name="connsiteX364" fmla="*/ 2958970 w 3024845"/>
                  <a:gd name="connsiteY364" fmla="*/ 333819 h 689379"/>
                  <a:gd name="connsiteX365" fmla="*/ 3024845 w 3024845"/>
                  <a:gd name="connsiteY365" fmla="*/ 689379 h 689379"/>
                  <a:gd name="connsiteX366" fmla="*/ 2054 w 3024845"/>
                  <a:gd name="connsiteY366" fmla="*/ 687046 h 689379"/>
                  <a:gd name="connsiteX367" fmla="*/ 0 w 3024845"/>
                  <a:gd name="connsiteY367" fmla="*/ 252928 h 689379"/>
                  <a:gd name="connsiteX368" fmla="*/ 20267 w 3024845"/>
                  <a:gd name="connsiteY368" fmla="*/ 252928 h 689379"/>
                  <a:gd name="connsiteX369" fmla="*/ 20774 w 3024845"/>
                  <a:gd name="connsiteY369" fmla="*/ 251847 h 689379"/>
                  <a:gd name="connsiteX370" fmla="*/ 24320 w 3024845"/>
                  <a:gd name="connsiteY370" fmla="*/ 244281 h 689379"/>
                  <a:gd name="connsiteX371" fmla="*/ 26094 w 3024845"/>
                  <a:gd name="connsiteY371" fmla="*/ 244551 h 689379"/>
                  <a:gd name="connsiteX372" fmla="*/ 38507 w 3024845"/>
                  <a:gd name="connsiteY372" fmla="*/ 246442 h 689379"/>
                  <a:gd name="connsiteX373" fmla="*/ 39014 w 3024845"/>
                  <a:gd name="connsiteY373" fmla="*/ 247794 h 689379"/>
                  <a:gd name="connsiteX374" fmla="*/ 42560 w 3024845"/>
                  <a:gd name="connsiteY374" fmla="*/ 257251 h 689379"/>
                  <a:gd name="connsiteX375" fmla="*/ 68907 w 3024845"/>
                  <a:gd name="connsiteY375" fmla="*/ 259413 h 689379"/>
                  <a:gd name="connsiteX376" fmla="*/ 68907 w 3024845"/>
                  <a:gd name="connsiteY376" fmla="*/ 136192 h 689379"/>
                  <a:gd name="connsiteX377" fmla="*/ 70934 w 3024845"/>
                  <a:gd name="connsiteY377" fmla="*/ 136192 h 689379"/>
                  <a:gd name="connsiteX378" fmla="*/ 85121 w 3024845"/>
                  <a:gd name="connsiteY378" fmla="*/ 136192 h 689379"/>
                  <a:gd name="connsiteX379" fmla="*/ 85121 w 3024845"/>
                  <a:gd name="connsiteY379" fmla="*/ 0 h 689379"/>
                  <a:gd name="connsiteX380" fmla="*/ 86894 w 3024845"/>
                  <a:gd name="connsiteY380" fmla="*/ 0 h 689379"/>
                  <a:gd name="connsiteX381" fmla="*/ 99308 w 3024845"/>
                  <a:gd name="connsiteY381" fmla="*/ 0 h 689379"/>
                  <a:gd name="connsiteX0" fmla="*/ 99308 w 3024845"/>
                  <a:gd name="connsiteY0" fmla="*/ 0 h 689379"/>
                  <a:gd name="connsiteX1" fmla="*/ 220909 w 3024845"/>
                  <a:gd name="connsiteY1" fmla="*/ 0 h 689379"/>
                  <a:gd name="connsiteX2" fmla="*/ 223189 w 3024845"/>
                  <a:gd name="connsiteY2" fmla="*/ 0 h 689379"/>
                  <a:gd name="connsiteX3" fmla="*/ 239150 w 3024845"/>
                  <a:gd name="connsiteY3" fmla="*/ 0 h 689379"/>
                  <a:gd name="connsiteX4" fmla="*/ 239150 w 3024845"/>
                  <a:gd name="connsiteY4" fmla="*/ 140515 h 689379"/>
                  <a:gd name="connsiteX5" fmla="*/ 240670 w 3024845"/>
                  <a:gd name="connsiteY5" fmla="*/ 140245 h 689379"/>
                  <a:gd name="connsiteX6" fmla="*/ 251310 w 3024845"/>
                  <a:gd name="connsiteY6" fmla="*/ 138354 h 689379"/>
                  <a:gd name="connsiteX7" fmla="*/ 249283 w 3024845"/>
                  <a:gd name="connsiteY7" fmla="*/ 226986 h 689379"/>
                  <a:gd name="connsiteX8" fmla="*/ 250803 w 3024845"/>
                  <a:gd name="connsiteY8" fmla="*/ 227257 h 689379"/>
                  <a:gd name="connsiteX9" fmla="*/ 261443 w 3024845"/>
                  <a:gd name="connsiteY9" fmla="*/ 229148 h 689379"/>
                  <a:gd name="connsiteX10" fmla="*/ 261696 w 3024845"/>
                  <a:gd name="connsiteY10" fmla="*/ 229959 h 689379"/>
                  <a:gd name="connsiteX11" fmla="*/ 263470 w 3024845"/>
                  <a:gd name="connsiteY11" fmla="*/ 235634 h 689379"/>
                  <a:gd name="connsiteX12" fmla="*/ 264230 w 3024845"/>
                  <a:gd name="connsiteY12" fmla="*/ 233202 h 689379"/>
                  <a:gd name="connsiteX13" fmla="*/ 269550 w 3024845"/>
                  <a:gd name="connsiteY13" fmla="*/ 216178 h 689379"/>
                  <a:gd name="connsiteX14" fmla="*/ 271323 w 3024845"/>
                  <a:gd name="connsiteY14" fmla="*/ 216178 h 689379"/>
                  <a:gd name="connsiteX15" fmla="*/ 283737 w 3024845"/>
                  <a:gd name="connsiteY15" fmla="*/ 216178 h 689379"/>
                  <a:gd name="connsiteX16" fmla="*/ 283737 w 3024845"/>
                  <a:gd name="connsiteY16" fmla="*/ 248604 h 689379"/>
                  <a:gd name="connsiteX17" fmla="*/ 284750 w 3024845"/>
                  <a:gd name="connsiteY17" fmla="*/ 249145 h 689379"/>
                  <a:gd name="connsiteX18" fmla="*/ 291844 w 3024845"/>
                  <a:gd name="connsiteY18" fmla="*/ 252928 h 689379"/>
                  <a:gd name="connsiteX19" fmla="*/ 291844 w 3024845"/>
                  <a:gd name="connsiteY19" fmla="*/ 254279 h 689379"/>
                  <a:gd name="connsiteX20" fmla="*/ 291844 w 3024845"/>
                  <a:gd name="connsiteY20" fmla="*/ 263737 h 689379"/>
                  <a:gd name="connsiteX21" fmla="*/ 336431 w 3024845"/>
                  <a:gd name="connsiteY21" fmla="*/ 263737 h 689379"/>
                  <a:gd name="connsiteX22" fmla="*/ 336431 w 3024845"/>
                  <a:gd name="connsiteY22" fmla="*/ 264818 h 689379"/>
                  <a:gd name="connsiteX23" fmla="*/ 336431 w 3024845"/>
                  <a:gd name="connsiteY23" fmla="*/ 272384 h 689379"/>
                  <a:gd name="connsiteX24" fmla="*/ 338457 w 3024845"/>
                  <a:gd name="connsiteY24" fmla="*/ 272384 h 689379"/>
                  <a:gd name="connsiteX25" fmla="*/ 352644 w 3024845"/>
                  <a:gd name="connsiteY25" fmla="*/ 272384 h 689379"/>
                  <a:gd name="connsiteX26" fmla="*/ 352644 w 3024845"/>
                  <a:gd name="connsiteY26" fmla="*/ 242119 h 689379"/>
                  <a:gd name="connsiteX27" fmla="*/ 397231 w 3024845"/>
                  <a:gd name="connsiteY27" fmla="*/ 242119 h 689379"/>
                  <a:gd name="connsiteX28" fmla="*/ 397231 w 3024845"/>
                  <a:gd name="connsiteY28" fmla="*/ 240768 h 689379"/>
                  <a:gd name="connsiteX29" fmla="*/ 397231 w 3024845"/>
                  <a:gd name="connsiteY29" fmla="*/ 231310 h 689379"/>
                  <a:gd name="connsiteX30" fmla="*/ 398245 w 3024845"/>
                  <a:gd name="connsiteY30" fmla="*/ 231310 h 689379"/>
                  <a:gd name="connsiteX31" fmla="*/ 405338 w 3024845"/>
                  <a:gd name="connsiteY31" fmla="*/ 231310 h 689379"/>
                  <a:gd name="connsiteX32" fmla="*/ 405338 w 3024845"/>
                  <a:gd name="connsiteY32" fmla="*/ 229419 h 689379"/>
                  <a:gd name="connsiteX33" fmla="*/ 405338 w 3024845"/>
                  <a:gd name="connsiteY33" fmla="*/ 216178 h 689379"/>
                  <a:gd name="connsiteX34" fmla="*/ 406098 w 3024845"/>
                  <a:gd name="connsiteY34" fmla="*/ 216178 h 689379"/>
                  <a:gd name="connsiteX35" fmla="*/ 411418 w 3024845"/>
                  <a:gd name="connsiteY35" fmla="*/ 216178 h 689379"/>
                  <a:gd name="connsiteX36" fmla="*/ 411418 w 3024845"/>
                  <a:gd name="connsiteY36" fmla="*/ 215097 h 689379"/>
                  <a:gd name="connsiteX37" fmla="*/ 411418 w 3024845"/>
                  <a:gd name="connsiteY37" fmla="*/ 207530 h 689379"/>
                  <a:gd name="connsiteX38" fmla="*/ 413445 w 3024845"/>
                  <a:gd name="connsiteY38" fmla="*/ 207530 h 689379"/>
                  <a:gd name="connsiteX39" fmla="*/ 427632 w 3024845"/>
                  <a:gd name="connsiteY39" fmla="*/ 207530 h 689379"/>
                  <a:gd name="connsiteX40" fmla="*/ 427632 w 3024845"/>
                  <a:gd name="connsiteY40" fmla="*/ 208611 h 689379"/>
                  <a:gd name="connsiteX41" fmla="*/ 427632 w 3024845"/>
                  <a:gd name="connsiteY41" fmla="*/ 216178 h 689379"/>
                  <a:gd name="connsiteX42" fmla="*/ 449925 w 3024845"/>
                  <a:gd name="connsiteY42" fmla="*/ 216178 h 689379"/>
                  <a:gd name="connsiteX43" fmla="*/ 449925 w 3024845"/>
                  <a:gd name="connsiteY43" fmla="*/ 214286 h 689379"/>
                  <a:gd name="connsiteX44" fmla="*/ 449925 w 3024845"/>
                  <a:gd name="connsiteY44" fmla="*/ 201045 h 689379"/>
                  <a:gd name="connsiteX45" fmla="*/ 451699 w 3024845"/>
                  <a:gd name="connsiteY45" fmla="*/ 201045 h 689379"/>
                  <a:gd name="connsiteX46" fmla="*/ 464112 w 3024845"/>
                  <a:gd name="connsiteY46" fmla="*/ 201045 h 689379"/>
                  <a:gd name="connsiteX47" fmla="*/ 464112 w 3024845"/>
                  <a:gd name="connsiteY47" fmla="*/ 224825 h 689379"/>
                  <a:gd name="connsiteX48" fmla="*/ 465126 w 3024845"/>
                  <a:gd name="connsiteY48" fmla="*/ 224825 h 689379"/>
                  <a:gd name="connsiteX49" fmla="*/ 472219 w 3024845"/>
                  <a:gd name="connsiteY49" fmla="*/ 224825 h 689379"/>
                  <a:gd name="connsiteX50" fmla="*/ 472219 w 3024845"/>
                  <a:gd name="connsiteY50" fmla="*/ 223744 h 689379"/>
                  <a:gd name="connsiteX51" fmla="*/ 472219 w 3024845"/>
                  <a:gd name="connsiteY51" fmla="*/ 216178 h 689379"/>
                  <a:gd name="connsiteX52" fmla="*/ 473992 w 3024845"/>
                  <a:gd name="connsiteY52" fmla="*/ 216178 h 689379"/>
                  <a:gd name="connsiteX53" fmla="*/ 486406 w 3024845"/>
                  <a:gd name="connsiteY53" fmla="*/ 216178 h 689379"/>
                  <a:gd name="connsiteX54" fmla="*/ 486406 w 3024845"/>
                  <a:gd name="connsiteY54" fmla="*/ 242119 h 689379"/>
                  <a:gd name="connsiteX55" fmla="*/ 488433 w 3024845"/>
                  <a:gd name="connsiteY55" fmla="*/ 242119 h 689379"/>
                  <a:gd name="connsiteX56" fmla="*/ 502619 w 3024845"/>
                  <a:gd name="connsiteY56" fmla="*/ 242119 h 689379"/>
                  <a:gd name="connsiteX57" fmla="*/ 502619 w 3024845"/>
                  <a:gd name="connsiteY57" fmla="*/ 243740 h 689379"/>
                  <a:gd name="connsiteX58" fmla="*/ 502619 w 3024845"/>
                  <a:gd name="connsiteY58" fmla="*/ 255090 h 689379"/>
                  <a:gd name="connsiteX59" fmla="*/ 503379 w 3024845"/>
                  <a:gd name="connsiteY59" fmla="*/ 255090 h 689379"/>
                  <a:gd name="connsiteX60" fmla="*/ 508700 w 3024845"/>
                  <a:gd name="connsiteY60" fmla="*/ 255090 h 689379"/>
                  <a:gd name="connsiteX61" fmla="*/ 508700 w 3024845"/>
                  <a:gd name="connsiteY61" fmla="*/ 254279 h 689379"/>
                  <a:gd name="connsiteX62" fmla="*/ 508700 w 3024845"/>
                  <a:gd name="connsiteY62" fmla="*/ 248604 h 689379"/>
                  <a:gd name="connsiteX63" fmla="*/ 539100 w 3024845"/>
                  <a:gd name="connsiteY63" fmla="*/ 248604 h 689379"/>
                  <a:gd name="connsiteX64" fmla="*/ 539100 w 3024845"/>
                  <a:gd name="connsiteY64" fmla="*/ 272384 h 689379"/>
                  <a:gd name="connsiteX65" fmla="*/ 540113 w 3024845"/>
                  <a:gd name="connsiteY65" fmla="*/ 272384 h 689379"/>
                  <a:gd name="connsiteX66" fmla="*/ 547207 w 3024845"/>
                  <a:gd name="connsiteY66" fmla="*/ 272384 h 689379"/>
                  <a:gd name="connsiteX67" fmla="*/ 547207 w 3024845"/>
                  <a:gd name="connsiteY67" fmla="*/ 273465 h 689379"/>
                  <a:gd name="connsiteX68" fmla="*/ 547207 w 3024845"/>
                  <a:gd name="connsiteY68" fmla="*/ 281031 h 689379"/>
                  <a:gd name="connsiteX69" fmla="*/ 547967 w 3024845"/>
                  <a:gd name="connsiteY69" fmla="*/ 281031 h 689379"/>
                  <a:gd name="connsiteX70" fmla="*/ 553287 w 3024845"/>
                  <a:gd name="connsiteY70" fmla="*/ 281031 h 689379"/>
                  <a:gd name="connsiteX71" fmla="*/ 553287 w 3024845"/>
                  <a:gd name="connsiteY71" fmla="*/ 278869 h 689379"/>
                  <a:gd name="connsiteX72" fmla="*/ 553287 w 3024845"/>
                  <a:gd name="connsiteY72" fmla="*/ 263737 h 689379"/>
                  <a:gd name="connsiteX73" fmla="*/ 554300 w 3024845"/>
                  <a:gd name="connsiteY73" fmla="*/ 263737 h 689379"/>
                  <a:gd name="connsiteX74" fmla="*/ 561394 w 3024845"/>
                  <a:gd name="connsiteY74" fmla="*/ 263737 h 689379"/>
                  <a:gd name="connsiteX75" fmla="*/ 561394 w 3024845"/>
                  <a:gd name="connsiteY75" fmla="*/ 264818 h 689379"/>
                  <a:gd name="connsiteX76" fmla="*/ 561394 w 3024845"/>
                  <a:gd name="connsiteY76" fmla="*/ 272384 h 689379"/>
                  <a:gd name="connsiteX77" fmla="*/ 566714 w 3024845"/>
                  <a:gd name="connsiteY77" fmla="*/ 270391 h 689379"/>
                  <a:gd name="connsiteX78" fmla="*/ 567474 w 3024845"/>
                  <a:gd name="connsiteY78" fmla="*/ 269411 h 689379"/>
                  <a:gd name="connsiteX79" fmla="*/ 567474 w 3024845"/>
                  <a:gd name="connsiteY79" fmla="*/ 263737 h 689379"/>
                  <a:gd name="connsiteX80" fmla="*/ 605981 w 3024845"/>
                  <a:gd name="connsiteY80" fmla="*/ 263737 h 689379"/>
                  <a:gd name="connsiteX81" fmla="*/ 605981 w 3024845"/>
                  <a:gd name="connsiteY81" fmla="*/ 287516 h 689379"/>
                  <a:gd name="connsiteX82" fmla="*/ 608007 w 3024845"/>
                  <a:gd name="connsiteY82" fmla="*/ 287516 h 689379"/>
                  <a:gd name="connsiteX83" fmla="*/ 622194 w 3024845"/>
                  <a:gd name="connsiteY83" fmla="*/ 287516 h 689379"/>
                  <a:gd name="connsiteX84" fmla="*/ 622194 w 3024845"/>
                  <a:gd name="connsiteY84" fmla="*/ 288597 h 689379"/>
                  <a:gd name="connsiteX85" fmla="*/ 622194 w 3024845"/>
                  <a:gd name="connsiteY85" fmla="*/ 296163 h 689379"/>
                  <a:gd name="connsiteX86" fmla="*/ 623968 w 3024845"/>
                  <a:gd name="connsiteY86" fmla="*/ 296163 h 689379"/>
                  <a:gd name="connsiteX87" fmla="*/ 636381 w 3024845"/>
                  <a:gd name="connsiteY87" fmla="*/ 296163 h 689379"/>
                  <a:gd name="connsiteX88" fmla="*/ 636381 w 3024845"/>
                  <a:gd name="connsiteY88" fmla="*/ 272384 h 689379"/>
                  <a:gd name="connsiteX89" fmla="*/ 637394 w 3024845"/>
                  <a:gd name="connsiteY89" fmla="*/ 272384 h 689379"/>
                  <a:gd name="connsiteX90" fmla="*/ 644488 w 3024845"/>
                  <a:gd name="connsiteY90" fmla="*/ 272384 h 689379"/>
                  <a:gd name="connsiteX91" fmla="*/ 644488 w 3024845"/>
                  <a:gd name="connsiteY91" fmla="*/ 239957 h 689379"/>
                  <a:gd name="connsiteX92" fmla="*/ 645501 w 3024845"/>
                  <a:gd name="connsiteY92" fmla="*/ 239957 h 689379"/>
                  <a:gd name="connsiteX93" fmla="*/ 652595 w 3024845"/>
                  <a:gd name="connsiteY93" fmla="*/ 239957 h 689379"/>
                  <a:gd name="connsiteX94" fmla="*/ 652595 w 3024845"/>
                  <a:gd name="connsiteY94" fmla="*/ 238066 h 689379"/>
                  <a:gd name="connsiteX95" fmla="*/ 652595 w 3024845"/>
                  <a:gd name="connsiteY95" fmla="*/ 224825 h 689379"/>
                  <a:gd name="connsiteX96" fmla="*/ 651328 w 3024845"/>
                  <a:gd name="connsiteY96" fmla="*/ 223203 h 689379"/>
                  <a:gd name="connsiteX97" fmla="*/ 656648 w 3024845"/>
                  <a:gd name="connsiteY97" fmla="*/ 211854 h 689379"/>
                  <a:gd name="connsiteX98" fmla="*/ 664755 w 3024845"/>
                  <a:gd name="connsiteY98" fmla="*/ 239957 h 689379"/>
                  <a:gd name="connsiteX99" fmla="*/ 665515 w 3024845"/>
                  <a:gd name="connsiteY99" fmla="*/ 239957 h 689379"/>
                  <a:gd name="connsiteX100" fmla="*/ 670835 w 3024845"/>
                  <a:gd name="connsiteY100" fmla="*/ 239957 h 689379"/>
                  <a:gd name="connsiteX101" fmla="*/ 670835 w 3024845"/>
                  <a:gd name="connsiteY101" fmla="*/ 134030 h 689379"/>
                  <a:gd name="connsiteX102" fmla="*/ 672355 w 3024845"/>
                  <a:gd name="connsiteY102" fmla="*/ 134030 h 689379"/>
                  <a:gd name="connsiteX103" fmla="*/ 682995 w 3024845"/>
                  <a:gd name="connsiteY103" fmla="*/ 134030 h 689379"/>
                  <a:gd name="connsiteX104" fmla="*/ 682995 w 3024845"/>
                  <a:gd name="connsiteY104" fmla="*/ 86471 h 689379"/>
                  <a:gd name="connsiteX105" fmla="*/ 709342 w 3024845"/>
                  <a:gd name="connsiteY105" fmla="*/ 86471 h 689379"/>
                  <a:gd name="connsiteX106" fmla="*/ 709342 w 3024845"/>
                  <a:gd name="connsiteY106" fmla="*/ 64853 h 689379"/>
                  <a:gd name="connsiteX107" fmla="*/ 743796 w 3024845"/>
                  <a:gd name="connsiteY107" fmla="*/ 64853 h 689379"/>
                  <a:gd name="connsiteX108" fmla="*/ 743796 w 3024845"/>
                  <a:gd name="connsiteY108" fmla="*/ 67285 h 689379"/>
                  <a:gd name="connsiteX109" fmla="*/ 743796 w 3024845"/>
                  <a:gd name="connsiteY109" fmla="*/ 84309 h 689379"/>
                  <a:gd name="connsiteX110" fmla="*/ 746076 w 3024845"/>
                  <a:gd name="connsiteY110" fmla="*/ 84309 h 689379"/>
                  <a:gd name="connsiteX111" fmla="*/ 762036 w 3024845"/>
                  <a:gd name="connsiteY111" fmla="*/ 84309 h 689379"/>
                  <a:gd name="connsiteX112" fmla="*/ 762036 w 3024845"/>
                  <a:gd name="connsiteY112" fmla="*/ 131868 h 689379"/>
                  <a:gd name="connsiteX113" fmla="*/ 763049 w 3024845"/>
                  <a:gd name="connsiteY113" fmla="*/ 131868 h 689379"/>
                  <a:gd name="connsiteX114" fmla="*/ 770143 w 3024845"/>
                  <a:gd name="connsiteY114" fmla="*/ 131868 h 689379"/>
                  <a:gd name="connsiteX115" fmla="*/ 784330 w 3024845"/>
                  <a:gd name="connsiteY115" fmla="*/ 136192 h 689379"/>
                  <a:gd name="connsiteX116" fmla="*/ 784330 w 3024845"/>
                  <a:gd name="connsiteY116" fmla="*/ 175104 h 689379"/>
                  <a:gd name="connsiteX117" fmla="*/ 785343 w 3024845"/>
                  <a:gd name="connsiteY117" fmla="*/ 175104 h 689379"/>
                  <a:gd name="connsiteX118" fmla="*/ 792436 w 3024845"/>
                  <a:gd name="connsiteY118" fmla="*/ 175104 h 689379"/>
                  <a:gd name="connsiteX119" fmla="*/ 792436 w 3024845"/>
                  <a:gd name="connsiteY119" fmla="*/ 176725 h 689379"/>
                  <a:gd name="connsiteX120" fmla="*/ 792436 w 3024845"/>
                  <a:gd name="connsiteY120" fmla="*/ 188074 h 689379"/>
                  <a:gd name="connsiteX121" fmla="*/ 794463 w 3024845"/>
                  <a:gd name="connsiteY121" fmla="*/ 188074 h 689379"/>
                  <a:gd name="connsiteX122" fmla="*/ 808650 w 3024845"/>
                  <a:gd name="connsiteY122" fmla="*/ 188074 h 689379"/>
                  <a:gd name="connsiteX123" fmla="*/ 814730 w 3024845"/>
                  <a:gd name="connsiteY123" fmla="*/ 194560 h 689379"/>
                  <a:gd name="connsiteX124" fmla="*/ 814730 w 3024845"/>
                  <a:gd name="connsiteY124" fmla="*/ 216178 h 689379"/>
                  <a:gd name="connsiteX125" fmla="*/ 817010 w 3024845"/>
                  <a:gd name="connsiteY125" fmla="*/ 216178 h 689379"/>
                  <a:gd name="connsiteX126" fmla="*/ 832970 w 3024845"/>
                  <a:gd name="connsiteY126" fmla="*/ 216178 h 689379"/>
                  <a:gd name="connsiteX127" fmla="*/ 832970 w 3024845"/>
                  <a:gd name="connsiteY127" fmla="*/ 217258 h 689379"/>
                  <a:gd name="connsiteX128" fmla="*/ 832970 w 3024845"/>
                  <a:gd name="connsiteY128" fmla="*/ 224825 h 689379"/>
                  <a:gd name="connsiteX129" fmla="*/ 834237 w 3024845"/>
                  <a:gd name="connsiteY129" fmla="*/ 224825 h 689379"/>
                  <a:gd name="connsiteX130" fmla="*/ 843104 w 3024845"/>
                  <a:gd name="connsiteY130" fmla="*/ 224825 h 689379"/>
                  <a:gd name="connsiteX131" fmla="*/ 843104 w 3024845"/>
                  <a:gd name="connsiteY131" fmla="*/ 226986 h 689379"/>
                  <a:gd name="connsiteX132" fmla="*/ 843104 w 3024845"/>
                  <a:gd name="connsiteY132" fmla="*/ 242119 h 689379"/>
                  <a:gd name="connsiteX133" fmla="*/ 847157 w 3024845"/>
                  <a:gd name="connsiteY133" fmla="*/ 240227 h 689379"/>
                  <a:gd name="connsiteX134" fmla="*/ 847157 w 3024845"/>
                  <a:gd name="connsiteY134" fmla="*/ 226986 h 689379"/>
                  <a:gd name="connsiteX135" fmla="*/ 848170 w 3024845"/>
                  <a:gd name="connsiteY135" fmla="*/ 226986 h 689379"/>
                  <a:gd name="connsiteX136" fmla="*/ 855264 w 3024845"/>
                  <a:gd name="connsiteY136" fmla="*/ 226986 h 689379"/>
                  <a:gd name="connsiteX137" fmla="*/ 855264 w 3024845"/>
                  <a:gd name="connsiteY137" fmla="*/ 228608 h 689379"/>
                  <a:gd name="connsiteX138" fmla="*/ 855264 w 3024845"/>
                  <a:gd name="connsiteY138" fmla="*/ 239957 h 689379"/>
                  <a:gd name="connsiteX139" fmla="*/ 856024 w 3024845"/>
                  <a:gd name="connsiteY139" fmla="*/ 239957 h 689379"/>
                  <a:gd name="connsiteX140" fmla="*/ 861344 w 3024845"/>
                  <a:gd name="connsiteY140" fmla="*/ 239957 h 689379"/>
                  <a:gd name="connsiteX141" fmla="*/ 909984 w 3024845"/>
                  <a:gd name="connsiteY141" fmla="*/ 235634 h 689379"/>
                  <a:gd name="connsiteX142" fmla="*/ 909984 w 3024845"/>
                  <a:gd name="connsiteY142" fmla="*/ 236985 h 689379"/>
                  <a:gd name="connsiteX143" fmla="*/ 909984 w 3024845"/>
                  <a:gd name="connsiteY143" fmla="*/ 246442 h 689379"/>
                  <a:gd name="connsiteX144" fmla="*/ 910744 w 3024845"/>
                  <a:gd name="connsiteY144" fmla="*/ 246442 h 689379"/>
                  <a:gd name="connsiteX145" fmla="*/ 916065 w 3024845"/>
                  <a:gd name="connsiteY145" fmla="*/ 246442 h 689379"/>
                  <a:gd name="connsiteX146" fmla="*/ 916065 w 3024845"/>
                  <a:gd name="connsiteY146" fmla="*/ 248604 h 689379"/>
                  <a:gd name="connsiteX147" fmla="*/ 916065 w 3024845"/>
                  <a:gd name="connsiteY147" fmla="*/ 263737 h 689379"/>
                  <a:gd name="connsiteX148" fmla="*/ 918091 w 3024845"/>
                  <a:gd name="connsiteY148" fmla="*/ 262386 h 689379"/>
                  <a:gd name="connsiteX149" fmla="*/ 932278 w 3024845"/>
                  <a:gd name="connsiteY149" fmla="*/ 252928 h 689379"/>
                  <a:gd name="connsiteX150" fmla="*/ 938358 w 3024845"/>
                  <a:gd name="connsiteY150" fmla="*/ 211854 h 689379"/>
                  <a:gd name="connsiteX151" fmla="*/ 939118 w 3024845"/>
                  <a:gd name="connsiteY151" fmla="*/ 211584 h 689379"/>
                  <a:gd name="connsiteX152" fmla="*/ 944438 w 3024845"/>
                  <a:gd name="connsiteY152" fmla="*/ 209692 h 689379"/>
                  <a:gd name="connsiteX153" fmla="*/ 946465 w 3024845"/>
                  <a:gd name="connsiteY153" fmla="*/ 140515 h 689379"/>
                  <a:gd name="connsiteX154" fmla="*/ 948492 w 3024845"/>
                  <a:gd name="connsiteY154" fmla="*/ 209692 h 689379"/>
                  <a:gd name="connsiteX155" fmla="*/ 949252 w 3024845"/>
                  <a:gd name="connsiteY155" fmla="*/ 209962 h 689379"/>
                  <a:gd name="connsiteX156" fmla="*/ 954572 w 3024845"/>
                  <a:gd name="connsiteY156" fmla="*/ 211854 h 689379"/>
                  <a:gd name="connsiteX157" fmla="*/ 954572 w 3024845"/>
                  <a:gd name="connsiteY157" fmla="*/ 125383 h 689379"/>
                  <a:gd name="connsiteX158" fmla="*/ 958625 w 3024845"/>
                  <a:gd name="connsiteY158" fmla="*/ 92956 h 689379"/>
                  <a:gd name="connsiteX159" fmla="*/ 997132 w 3024845"/>
                  <a:gd name="connsiteY159" fmla="*/ 92956 h 689379"/>
                  <a:gd name="connsiteX160" fmla="*/ 997132 w 3024845"/>
                  <a:gd name="connsiteY160" fmla="*/ 125383 h 689379"/>
                  <a:gd name="connsiteX161" fmla="*/ 997892 w 3024845"/>
                  <a:gd name="connsiteY161" fmla="*/ 125383 h 689379"/>
                  <a:gd name="connsiteX162" fmla="*/ 1003212 w 3024845"/>
                  <a:gd name="connsiteY162" fmla="*/ 125383 h 689379"/>
                  <a:gd name="connsiteX163" fmla="*/ 1003212 w 3024845"/>
                  <a:gd name="connsiteY163" fmla="*/ 43235 h 689379"/>
                  <a:gd name="connsiteX164" fmla="*/ 1004986 w 3024845"/>
                  <a:gd name="connsiteY164" fmla="*/ 43235 h 689379"/>
                  <a:gd name="connsiteX165" fmla="*/ 1017399 w 3024845"/>
                  <a:gd name="connsiteY165" fmla="*/ 43235 h 689379"/>
                  <a:gd name="connsiteX166" fmla="*/ 1017399 w 3024845"/>
                  <a:gd name="connsiteY166" fmla="*/ 41344 h 689379"/>
                  <a:gd name="connsiteX167" fmla="*/ 1017399 w 3024845"/>
                  <a:gd name="connsiteY167" fmla="*/ 28103 h 689379"/>
                  <a:gd name="connsiteX168" fmla="*/ 1039693 w 3024845"/>
                  <a:gd name="connsiteY168" fmla="*/ 28103 h 689379"/>
                  <a:gd name="connsiteX169" fmla="*/ 1039693 w 3024845"/>
                  <a:gd name="connsiteY169" fmla="*/ 27022 h 689379"/>
                  <a:gd name="connsiteX170" fmla="*/ 1039693 w 3024845"/>
                  <a:gd name="connsiteY170" fmla="*/ 19456 h 689379"/>
                  <a:gd name="connsiteX171" fmla="*/ 1041466 w 3024845"/>
                  <a:gd name="connsiteY171" fmla="*/ 19456 h 689379"/>
                  <a:gd name="connsiteX172" fmla="*/ 1053880 w 3024845"/>
                  <a:gd name="connsiteY172" fmla="*/ 19456 h 689379"/>
                  <a:gd name="connsiteX173" fmla="*/ 1053880 w 3024845"/>
                  <a:gd name="connsiteY173" fmla="*/ 20537 h 689379"/>
                  <a:gd name="connsiteX174" fmla="*/ 1053880 w 3024845"/>
                  <a:gd name="connsiteY174" fmla="*/ 28103 h 689379"/>
                  <a:gd name="connsiteX175" fmla="*/ 1054640 w 3024845"/>
                  <a:gd name="connsiteY175" fmla="*/ 28103 h 689379"/>
                  <a:gd name="connsiteX176" fmla="*/ 1059960 w 3024845"/>
                  <a:gd name="connsiteY176" fmla="*/ 28103 h 689379"/>
                  <a:gd name="connsiteX177" fmla="*/ 1070093 w 3024845"/>
                  <a:gd name="connsiteY177" fmla="*/ 23779 h 689379"/>
                  <a:gd name="connsiteX178" fmla="*/ 1074146 w 3024845"/>
                  <a:gd name="connsiteY178" fmla="*/ 27022 h 689379"/>
                  <a:gd name="connsiteX179" fmla="*/ 1074146 w 3024845"/>
                  <a:gd name="connsiteY179" fmla="*/ 19456 h 689379"/>
                  <a:gd name="connsiteX180" fmla="*/ 1076426 w 3024845"/>
                  <a:gd name="connsiteY180" fmla="*/ 19456 h 689379"/>
                  <a:gd name="connsiteX181" fmla="*/ 1092387 w 3024845"/>
                  <a:gd name="connsiteY181" fmla="*/ 19456 h 689379"/>
                  <a:gd name="connsiteX182" fmla="*/ 1092387 w 3024845"/>
                  <a:gd name="connsiteY182" fmla="*/ 20537 h 689379"/>
                  <a:gd name="connsiteX183" fmla="*/ 1092387 w 3024845"/>
                  <a:gd name="connsiteY183" fmla="*/ 28103 h 689379"/>
                  <a:gd name="connsiteX184" fmla="*/ 1122787 w 3024845"/>
                  <a:gd name="connsiteY184" fmla="*/ 28103 h 689379"/>
                  <a:gd name="connsiteX185" fmla="*/ 1122787 w 3024845"/>
                  <a:gd name="connsiteY185" fmla="*/ 29724 h 689379"/>
                  <a:gd name="connsiteX186" fmla="*/ 1122787 w 3024845"/>
                  <a:gd name="connsiteY186" fmla="*/ 41074 h 689379"/>
                  <a:gd name="connsiteX187" fmla="*/ 1149134 w 3024845"/>
                  <a:gd name="connsiteY187" fmla="*/ 41074 h 689379"/>
                  <a:gd name="connsiteX188" fmla="*/ 1149134 w 3024845"/>
                  <a:gd name="connsiteY188" fmla="*/ 71338 h 689379"/>
                  <a:gd name="connsiteX189" fmla="*/ 1149894 w 3024845"/>
                  <a:gd name="connsiteY189" fmla="*/ 71338 h 689379"/>
                  <a:gd name="connsiteX190" fmla="*/ 1155214 w 3024845"/>
                  <a:gd name="connsiteY190" fmla="*/ 71338 h 689379"/>
                  <a:gd name="connsiteX191" fmla="*/ 1155214 w 3024845"/>
                  <a:gd name="connsiteY191" fmla="*/ 72419 h 689379"/>
                  <a:gd name="connsiteX192" fmla="*/ 1155214 w 3024845"/>
                  <a:gd name="connsiteY192" fmla="*/ 79986 h 689379"/>
                  <a:gd name="connsiteX193" fmla="*/ 1159268 w 3024845"/>
                  <a:gd name="connsiteY193" fmla="*/ 110250 h 689379"/>
                  <a:gd name="connsiteX194" fmla="*/ 1160028 w 3024845"/>
                  <a:gd name="connsiteY194" fmla="*/ 110250 h 689379"/>
                  <a:gd name="connsiteX195" fmla="*/ 1165348 w 3024845"/>
                  <a:gd name="connsiteY195" fmla="*/ 110250 h 689379"/>
                  <a:gd name="connsiteX196" fmla="*/ 1165348 w 3024845"/>
                  <a:gd name="connsiteY196" fmla="*/ 111061 h 689379"/>
                  <a:gd name="connsiteX197" fmla="*/ 1165348 w 3024845"/>
                  <a:gd name="connsiteY197" fmla="*/ 116736 h 689379"/>
                  <a:gd name="connsiteX198" fmla="*/ 1166361 w 3024845"/>
                  <a:gd name="connsiteY198" fmla="*/ 116736 h 689379"/>
                  <a:gd name="connsiteX199" fmla="*/ 1173454 w 3024845"/>
                  <a:gd name="connsiteY199" fmla="*/ 116736 h 689379"/>
                  <a:gd name="connsiteX200" fmla="*/ 1173454 w 3024845"/>
                  <a:gd name="connsiteY200" fmla="*/ 147001 h 689379"/>
                  <a:gd name="connsiteX201" fmla="*/ 1175481 w 3024845"/>
                  <a:gd name="connsiteY201" fmla="*/ 147001 h 689379"/>
                  <a:gd name="connsiteX202" fmla="*/ 1189668 w 3024845"/>
                  <a:gd name="connsiteY202" fmla="*/ 147001 h 689379"/>
                  <a:gd name="connsiteX203" fmla="*/ 1189668 w 3024845"/>
                  <a:gd name="connsiteY203" fmla="*/ 170780 h 689379"/>
                  <a:gd name="connsiteX204" fmla="*/ 1191695 w 3024845"/>
                  <a:gd name="connsiteY204" fmla="*/ 172401 h 689379"/>
                  <a:gd name="connsiteX205" fmla="*/ 1191695 w 3024845"/>
                  <a:gd name="connsiteY205" fmla="*/ 183751 h 689379"/>
                  <a:gd name="connsiteX206" fmla="*/ 1192455 w 3024845"/>
                  <a:gd name="connsiteY206" fmla="*/ 183751 h 689379"/>
                  <a:gd name="connsiteX207" fmla="*/ 1197775 w 3024845"/>
                  <a:gd name="connsiteY207" fmla="*/ 183751 h 689379"/>
                  <a:gd name="connsiteX208" fmla="*/ 1197775 w 3024845"/>
                  <a:gd name="connsiteY208" fmla="*/ 207530 h 689379"/>
                  <a:gd name="connsiteX209" fmla="*/ 1199041 w 3024845"/>
                  <a:gd name="connsiteY209" fmla="*/ 207530 h 689379"/>
                  <a:gd name="connsiteX210" fmla="*/ 1207908 w 3024845"/>
                  <a:gd name="connsiteY210" fmla="*/ 207530 h 689379"/>
                  <a:gd name="connsiteX211" fmla="*/ 1209935 w 3024845"/>
                  <a:gd name="connsiteY211" fmla="*/ 211584 h 689379"/>
                  <a:gd name="connsiteX212" fmla="*/ 1209935 w 3024845"/>
                  <a:gd name="connsiteY212" fmla="*/ 224825 h 689379"/>
                  <a:gd name="connsiteX213" fmla="*/ 1211455 w 3024845"/>
                  <a:gd name="connsiteY213" fmla="*/ 222933 h 689379"/>
                  <a:gd name="connsiteX214" fmla="*/ 1222095 w 3024845"/>
                  <a:gd name="connsiteY214" fmla="*/ 209692 h 689379"/>
                  <a:gd name="connsiteX215" fmla="*/ 1250469 w 3024845"/>
                  <a:gd name="connsiteY215" fmla="*/ 209692 h 689379"/>
                  <a:gd name="connsiteX216" fmla="*/ 1250469 w 3024845"/>
                  <a:gd name="connsiteY216" fmla="*/ 296163 h 689379"/>
                  <a:gd name="connsiteX217" fmla="*/ 1251229 w 3024845"/>
                  <a:gd name="connsiteY217" fmla="*/ 296163 h 689379"/>
                  <a:gd name="connsiteX218" fmla="*/ 1256549 w 3024845"/>
                  <a:gd name="connsiteY218" fmla="*/ 296163 h 689379"/>
                  <a:gd name="connsiteX219" fmla="*/ 1257309 w 3024845"/>
                  <a:gd name="connsiteY219" fmla="*/ 294812 h 689379"/>
                  <a:gd name="connsiteX220" fmla="*/ 1262629 w 3024845"/>
                  <a:gd name="connsiteY220" fmla="*/ 285354 h 689379"/>
                  <a:gd name="connsiteX221" fmla="*/ 1262629 w 3024845"/>
                  <a:gd name="connsiteY221" fmla="*/ 287246 h 689379"/>
                  <a:gd name="connsiteX222" fmla="*/ 1262629 w 3024845"/>
                  <a:gd name="connsiteY222" fmla="*/ 300487 h 689379"/>
                  <a:gd name="connsiteX223" fmla="*/ 1266682 w 3024845"/>
                  <a:gd name="connsiteY223" fmla="*/ 255090 h 689379"/>
                  <a:gd name="connsiteX224" fmla="*/ 1267442 w 3024845"/>
                  <a:gd name="connsiteY224" fmla="*/ 255090 h 689379"/>
                  <a:gd name="connsiteX225" fmla="*/ 1272762 w 3024845"/>
                  <a:gd name="connsiteY225" fmla="*/ 255090 h 689379"/>
                  <a:gd name="connsiteX226" fmla="*/ 1272762 w 3024845"/>
                  <a:gd name="connsiteY226" fmla="*/ 190236 h 689379"/>
                  <a:gd name="connsiteX227" fmla="*/ 1273776 w 3024845"/>
                  <a:gd name="connsiteY227" fmla="*/ 190236 h 689379"/>
                  <a:gd name="connsiteX228" fmla="*/ 1280869 w 3024845"/>
                  <a:gd name="connsiteY228" fmla="*/ 190236 h 689379"/>
                  <a:gd name="connsiteX229" fmla="*/ 1293029 w 3024845"/>
                  <a:gd name="connsiteY229" fmla="*/ 147001 h 689379"/>
                  <a:gd name="connsiteX230" fmla="*/ 1294296 w 3024845"/>
                  <a:gd name="connsiteY230" fmla="*/ 147001 h 689379"/>
                  <a:gd name="connsiteX231" fmla="*/ 1303163 w 3024845"/>
                  <a:gd name="connsiteY231" fmla="*/ 147001 h 689379"/>
                  <a:gd name="connsiteX232" fmla="*/ 1313296 w 3024845"/>
                  <a:gd name="connsiteY232" fmla="*/ 190236 h 689379"/>
                  <a:gd name="connsiteX233" fmla="*/ 1314309 w 3024845"/>
                  <a:gd name="connsiteY233" fmla="*/ 190236 h 689379"/>
                  <a:gd name="connsiteX234" fmla="*/ 1321403 w 3024845"/>
                  <a:gd name="connsiteY234" fmla="*/ 190236 h 689379"/>
                  <a:gd name="connsiteX235" fmla="*/ 1321403 w 3024845"/>
                  <a:gd name="connsiteY235" fmla="*/ 229148 h 689379"/>
                  <a:gd name="connsiteX236" fmla="*/ 1323176 w 3024845"/>
                  <a:gd name="connsiteY236" fmla="*/ 229148 h 689379"/>
                  <a:gd name="connsiteX237" fmla="*/ 1335590 w 3024845"/>
                  <a:gd name="connsiteY237" fmla="*/ 229148 h 689379"/>
                  <a:gd name="connsiteX238" fmla="*/ 1335590 w 3024845"/>
                  <a:gd name="connsiteY238" fmla="*/ 231310 h 689379"/>
                  <a:gd name="connsiteX239" fmla="*/ 1335590 w 3024845"/>
                  <a:gd name="connsiteY239" fmla="*/ 246442 h 689379"/>
                  <a:gd name="connsiteX240" fmla="*/ 1339643 w 3024845"/>
                  <a:gd name="connsiteY240" fmla="*/ 244281 h 689379"/>
                  <a:gd name="connsiteX241" fmla="*/ 1339643 w 3024845"/>
                  <a:gd name="connsiteY241" fmla="*/ 229148 h 689379"/>
                  <a:gd name="connsiteX242" fmla="*/ 1341163 w 3024845"/>
                  <a:gd name="connsiteY242" fmla="*/ 229148 h 689379"/>
                  <a:gd name="connsiteX243" fmla="*/ 1351803 w 3024845"/>
                  <a:gd name="connsiteY243" fmla="*/ 229148 h 689379"/>
                  <a:gd name="connsiteX244" fmla="*/ 1351803 w 3024845"/>
                  <a:gd name="connsiteY244" fmla="*/ 230769 h 689379"/>
                  <a:gd name="connsiteX245" fmla="*/ 1351803 w 3024845"/>
                  <a:gd name="connsiteY245" fmla="*/ 242119 h 689379"/>
                  <a:gd name="connsiteX246" fmla="*/ 1382204 w 3024845"/>
                  <a:gd name="connsiteY246" fmla="*/ 242119 h 689379"/>
                  <a:gd name="connsiteX247" fmla="*/ 1382204 w 3024845"/>
                  <a:gd name="connsiteY247" fmla="*/ 205369 h 689379"/>
                  <a:gd name="connsiteX248" fmla="*/ 1383470 w 3024845"/>
                  <a:gd name="connsiteY248" fmla="*/ 205369 h 689379"/>
                  <a:gd name="connsiteX249" fmla="*/ 1392337 w 3024845"/>
                  <a:gd name="connsiteY249" fmla="*/ 205369 h 689379"/>
                  <a:gd name="connsiteX250" fmla="*/ 1392337 w 3024845"/>
                  <a:gd name="connsiteY250" fmla="*/ 226986 h 689379"/>
                  <a:gd name="connsiteX251" fmla="*/ 1394364 w 3024845"/>
                  <a:gd name="connsiteY251" fmla="*/ 194560 h 689379"/>
                  <a:gd name="connsiteX252" fmla="*/ 1416657 w 3024845"/>
                  <a:gd name="connsiteY252" fmla="*/ 194560 h 689379"/>
                  <a:gd name="connsiteX253" fmla="*/ 1416657 w 3024845"/>
                  <a:gd name="connsiteY253" fmla="*/ 192938 h 689379"/>
                  <a:gd name="connsiteX254" fmla="*/ 1416657 w 3024845"/>
                  <a:gd name="connsiteY254" fmla="*/ 181589 h 689379"/>
                  <a:gd name="connsiteX255" fmla="*/ 1417417 w 3024845"/>
                  <a:gd name="connsiteY255" fmla="*/ 181589 h 689379"/>
                  <a:gd name="connsiteX256" fmla="*/ 1422737 w 3024845"/>
                  <a:gd name="connsiteY256" fmla="*/ 181589 h 689379"/>
                  <a:gd name="connsiteX257" fmla="*/ 1422737 w 3024845"/>
                  <a:gd name="connsiteY257" fmla="*/ 179698 h 689379"/>
                  <a:gd name="connsiteX258" fmla="*/ 1422737 w 3024845"/>
                  <a:gd name="connsiteY258" fmla="*/ 166457 h 689379"/>
                  <a:gd name="connsiteX259" fmla="*/ 1426791 w 3024845"/>
                  <a:gd name="connsiteY259" fmla="*/ 172942 h 689379"/>
                  <a:gd name="connsiteX260" fmla="*/ 1429071 w 3024845"/>
                  <a:gd name="connsiteY260" fmla="*/ 172942 h 689379"/>
                  <a:gd name="connsiteX261" fmla="*/ 1445031 w 3024845"/>
                  <a:gd name="connsiteY261" fmla="*/ 172942 h 689379"/>
                  <a:gd name="connsiteX262" fmla="*/ 1445031 w 3024845"/>
                  <a:gd name="connsiteY262" fmla="*/ 172131 h 689379"/>
                  <a:gd name="connsiteX263" fmla="*/ 1445031 w 3024845"/>
                  <a:gd name="connsiteY263" fmla="*/ 166457 h 689379"/>
                  <a:gd name="connsiteX264" fmla="*/ 1445791 w 3024845"/>
                  <a:gd name="connsiteY264" fmla="*/ 166457 h 689379"/>
                  <a:gd name="connsiteX265" fmla="*/ 1451111 w 3024845"/>
                  <a:gd name="connsiteY265" fmla="*/ 166457 h 689379"/>
                  <a:gd name="connsiteX266" fmla="*/ 1451111 w 3024845"/>
                  <a:gd name="connsiteY266" fmla="*/ 167808 h 689379"/>
                  <a:gd name="connsiteX267" fmla="*/ 1451111 w 3024845"/>
                  <a:gd name="connsiteY267" fmla="*/ 177266 h 689379"/>
                  <a:gd name="connsiteX268" fmla="*/ 1489618 w 3024845"/>
                  <a:gd name="connsiteY268" fmla="*/ 177266 h 689379"/>
                  <a:gd name="connsiteX269" fmla="*/ 1489618 w 3024845"/>
                  <a:gd name="connsiteY269" fmla="*/ 315619 h 689379"/>
                  <a:gd name="connsiteX270" fmla="*/ 1491138 w 3024845"/>
                  <a:gd name="connsiteY270" fmla="*/ 315619 h 689379"/>
                  <a:gd name="connsiteX271" fmla="*/ 1501778 w 3024845"/>
                  <a:gd name="connsiteY271" fmla="*/ 315619 h 689379"/>
                  <a:gd name="connsiteX272" fmla="*/ 1501778 w 3024845"/>
                  <a:gd name="connsiteY272" fmla="*/ 302649 h 689379"/>
                  <a:gd name="connsiteX273" fmla="*/ 1505832 w 3024845"/>
                  <a:gd name="connsiteY273" fmla="*/ 302649 h 689379"/>
                  <a:gd name="connsiteX274" fmla="*/ 1505832 w 3024845"/>
                  <a:gd name="connsiteY274" fmla="*/ 315619 h 689379"/>
                  <a:gd name="connsiteX275" fmla="*/ 1536232 w 3024845"/>
                  <a:gd name="connsiteY275" fmla="*/ 315619 h 689379"/>
                  <a:gd name="connsiteX276" fmla="*/ 1536232 w 3024845"/>
                  <a:gd name="connsiteY276" fmla="*/ 285354 h 689379"/>
                  <a:gd name="connsiteX277" fmla="*/ 1548392 w 3024845"/>
                  <a:gd name="connsiteY277" fmla="*/ 285354 h 689379"/>
                  <a:gd name="connsiteX278" fmla="*/ 1560552 w 3024845"/>
                  <a:gd name="connsiteY278" fmla="*/ 283193 h 689379"/>
                  <a:gd name="connsiteX279" fmla="*/ 1564606 w 3024845"/>
                  <a:gd name="connsiteY279" fmla="*/ 285354 h 689379"/>
                  <a:gd name="connsiteX280" fmla="*/ 1574739 w 3024845"/>
                  <a:gd name="connsiteY280" fmla="*/ 285354 h 689379"/>
                  <a:gd name="connsiteX281" fmla="*/ 1574739 w 3024845"/>
                  <a:gd name="connsiteY281" fmla="*/ 315619 h 689379"/>
                  <a:gd name="connsiteX282" fmla="*/ 1582846 w 3024845"/>
                  <a:gd name="connsiteY282" fmla="*/ 315619 h 689379"/>
                  <a:gd name="connsiteX283" fmla="*/ 1582846 w 3024845"/>
                  <a:gd name="connsiteY283" fmla="*/ 332914 h 689379"/>
                  <a:gd name="connsiteX284" fmla="*/ 1592182 w 3024845"/>
                  <a:gd name="connsiteY284" fmla="*/ 333819 h 689379"/>
                  <a:gd name="connsiteX285" fmla="*/ 1605140 w 3024845"/>
                  <a:gd name="connsiteY285" fmla="*/ 333819 h 689379"/>
                  <a:gd name="connsiteX286" fmla="*/ 1605140 w 3024845"/>
                  <a:gd name="connsiteY286" fmla="*/ 317781 h 689379"/>
                  <a:gd name="connsiteX287" fmla="*/ 1673096 w 3024845"/>
                  <a:gd name="connsiteY287" fmla="*/ 317781 h 689379"/>
                  <a:gd name="connsiteX288" fmla="*/ 1673096 w 3024845"/>
                  <a:gd name="connsiteY288" fmla="*/ 232528 h 689379"/>
                  <a:gd name="connsiteX289" fmla="*/ 1745104 w 3024845"/>
                  <a:gd name="connsiteY289" fmla="*/ 232528 h 689379"/>
                  <a:gd name="connsiteX290" fmla="*/ 1745104 w 3024845"/>
                  <a:gd name="connsiteY290" fmla="*/ 311296 h 689379"/>
                  <a:gd name="connsiteX291" fmla="*/ 1747008 w 3024845"/>
                  <a:gd name="connsiteY291" fmla="*/ 311296 h 689379"/>
                  <a:gd name="connsiteX292" fmla="*/ 1748250 w 3024845"/>
                  <a:gd name="connsiteY292" fmla="*/ 333819 h 689379"/>
                  <a:gd name="connsiteX293" fmla="*/ 1757926 w 3024845"/>
                  <a:gd name="connsiteY293" fmla="*/ 333819 h 689379"/>
                  <a:gd name="connsiteX294" fmla="*/ 1759168 w 3024845"/>
                  <a:gd name="connsiteY294" fmla="*/ 311296 h 689379"/>
                  <a:gd name="connsiteX295" fmla="*/ 1765248 w 3024845"/>
                  <a:gd name="connsiteY295" fmla="*/ 311296 h 689379"/>
                  <a:gd name="connsiteX296" fmla="*/ 1766490 w 3024845"/>
                  <a:gd name="connsiteY296" fmla="*/ 333819 h 689379"/>
                  <a:gd name="connsiteX297" fmla="*/ 1817112 w 3024845"/>
                  <a:gd name="connsiteY297" fmla="*/ 333819 h 689379"/>
                  <a:gd name="connsiteX298" fmla="*/ 1817112 w 3024845"/>
                  <a:gd name="connsiteY298" fmla="*/ 170791 h 689379"/>
                  <a:gd name="connsiteX299" fmla="*/ 2014439 w 3024845"/>
                  <a:gd name="connsiteY299" fmla="*/ 170791 h 689379"/>
                  <a:gd name="connsiteX300" fmla="*/ 2014439 w 3024845"/>
                  <a:gd name="connsiteY300" fmla="*/ 333819 h 689379"/>
                  <a:gd name="connsiteX301" fmla="*/ 2033136 w 3024845"/>
                  <a:gd name="connsiteY301" fmla="*/ 333819 h 689379"/>
                  <a:gd name="connsiteX302" fmla="*/ 2033136 w 3024845"/>
                  <a:gd name="connsiteY302" fmla="*/ 251126 h 689379"/>
                  <a:gd name="connsiteX303" fmla="*/ 2128256 w 3024845"/>
                  <a:gd name="connsiteY303" fmla="*/ 251126 h 689379"/>
                  <a:gd name="connsiteX304" fmla="*/ 2180720 w 3024845"/>
                  <a:gd name="connsiteY304" fmla="*/ 185913 h 689379"/>
                  <a:gd name="connsiteX305" fmla="*/ 2245574 w 3024845"/>
                  <a:gd name="connsiteY305" fmla="*/ 185913 h 689379"/>
                  <a:gd name="connsiteX306" fmla="*/ 2245574 w 3024845"/>
                  <a:gd name="connsiteY306" fmla="*/ 261575 h 689379"/>
                  <a:gd name="connsiteX307" fmla="*/ 2253681 w 3024845"/>
                  <a:gd name="connsiteY307" fmla="*/ 261575 h 689379"/>
                  <a:gd name="connsiteX308" fmla="*/ 2255708 w 3024845"/>
                  <a:gd name="connsiteY308" fmla="*/ 255090 h 689379"/>
                  <a:gd name="connsiteX309" fmla="*/ 2261788 w 3024845"/>
                  <a:gd name="connsiteY309" fmla="*/ 255090 h 689379"/>
                  <a:gd name="connsiteX310" fmla="*/ 2263815 w 3024845"/>
                  <a:gd name="connsiteY310" fmla="*/ 263737 h 689379"/>
                  <a:gd name="connsiteX311" fmla="*/ 2275975 w 3024845"/>
                  <a:gd name="connsiteY311" fmla="*/ 263737 h 689379"/>
                  <a:gd name="connsiteX312" fmla="*/ 2275975 w 3024845"/>
                  <a:gd name="connsiteY312" fmla="*/ 257251 h 689379"/>
                  <a:gd name="connsiteX313" fmla="*/ 2298268 w 3024845"/>
                  <a:gd name="connsiteY313" fmla="*/ 257251 h 689379"/>
                  <a:gd name="connsiteX314" fmla="*/ 2298268 w 3024845"/>
                  <a:gd name="connsiteY314" fmla="*/ 263737 h 689379"/>
                  <a:gd name="connsiteX315" fmla="*/ 2318535 w 3024845"/>
                  <a:gd name="connsiteY315" fmla="*/ 263737 h 689379"/>
                  <a:gd name="connsiteX316" fmla="*/ 2318535 w 3024845"/>
                  <a:gd name="connsiteY316" fmla="*/ 309134 h 689379"/>
                  <a:gd name="connsiteX317" fmla="*/ 2332722 w 3024845"/>
                  <a:gd name="connsiteY317" fmla="*/ 309134 h 689379"/>
                  <a:gd name="connsiteX318" fmla="*/ 2332722 w 3024845"/>
                  <a:gd name="connsiteY318" fmla="*/ 296163 h 689379"/>
                  <a:gd name="connsiteX319" fmla="*/ 2348936 w 3024845"/>
                  <a:gd name="connsiteY319" fmla="*/ 296163 h 689379"/>
                  <a:gd name="connsiteX320" fmla="*/ 2348936 w 3024845"/>
                  <a:gd name="connsiteY320" fmla="*/ 116736 h 689379"/>
                  <a:gd name="connsiteX321" fmla="*/ 2355016 w 3024845"/>
                  <a:gd name="connsiteY321" fmla="*/ 110250 h 689379"/>
                  <a:gd name="connsiteX322" fmla="*/ 2427977 w 3024845"/>
                  <a:gd name="connsiteY322" fmla="*/ 110250 h 689379"/>
                  <a:gd name="connsiteX323" fmla="*/ 2427977 w 3024845"/>
                  <a:gd name="connsiteY323" fmla="*/ 118898 h 689379"/>
                  <a:gd name="connsiteX324" fmla="*/ 2438110 w 3024845"/>
                  <a:gd name="connsiteY324" fmla="*/ 118898 h 689379"/>
                  <a:gd name="connsiteX325" fmla="*/ 2438110 w 3024845"/>
                  <a:gd name="connsiteY325" fmla="*/ 233472 h 689379"/>
                  <a:gd name="connsiteX326" fmla="*/ 2460404 w 3024845"/>
                  <a:gd name="connsiteY326" fmla="*/ 233472 h 689379"/>
                  <a:gd name="connsiteX327" fmla="*/ 2460404 w 3024845"/>
                  <a:gd name="connsiteY327" fmla="*/ 166457 h 689379"/>
                  <a:gd name="connsiteX328" fmla="*/ 2486751 w 3024845"/>
                  <a:gd name="connsiteY328" fmla="*/ 166457 h 689379"/>
                  <a:gd name="connsiteX329" fmla="*/ 2490804 w 3024845"/>
                  <a:gd name="connsiteY329" fmla="*/ 162133 h 689379"/>
                  <a:gd name="connsiteX330" fmla="*/ 2498911 w 3024845"/>
                  <a:gd name="connsiteY330" fmla="*/ 162133 h 689379"/>
                  <a:gd name="connsiteX331" fmla="*/ 2502964 w 3024845"/>
                  <a:gd name="connsiteY331" fmla="*/ 166457 h 689379"/>
                  <a:gd name="connsiteX332" fmla="*/ 2525258 w 3024845"/>
                  <a:gd name="connsiteY332" fmla="*/ 166457 h 689379"/>
                  <a:gd name="connsiteX333" fmla="*/ 2525258 w 3024845"/>
                  <a:gd name="connsiteY333" fmla="*/ 49721 h 689379"/>
                  <a:gd name="connsiteX334" fmla="*/ 2582005 w 3024845"/>
                  <a:gd name="connsiteY334" fmla="*/ 38912 h 689379"/>
                  <a:gd name="connsiteX335" fmla="*/ 2582005 w 3024845"/>
                  <a:gd name="connsiteY335" fmla="*/ 39993 h 689379"/>
                  <a:gd name="connsiteX336" fmla="*/ 2582005 w 3024845"/>
                  <a:gd name="connsiteY336" fmla="*/ 47559 h 689379"/>
                  <a:gd name="connsiteX337" fmla="*/ 2608352 w 3024845"/>
                  <a:gd name="connsiteY337" fmla="*/ 47559 h 689379"/>
                  <a:gd name="connsiteX338" fmla="*/ 2608352 w 3024845"/>
                  <a:gd name="connsiteY338" fmla="*/ 302649 h 689379"/>
                  <a:gd name="connsiteX339" fmla="*/ 2630646 w 3024845"/>
                  <a:gd name="connsiteY339" fmla="*/ 302649 h 689379"/>
                  <a:gd name="connsiteX340" fmla="*/ 2630646 w 3024845"/>
                  <a:gd name="connsiteY340" fmla="*/ 298325 h 689379"/>
                  <a:gd name="connsiteX341" fmla="*/ 2642806 w 3024845"/>
                  <a:gd name="connsiteY341" fmla="*/ 298325 h 689379"/>
                  <a:gd name="connsiteX342" fmla="*/ 2642806 w 3024845"/>
                  <a:gd name="connsiteY342" fmla="*/ 302649 h 689379"/>
                  <a:gd name="connsiteX343" fmla="*/ 2667126 w 3024845"/>
                  <a:gd name="connsiteY343" fmla="*/ 302649 h 689379"/>
                  <a:gd name="connsiteX344" fmla="*/ 2667126 w 3024845"/>
                  <a:gd name="connsiteY344" fmla="*/ 289678 h 689379"/>
                  <a:gd name="connsiteX345" fmla="*/ 2695500 w 3024845"/>
                  <a:gd name="connsiteY345" fmla="*/ 289678 h 689379"/>
                  <a:gd name="connsiteX346" fmla="*/ 2707660 w 3024845"/>
                  <a:gd name="connsiteY346" fmla="*/ 285354 h 689379"/>
                  <a:gd name="connsiteX347" fmla="*/ 2727927 w 3024845"/>
                  <a:gd name="connsiteY347" fmla="*/ 289678 h 689379"/>
                  <a:gd name="connsiteX348" fmla="*/ 2727927 w 3024845"/>
                  <a:gd name="connsiteY348" fmla="*/ 272384 h 689379"/>
                  <a:gd name="connsiteX349" fmla="*/ 2736034 w 3024845"/>
                  <a:gd name="connsiteY349" fmla="*/ 272384 h 689379"/>
                  <a:gd name="connsiteX350" fmla="*/ 2736034 w 3024845"/>
                  <a:gd name="connsiteY350" fmla="*/ 259413 h 689379"/>
                  <a:gd name="connsiteX351" fmla="*/ 2792781 w 3024845"/>
                  <a:gd name="connsiteY351" fmla="*/ 259413 h 689379"/>
                  <a:gd name="connsiteX352" fmla="*/ 2792781 w 3024845"/>
                  <a:gd name="connsiteY352" fmla="*/ 229148 h 689379"/>
                  <a:gd name="connsiteX353" fmla="*/ 2811021 w 3024845"/>
                  <a:gd name="connsiteY353" fmla="*/ 229148 h 689379"/>
                  <a:gd name="connsiteX354" fmla="*/ 2811021 w 3024845"/>
                  <a:gd name="connsiteY354" fmla="*/ 222663 h 689379"/>
                  <a:gd name="connsiteX355" fmla="*/ 2823181 w 3024845"/>
                  <a:gd name="connsiteY355" fmla="*/ 222663 h 689379"/>
                  <a:gd name="connsiteX356" fmla="*/ 2823181 w 3024845"/>
                  <a:gd name="connsiteY356" fmla="*/ 229148 h 689379"/>
                  <a:gd name="connsiteX357" fmla="*/ 2839395 w 3024845"/>
                  <a:gd name="connsiteY357" fmla="*/ 229148 h 689379"/>
                  <a:gd name="connsiteX358" fmla="*/ 2839395 w 3024845"/>
                  <a:gd name="connsiteY358" fmla="*/ 278869 h 689379"/>
                  <a:gd name="connsiteX359" fmla="*/ 2871822 w 3024845"/>
                  <a:gd name="connsiteY359" fmla="*/ 278869 h 689379"/>
                  <a:gd name="connsiteX360" fmla="*/ 2871822 w 3024845"/>
                  <a:gd name="connsiteY360" fmla="*/ 252928 h 689379"/>
                  <a:gd name="connsiteX361" fmla="*/ 2910329 w 3024845"/>
                  <a:gd name="connsiteY361" fmla="*/ 252928 h 689379"/>
                  <a:gd name="connsiteX362" fmla="*/ 2910329 w 3024845"/>
                  <a:gd name="connsiteY362" fmla="*/ 222663 h 689379"/>
                  <a:gd name="connsiteX363" fmla="*/ 2958970 w 3024845"/>
                  <a:gd name="connsiteY363" fmla="*/ 222663 h 689379"/>
                  <a:gd name="connsiteX364" fmla="*/ 3024845 w 3024845"/>
                  <a:gd name="connsiteY364" fmla="*/ 689379 h 689379"/>
                  <a:gd name="connsiteX365" fmla="*/ 2054 w 3024845"/>
                  <a:gd name="connsiteY365" fmla="*/ 687046 h 689379"/>
                  <a:gd name="connsiteX366" fmla="*/ 0 w 3024845"/>
                  <a:gd name="connsiteY366" fmla="*/ 252928 h 689379"/>
                  <a:gd name="connsiteX367" fmla="*/ 20267 w 3024845"/>
                  <a:gd name="connsiteY367" fmla="*/ 252928 h 689379"/>
                  <a:gd name="connsiteX368" fmla="*/ 20774 w 3024845"/>
                  <a:gd name="connsiteY368" fmla="*/ 251847 h 689379"/>
                  <a:gd name="connsiteX369" fmla="*/ 24320 w 3024845"/>
                  <a:gd name="connsiteY369" fmla="*/ 244281 h 689379"/>
                  <a:gd name="connsiteX370" fmla="*/ 26094 w 3024845"/>
                  <a:gd name="connsiteY370" fmla="*/ 244551 h 689379"/>
                  <a:gd name="connsiteX371" fmla="*/ 38507 w 3024845"/>
                  <a:gd name="connsiteY371" fmla="*/ 246442 h 689379"/>
                  <a:gd name="connsiteX372" fmla="*/ 39014 w 3024845"/>
                  <a:gd name="connsiteY372" fmla="*/ 247794 h 689379"/>
                  <a:gd name="connsiteX373" fmla="*/ 42560 w 3024845"/>
                  <a:gd name="connsiteY373" fmla="*/ 257251 h 689379"/>
                  <a:gd name="connsiteX374" fmla="*/ 68907 w 3024845"/>
                  <a:gd name="connsiteY374" fmla="*/ 259413 h 689379"/>
                  <a:gd name="connsiteX375" fmla="*/ 68907 w 3024845"/>
                  <a:gd name="connsiteY375" fmla="*/ 136192 h 689379"/>
                  <a:gd name="connsiteX376" fmla="*/ 70934 w 3024845"/>
                  <a:gd name="connsiteY376" fmla="*/ 136192 h 689379"/>
                  <a:gd name="connsiteX377" fmla="*/ 85121 w 3024845"/>
                  <a:gd name="connsiteY377" fmla="*/ 136192 h 689379"/>
                  <a:gd name="connsiteX378" fmla="*/ 85121 w 3024845"/>
                  <a:gd name="connsiteY378" fmla="*/ 0 h 689379"/>
                  <a:gd name="connsiteX379" fmla="*/ 86894 w 3024845"/>
                  <a:gd name="connsiteY379" fmla="*/ 0 h 689379"/>
                  <a:gd name="connsiteX380" fmla="*/ 99308 w 3024845"/>
                  <a:gd name="connsiteY380" fmla="*/ 0 h 689379"/>
                  <a:gd name="connsiteX0" fmla="*/ 99308 w 2961438"/>
                  <a:gd name="connsiteY0" fmla="*/ 0 h 689379"/>
                  <a:gd name="connsiteX1" fmla="*/ 220909 w 2961438"/>
                  <a:gd name="connsiteY1" fmla="*/ 0 h 689379"/>
                  <a:gd name="connsiteX2" fmla="*/ 223189 w 2961438"/>
                  <a:gd name="connsiteY2" fmla="*/ 0 h 689379"/>
                  <a:gd name="connsiteX3" fmla="*/ 239150 w 2961438"/>
                  <a:gd name="connsiteY3" fmla="*/ 0 h 689379"/>
                  <a:gd name="connsiteX4" fmla="*/ 239150 w 2961438"/>
                  <a:gd name="connsiteY4" fmla="*/ 140515 h 689379"/>
                  <a:gd name="connsiteX5" fmla="*/ 240670 w 2961438"/>
                  <a:gd name="connsiteY5" fmla="*/ 140245 h 689379"/>
                  <a:gd name="connsiteX6" fmla="*/ 251310 w 2961438"/>
                  <a:gd name="connsiteY6" fmla="*/ 138354 h 689379"/>
                  <a:gd name="connsiteX7" fmla="*/ 249283 w 2961438"/>
                  <a:gd name="connsiteY7" fmla="*/ 226986 h 689379"/>
                  <a:gd name="connsiteX8" fmla="*/ 250803 w 2961438"/>
                  <a:gd name="connsiteY8" fmla="*/ 227257 h 689379"/>
                  <a:gd name="connsiteX9" fmla="*/ 261443 w 2961438"/>
                  <a:gd name="connsiteY9" fmla="*/ 229148 h 689379"/>
                  <a:gd name="connsiteX10" fmla="*/ 261696 w 2961438"/>
                  <a:gd name="connsiteY10" fmla="*/ 229959 h 689379"/>
                  <a:gd name="connsiteX11" fmla="*/ 263470 w 2961438"/>
                  <a:gd name="connsiteY11" fmla="*/ 235634 h 689379"/>
                  <a:gd name="connsiteX12" fmla="*/ 264230 w 2961438"/>
                  <a:gd name="connsiteY12" fmla="*/ 233202 h 689379"/>
                  <a:gd name="connsiteX13" fmla="*/ 269550 w 2961438"/>
                  <a:gd name="connsiteY13" fmla="*/ 216178 h 689379"/>
                  <a:gd name="connsiteX14" fmla="*/ 271323 w 2961438"/>
                  <a:gd name="connsiteY14" fmla="*/ 216178 h 689379"/>
                  <a:gd name="connsiteX15" fmla="*/ 283737 w 2961438"/>
                  <a:gd name="connsiteY15" fmla="*/ 216178 h 689379"/>
                  <a:gd name="connsiteX16" fmla="*/ 283737 w 2961438"/>
                  <a:gd name="connsiteY16" fmla="*/ 248604 h 689379"/>
                  <a:gd name="connsiteX17" fmla="*/ 284750 w 2961438"/>
                  <a:gd name="connsiteY17" fmla="*/ 249145 h 689379"/>
                  <a:gd name="connsiteX18" fmla="*/ 291844 w 2961438"/>
                  <a:gd name="connsiteY18" fmla="*/ 252928 h 689379"/>
                  <a:gd name="connsiteX19" fmla="*/ 291844 w 2961438"/>
                  <a:gd name="connsiteY19" fmla="*/ 254279 h 689379"/>
                  <a:gd name="connsiteX20" fmla="*/ 291844 w 2961438"/>
                  <a:gd name="connsiteY20" fmla="*/ 263737 h 689379"/>
                  <a:gd name="connsiteX21" fmla="*/ 336431 w 2961438"/>
                  <a:gd name="connsiteY21" fmla="*/ 263737 h 689379"/>
                  <a:gd name="connsiteX22" fmla="*/ 336431 w 2961438"/>
                  <a:gd name="connsiteY22" fmla="*/ 264818 h 689379"/>
                  <a:gd name="connsiteX23" fmla="*/ 336431 w 2961438"/>
                  <a:gd name="connsiteY23" fmla="*/ 272384 h 689379"/>
                  <a:gd name="connsiteX24" fmla="*/ 338457 w 2961438"/>
                  <a:gd name="connsiteY24" fmla="*/ 272384 h 689379"/>
                  <a:gd name="connsiteX25" fmla="*/ 352644 w 2961438"/>
                  <a:gd name="connsiteY25" fmla="*/ 272384 h 689379"/>
                  <a:gd name="connsiteX26" fmla="*/ 352644 w 2961438"/>
                  <a:gd name="connsiteY26" fmla="*/ 242119 h 689379"/>
                  <a:gd name="connsiteX27" fmla="*/ 397231 w 2961438"/>
                  <a:gd name="connsiteY27" fmla="*/ 242119 h 689379"/>
                  <a:gd name="connsiteX28" fmla="*/ 397231 w 2961438"/>
                  <a:gd name="connsiteY28" fmla="*/ 240768 h 689379"/>
                  <a:gd name="connsiteX29" fmla="*/ 397231 w 2961438"/>
                  <a:gd name="connsiteY29" fmla="*/ 231310 h 689379"/>
                  <a:gd name="connsiteX30" fmla="*/ 398245 w 2961438"/>
                  <a:gd name="connsiteY30" fmla="*/ 231310 h 689379"/>
                  <a:gd name="connsiteX31" fmla="*/ 405338 w 2961438"/>
                  <a:gd name="connsiteY31" fmla="*/ 231310 h 689379"/>
                  <a:gd name="connsiteX32" fmla="*/ 405338 w 2961438"/>
                  <a:gd name="connsiteY32" fmla="*/ 229419 h 689379"/>
                  <a:gd name="connsiteX33" fmla="*/ 405338 w 2961438"/>
                  <a:gd name="connsiteY33" fmla="*/ 216178 h 689379"/>
                  <a:gd name="connsiteX34" fmla="*/ 406098 w 2961438"/>
                  <a:gd name="connsiteY34" fmla="*/ 216178 h 689379"/>
                  <a:gd name="connsiteX35" fmla="*/ 411418 w 2961438"/>
                  <a:gd name="connsiteY35" fmla="*/ 216178 h 689379"/>
                  <a:gd name="connsiteX36" fmla="*/ 411418 w 2961438"/>
                  <a:gd name="connsiteY36" fmla="*/ 215097 h 689379"/>
                  <a:gd name="connsiteX37" fmla="*/ 411418 w 2961438"/>
                  <a:gd name="connsiteY37" fmla="*/ 207530 h 689379"/>
                  <a:gd name="connsiteX38" fmla="*/ 413445 w 2961438"/>
                  <a:gd name="connsiteY38" fmla="*/ 207530 h 689379"/>
                  <a:gd name="connsiteX39" fmla="*/ 427632 w 2961438"/>
                  <a:gd name="connsiteY39" fmla="*/ 207530 h 689379"/>
                  <a:gd name="connsiteX40" fmla="*/ 427632 w 2961438"/>
                  <a:gd name="connsiteY40" fmla="*/ 208611 h 689379"/>
                  <a:gd name="connsiteX41" fmla="*/ 427632 w 2961438"/>
                  <a:gd name="connsiteY41" fmla="*/ 216178 h 689379"/>
                  <a:gd name="connsiteX42" fmla="*/ 449925 w 2961438"/>
                  <a:gd name="connsiteY42" fmla="*/ 216178 h 689379"/>
                  <a:gd name="connsiteX43" fmla="*/ 449925 w 2961438"/>
                  <a:gd name="connsiteY43" fmla="*/ 214286 h 689379"/>
                  <a:gd name="connsiteX44" fmla="*/ 449925 w 2961438"/>
                  <a:gd name="connsiteY44" fmla="*/ 201045 h 689379"/>
                  <a:gd name="connsiteX45" fmla="*/ 451699 w 2961438"/>
                  <a:gd name="connsiteY45" fmla="*/ 201045 h 689379"/>
                  <a:gd name="connsiteX46" fmla="*/ 464112 w 2961438"/>
                  <a:gd name="connsiteY46" fmla="*/ 201045 h 689379"/>
                  <a:gd name="connsiteX47" fmla="*/ 464112 w 2961438"/>
                  <a:gd name="connsiteY47" fmla="*/ 224825 h 689379"/>
                  <a:gd name="connsiteX48" fmla="*/ 465126 w 2961438"/>
                  <a:gd name="connsiteY48" fmla="*/ 224825 h 689379"/>
                  <a:gd name="connsiteX49" fmla="*/ 472219 w 2961438"/>
                  <a:gd name="connsiteY49" fmla="*/ 224825 h 689379"/>
                  <a:gd name="connsiteX50" fmla="*/ 472219 w 2961438"/>
                  <a:gd name="connsiteY50" fmla="*/ 223744 h 689379"/>
                  <a:gd name="connsiteX51" fmla="*/ 472219 w 2961438"/>
                  <a:gd name="connsiteY51" fmla="*/ 216178 h 689379"/>
                  <a:gd name="connsiteX52" fmla="*/ 473992 w 2961438"/>
                  <a:gd name="connsiteY52" fmla="*/ 216178 h 689379"/>
                  <a:gd name="connsiteX53" fmla="*/ 486406 w 2961438"/>
                  <a:gd name="connsiteY53" fmla="*/ 216178 h 689379"/>
                  <a:gd name="connsiteX54" fmla="*/ 486406 w 2961438"/>
                  <a:gd name="connsiteY54" fmla="*/ 242119 h 689379"/>
                  <a:gd name="connsiteX55" fmla="*/ 488433 w 2961438"/>
                  <a:gd name="connsiteY55" fmla="*/ 242119 h 689379"/>
                  <a:gd name="connsiteX56" fmla="*/ 502619 w 2961438"/>
                  <a:gd name="connsiteY56" fmla="*/ 242119 h 689379"/>
                  <a:gd name="connsiteX57" fmla="*/ 502619 w 2961438"/>
                  <a:gd name="connsiteY57" fmla="*/ 243740 h 689379"/>
                  <a:gd name="connsiteX58" fmla="*/ 502619 w 2961438"/>
                  <a:gd name="connsiteY58" fmla="*/ 255090 h 689379"/>
                  <a:gd name="connsiteX59" fmla="*/ 503379 w 2961438"/>
                  <a:gd name="connsiteY59" fmla="*/ 255090 h 689379"/>
                  <a:gd name="connsiteX60" fmla="*/ 508700 w 2961438"/>
                  <a:gd name="connsiteY60" fmla="*/ 255090 h 689379"/>
                  <a:gd name="connsiteX61" fmla="*/ 508700 w 2961438"/>
                  <a:gd name="connsiteY61" fmla="*/ 254279 h 689379"/>
                  <a:gd name="connsiteX62" fmla="*/ 508700 w 2961438"/>
                  <a:gd name="connsiteY62" fmla="*/ 248604 h 689379"/>
                  <a:gd name="connsiteX63" fmla="*/ 539100 w 2961438"/>
                  <a:gd name="connsiteY63" fmla="*/ 248604 h 689379"/>
                  <a:gd name="connsiteX64" fmla="*/ 539100 w 2961438"/>
                  <a:gd name="connsiteY64" fmla="*/ 272384 h 689379"/>
                  <a:gd name="connsiteX65" fmla="*/ 540113 w 2961438"/>
                  <a:gd name="connsiteY65" fmla="*/ 272384 h 689379"/>
                  <a:gd name="connsiteX66" fmla="*/ 547207 w 2961438"/>
                  <a:gd name="connsiteY66" fmla="*/ 272384 h 689379"/>
                  <a:gd name="connsiteX67" fmla="*/ 547207 w 2961438"/>
                  <a:gd name="connsiteY67" fmla="*/ 273465 h 689379"/>
                  <a:gd name="connsiteX68" fmla="*/ 547207 w 2961438"/>
                  <a:gd name="connsiteY68" fmla="*/ 281031 h 689379"/>
                  <a:gd name="connsiteX69" fmla="*/ 547967 w 2961438"/>
                  <a:gd name="connsiteY69" fmla="*/ 281031 h 689379"/>
                  <a:gd name="connsiteX70" fmla="*/ 553287 w 2961438"/>
                  <a:gd name="connsiteY70" fmla="*/ 281031 h 689379"/>
                  <a:gd name="connsiteX71" fmla="*/ 553287 w 2961438"/>
                  <a:gd name="connsiteY71" fmla="*/ 278869 h 689379"/>
                  <a:gd name="connsiteX72" fmla="*/ 553287 w 2961438"/>
                  <a:gd name="connsiteY72" fmla="*/ 263737 h 689379"/>
                  <a:gd name="connsiteX73" fmla="*/ 554300 w 2961438"/>
                  <a:gd name="connsiteY73" fmla="*/ 263737 h 689379"/>
                  <a:gd name="connsiteX74" fmla="*/ 561394 w 2961438"/>
                  <a:gd name="connsiteY74" fmla="*/ 263737 h 689379"/>
                  <a:gd name="connsiteX75" fmla="*/ 561394 w 2961438"/>
                  <a:gd name="connsiteY75" fmla="*/ 264818 h 689379"/>
                  <a:gd name="connsiteX76" fmla="*/ 561394 w 2961438"/>
                  <a:gd name="connsiteY76" fmla="*/ 272384 h 689379"/>
                  <a:gd name="connsiteX77" fmla="*/ 566714 w 2961438"/>
                  <a:gd name="connsiteY77" fmla="*/ 270391 h 689379"/>
                  <a:gd name="connsiteX78" fmla="*/ 567474 w 2961438"/>
                  <a:gd name="connsiteY78" fmla="*/ 269411 h 689379"/>
                  <a:gd name="connsiteX79" fmla="*/ 567474 w 2961438"/>
                  <a:gd name="connsiteY79" fmla="*/ 263737 h 689379"/>
                  <a:gd name="connsiteX80" fmla="*/ 605981 w 2961438"/>
                  <a:gd name="connsiteY80" fmla="*/ 263737 h 689379"/>
                  <a:gd name="connsiteX81" fmla="*/ 605981 w 2961438"/>
                  <a:gd name="connsiteY81" fmla="*/ 287516 h 689379"/>
                  <a:gd name="connsiteX82" fmla="*/ 608007 w 2961438"/>
                  <a:gd name="connsiteY82" fmla="*/ 287516 h 689379"/>
                  <a:gd name="connsiteX83" fmla="*/ 622194 w 2961438"/>
                  <a:gd name="connsiteY83" fmla="*/ 287516 h 689379"/>
                  <a:gd name="connsiteX84" fmla="*/ 622194 w 2961438"/>
                  <a:gd name="connsiteY84" fmla="*/ 288597 h 689379"/>
                  <a:gd name="connsiteX85" fmla="*/ 622194 w 2961438"/>
                  <a:gd name="connsiteY85" fmla="*/ 296163 h 689379"/>
                  <a:gd name="connsiteX86" fmla="*/ 623968 w 2961438"/>
                  <a:gd name="connsiteY86" fmla="*/ 296163 h 689379"/>
                  <a:gd name="connsiteX87" fmla="*/ 636381 w 2961438"/>
                  <a:gd name="connsiteY87" fmla="*/ 296163 h 689379"/>
                  <a:gd name="connsiteX88" fmla="*/ 636381 w 2961438"/>
                  <a:gd name="connsiteY88" fmla="*/ 272384 h 689379"/>
                  <a:gd name="connsiteX89" fmla="*/ 637394 w 2961438"/>
                  <a:gd name="connsiteY89" fmla="*/ 272384 h 689379"/>
                  <a:gd name="connsiteX90" fmla="*/ 644488 w 2961438"/>
                  <a:gd name="connsiteY90" fmla="*/ 272384 h 689379"/>
                  <a:gd name="connsiteX91" fmla="*/ 644488 w 2961438"/>
                  <a:gd name="connsiteY91" fmla="*/ 239957 h 689379"/>
                  <a:gd name="connsiteX92" fmla="*/ 645501 w 2961438"/>
                  <a:gd name="connsiteY92" fmla="*/ 239957 h 689379"/>
                  <a:gd name="connsiteX93" fmla="*/ 652595 w 2961438"/>
                  <a:gd name="connsiteY93" fmla="*/ 239957 h 689379"/>
                  <a:gd name="connsiteX94" fmla="*/ 652595 w 2961438"/>
                  <a:gd name="connsiteY94" fmla="*/ 238066 h 689379"/>
                  <a:gd name="connsiteX95" fmla="*/ 652595 w 2961438"/>
                  <a:gd name="connsiteY95" fmla="*/ 224825 h 689379"/>
                  <a:gd name="connsiteX96" fmla="*/ 651328 w 2961438"/>
                  <a:gd name="connsiteY96" fmla="*/ 223203 h 689379"/>
                  <a:gd name="connsiteX97" fmla="*/ 656648 w 2961438"/>
                  <a:gd name="connsiteY97" fmla="*/ 211854 h 689379"/>
                  <a:gd name="connsiteX98" fmla="*/ 664755 w 2961438"/>
                  <a:gd name="connsiteY98" fmla="*/ 239957 h 689379"/>
                  <a:gd name="connsiteX99" fmla="*/ 665515 w 2961438"/>
                  <a:gd name="connsiteY99" fmla="*/ 239957 h 689379"/>
                  <a:gd name="connsiteX100" fmla="*/ 670835 w 2961438"/>
                  <a:gd name="connsiteY100" fmla="*/ 239957 h 689379"/>
                  <a:gd name="connsiteX101" fmla="*/ 670835 w 2961438"/>
                  <a:gd name="connsiteY101" fmla="*/ 134030 h 689379"/>
                  <a:gd name="connsiteX102" fmla="*/ 672355 w 2961438"/>
                  <a:gd name="connsiteY102" fmla="*/ 134030 h 689379"/>
                  <a:gd name="connsiteX103" fmla="*/ 682995 w 2961438"/>
                  <a:gd name="connsiteY103" fmla="*/ 134030 h 689379"/>
                  <a:gd name="connsiteX104" fmla="*/ 682995 w 2961438"/>
                  <a:gd name="connsiteY104" fmla="*/ 86471 h 689379"/>
                  <a:gd name="connsiteX105" fmla="*/ 709342 w 2961438"/>
                  <a:gd name="connsiteY105" fmla="*/ 86471 h 689379"/>
                  <a:gd name="connsiteX106" fmla="*/ 709342 w 2961438"/>
                  <a:gd name="connsiteY106" fmla="*/ 64853 h 689379"/>
                  <a:gd name="connsiteX107" fmla="*/ 743796 w 2961438"/>
                  <a:gd name="connsiteY107" fmla="*/ 64853 h 689379"/>
                  <a:gd name="connsiteX108" fmla="*/ 743796 w 2961438"/>
                  <a:gd name="connsiteY108" fmla="*/ 67285 h 689379"/>
                  <a:gd name="connsiteX109" fmla="*/ 743796 w 2961438"/>
                  <a:gd name="connsiteY109" fmla="*/ 84309 h 689379"/>
                  <a:gd name="connsiteX110" fmla="*/ 746076 w 2961438"/>
                  <a:gd name="connsiteY110" fmla="*/ 84309 h 689379"/>
                  <a:gd name="connsiteX111" fmla="*/ 762036 w 2961438"/>
                  <a:gd name="connsiteY111" fmla="*/ 84309 h 689379"/>
                  <a:gd name="connsiteX112" fmla="*/ 762036 w 2961438"/>
                  <a:gd name="connsiteY112" fmla="*/ 131868 h 689379"/>
                  <a:gd name="connsiteX113" fmla="*/ 763049 w 2961438"/>
                  <a:gd name="connsiteY113" fmla="*/ 131868 h 689379"/>
                  <a:gd name="connsiteX114" fmla="*/ 770143 w 2961438"/>
                  <a:gd name="connsiteY114" fmla="*/ 131868 h 689379"/>
                  <a:gd name="connsiteX115" fmla="*/ 784330 w 2961438"/>
                  <a:gd name="connsiteY115" fmla="*/ 136192 h 689379"/>
                  <a:gd name="connsiteX116" fmla="*/ 784330 w 2961438"/>
                  <a:gd name="connsiteY116" fmla="*/ 175104 h 689379"/>
                  <a:gd name="connsiteX117" fmla="*/ 785343 w 2961438"/>
                  <a:gd name="connsiteY117" fmla="*/ 175104 h 689379"/>
                  <a:gd name="connsiteX118" fmla="*/ 792436 w 2961438"/>
                  <a:gd name="connsiteY118" fmla="*/ 175104 h 689379"/>
                  <a:gd name="connsiteX119" fmla="*/ 792436 w 2961438"/>
                  <a:gd name="connsiteY119" fmla="*/ 176725 h 689379"/>
                  <a:gd name="connsiteX120" fmla="*/ 792436 w 2961438"/>
                  <a:gd name="connsiteY120" fmla="*/ 188074 h 689379"/>
                  <a:gd name="connsiteX121" fmla="*/ 794463 w 2961438"/>
                  <a:gd name="connsiteY121" fmla="*/ 188074 h 689379"/>
                  <a:gd name="connsiteX122" fmla="*/ 808650 w 2961438"/>
                  <a:gd name="connsiteY122" fmla="*/ 188074 h 689379"/>
                  <a:gd name="connsiteX123" fmla="*/ 814730 w 2961438"/>
                  <a:gd name="connsiteY123" fmla="*/ 194560 h 689379"/>
                  <a:gd name="connsiteX124" fmla="*/ 814730 w 2961438"/>
                  <a:gd name="connsiteY124" fmla="*/ 216178 h 689379"/>
                  <a:gd name="connsiteX125" fmla="*/ 817010 w 2961438"/>
                  <a:gd name="connsiteY125" fmla="*/ 216178 h 689379"/>
                  <a:gd name="connsiteX126" fmla="*/ 832970 w 2961438"/>
                  <a:gd name="connsiteY126" fmla="*/ 216178 h 689379"/>
                  <a:gd name="connsiteX127" fmla="*/ 832970 w 2961438"/>
                  <a:gd name="connsiteY127" fmla="*/ 217258 h 689379"/>
                  <a:gd name="connsiteX128" fmla="*/ 832970 w 2961438"/>
                  <a:gd name="connsiteY128" fmla="*/ 224825 h 689379"/>
                  <a:gd name="connsiteX129" fmla="*/ 834237 w 2961438"/>
                  <a:gd name="connsiteY129" fmla="*/ 224825 h 689379"/>
                  <a:gd name="connsiteX130" fmla="*/ 843104 w 2961438"/>
                  <a:gd name="connsiteY130" fmla="*/ 224825 h 689379"/>
                  <a:gd name="connsiteX131" fmla="*/ 843104 w 2961438"/>
                  <a:gd name="connsiteY131" fmla="*/ 226986 h 689379"/>
                  <a:gd name="connsiteX132" fmla="*/ 843104 w 2961438"/>
                  <a:gd name="connsiteY132" fmla="*/ 242119 h 689379"/>
                  <a:gd name="connsiteX133" fmla="*/ 847157 w 2961438"/>
                  <a:gd name="connsiteY133" fmla="*/ 240227 h 689379"/>
                  <a:gd name="connsiteX134" fmla="*/ 847157 w 2961438"/>
                  <a:gd name="connsiteY134" fmla="*/ 226986 h 689379"/>
                  <a:gd name="connsiteX135" fmla="*/ 848170 w 2961438"/>
                  <a:gd name="connsiteY135" fmla="*/ 226986 h 689379"/>
                  <a:gd name="connsiteX136" fmla="*/ 855264 w 2961438"/>
                  <a:gd name="connsiteY136" fmla="*/ 226986 h 689379"/>
                  <a:gd name="connsiteX137" fmla="*/ 855264 w 2961438"/>
                  <a:gd name="connsiteY137" fmla="*/ 228608 h 689379"/>
                  <a:gd name="connsiteX138" fmla="*/ 855264 w 2961438"/>
                  <a:gd name="connsiteY138" fmla="*/ 239957 h 689379"/>
                  <a:gd name="connsiteX139" fmla="*/ 856024 w 2961438"/>
                  <a:gd name="connsiteY139" fmla="*/ 239957 h 689379"/>
                  <a:gd name="connsiteX140" fmla="*/ 861344 w 2961438"/>
                  <a:gd name="connsiteY140" fmla="*/ 239957 h 689379"/>
                  <a:gd name="connsiteX141" fmla="*/ 909984 w 2961438"/>
                  <a:gd name="connsiteY141" fmla="*/ 235634 h 689379"/>
                  <a:gd name="connsiteX142" fmla="*/ 909984 w 2961438"/>
                  <a:gd name="connsiteY142" fmla="*/ 236985 h 689379"/>
                  <a:gd name="connsiteX143" fmla="*/ 909984 w 2961438"/>
                  <a:gd name="connsiteY143" fmla="*/ 246442 h 689379"/>
                  <a:gd name="connsiteX144" fmla="*/ 910744 w 2961438"/>
                  <a:gd name="connsiteY144" fmla="*/ 246442 h 689379"/>
                  <a:gd name="connsiteX145" fmla="*/ 916065 w 2961438"/>
                  <a:gd name="connsiteY145" fmla="*/ 246442 h 689379"/>
                  <a:gd name="connsiteX146" fmla="*/ 916065 w 2961438"/>
                  <a:gd name="connsiteY146" fmla="*/ 248604 h 689379"/>
                  <a:gd name="connsiteX147" fmla="*/ 916065 w 2961438"/>
                  <a:gd name="connsiteY147" fmla="*/ 263737 h 689379"/>
                  <a:gd name="connsiteX148" fmla="*/ 918091 w 2961438"/>
                  <a:gd name="connsiteY148" fmla="*/ 262386 h 689379"/>
                  <a:gd name="connsiteX149" fmla="*/ 932278 w 2961438"/>
                  <a:gd name="connsiteY149" fmla="*/ 252928 h 689379"/>
                  <a:gd name="connsiteX150" fmla="*/ 938358 w 2961438"/>
                  <a:gd name="connsiteY150" fmla="*/ 211854 h 689379"/>
                  <a:gd name="connsiteX151" fmla="*/ 939118 w 2961438"/>
                  <a:gd name="connsiteY151" fmla="*/ 211584 h 689379"/>
                  <a:gd name="connsiteX152" fmla="*/ 944438 w 2961438"/>
                  <a:gd name="connsiteY152" fmla="*/ 209692 h 689379"/>
                  <a:gd name="connsiteX153" fmla="*/ 946465 w 2961438"/>
                  <a:gd name="connsiteY153" fmla="*/ 140515 h 689379"/>
                  <a:gd name="connsiteX154" fmla="*/ 948492 w 2961438"/>
                  <a:gd name="connsiteY154" fmla="*/ 209692 h 689379"/>
                  <a:gd name="connsiteX155" fmla="*/ 949252 w 2961438"/>
                  <a:gd name="connsiteY155" fmla="*/ 209962 h 689379"/>
                  <a:gd name="connsiteX156" fmla="*/ 954572 w 2961438"/>
                  <a:gd name="connsiteY156" fmla="*/ 211854 h 689379"/>
                  <a:gd name="connsiteX157" fmla="*/ 954572 w 2961438"/>
                  <a:gd name="connsiteY157" fmla="*/ 125383 h 689379"/>
                  <a:gd name="connsiteX158" fmla="*/ 958625 w 2961438"/>
                  <a:gd name="connsiteY158" fmla="*/ 92956 h 689379"/>
                  <a:gd name="connsiteX159" fmla="*/ 997132 w 2961438"/>
                  <a:gd name="connsiteY159" fmla="*/ 92956 h 689379"/>
                  <a:gd name="connsiteX160" fmla="*/ 997132 w 2961438"/>
                  <a:gd name="connsiteY160" fmla="*/ 125383 h 689379"/>
                  <a:gd name="connsiteX161" fmla="*/ 997892 w 2961438"/>
                  <a:gd name="connsiteY161" fmla="*/ 125383 h 689379"/>
                  <a:gd name="connsiteX162" fmla="*/ 1003212 w 2961438"/>
                  <a:gd name="connsiteY162" fmla="*/ 125383 h 689379"/>
                  <a:gd name="connsiteX163" fmla="*/ 1003212 w 2961438"/>
                  <a:gd name="connsiteY163" fmla="*/ 43235 h 689379"/>
                  <a:gd name="connsiteX164" fmla="*/ 1004986 w 2961438"/>
                  <a:gd name="connsiteY164" fmla="*/ 43235 h 689379"/>
                  <a:gd name="connsiteX165" fmla="*/ 1017399 w 2961438"/>
                  <a:gd name="connsiteY165" fmla="*/ 43235 h 689379"/>
                  <a:gd name="connsiteX166" fmla="*/ 1017399 w 2961438"/>
                  <a:gd name="connsiteY166" fmla="*/ 41344 h 689379"/>
                  <a:gd name="connsiteX167" fmla="*/ 1017399 w 2961438"/>
                  <a:gd name="connsiteY167" fmla="*/ 28103 h 689379"/>
                  <a:gd name="connsiteX168" fmla="*/ 1039693 w 2961438"/>
                  <a:gd name="connsiteY168" fmla="*/ 28103 h 689379"/>
                  <a:gd name="connsiteX169" fmla="*/ 1039693 w 2961438"/>
                  <a:gd name="connsiteY169" fmla="*/ 27022 h 689379"/>
                  <a:gd name="connsiteX170" fmla="*/ 1039693 w 2961438"/>
                  <a:gd name="connsiteY170" fmla="*/ 19456 h 689379"/>
                  <a:gd name="connsiteX171" fmla="*/ 1041466 w 2961438"/>
                  <a:gd name="connsiteY171" fmla="*/ 19456 h 689379"/>
                  <a:gd name="connsiteX172" fmla="*/ 1053880 w 2961438"/>
                  <a:gd name="connsiteY172" fmla="*/ 19456 h 689379"/>
                  <a:gd name="connsiteX173" fmla="*/ 1053880 w 2961438"/>
                  <a:gd name="connsiteY173" fmla="*/ 20537 h 689379"/>
                  <a:gd name="connsiteX174" fmla="*/ 1053880 w 2961438"/>
                  <a:gd name="connsiteY174" fmla="*/ 28103 h 689379"/>
                  <a:gd name="connsiteX175" fmla="*/ 1054640 w 2961438"/>
                  <a:gd name="connsiteY175" fmla="*/ 28103 h 689379"/>
                  <a:gd name="connsiteX176" fmla="*/ 1059960 w 2961438"/>
                  <a:gd name="connsiteY176" fmla="*/ 28103 h 689379"/>
                  <a:gd name="connsiteX177" fmla="*/ 1070093 w 2961438"/>
                  <a:gd name="connsiteY177" fmla="*/ 23779 h 689379"/>
                  <a:gd name="connsiteX178" fmla="*/ 1074146 w 2961438"/>
                  <a:gd name="connsiteY178" fmla="*/ 27022 h 689379"/>
                  <a:gd name="connsiteX179" fmla="*/ 1074146 w 2961438"/>
                  <a:gd name="connsiteY179" fmla="*/ 19456 h 689379"/>
                  <a:gd name="connsiteX180" fmla="*/ 1076426 w 2961438"/>
                  <a:gd name="connsiteY180" fmla="*/ 19456 h 689379"/>
                  <a:gd name="connsiteX181" fmla="*/ 1092387 w 2961438"/>
                  <a:gd name="connsiteY181" fmla="*/ 19456 h 689379"/>
                  <a:gd name="connsiteX182" fmla="*/ 1092387 w 2961438"/>
                  <a:gd name="connsiteY182" fmla="*/ 20537 h 689379"/>
                  <a:gd name="connsiteX183" fmla="*/ 1092387 w 2961438"/>
                  <a:gd name="connsiteY183" fmla="*/ 28103 h 689379"/>
                  <a:gd name="connsiteX184" fmla="*/ 1122787 w 2961438"/>
                  <a:gd name="connsiteY184" fmla="*/ 28103 h 689379"/>
                  <a:gd name="connsiteX185" fmla="*/ 1122787 w 2961438"/>
                  <a:gd name="connsiteY185" fmla="*/ 29724 h 689379"/>
                  <a:gd name="connsiteX186" fmla="*/ 1122787 w 2961438"/>
                  <a:gd name="connsiteY186" fmla="*/ 41074 h 689379"/>
                  <a:gd name="connsiteX187" fmla="*/ 1149134 w 2961438"/>
                  <a:gd name="connsiteY187" fmla="*/ 41074 h 689379"/>
                  <a:gd name="connsiteX188" fmla="*/ 1149134 w 2961438"/>
                  <a:gd name="connsiteY188" fmla="*/ 71338 h 689379"/>
                  <a:gd name="connsiteX189" fmla="*/ 1149894 w 2961438"/>
                  <a:gd name="connsiteY189" fmla="*/ 71338 h 689379"/>
                  <a:gd name="connsiteX190" fmla="*/ 1155214 w 2961438"/>
                  <a:gd name="connsiteY190" fmla="*/ 71338 h 689379"/>
                  <a:gd name="connsiteX191" fmla="*/ 1155214 w 2961438"/>
                  <a:gd name="connsiteY191" fmla="*/ 72419 h 689379"/>
                  <a:gd name="connsiteX192" fmla="*/ 1155214 w 2961438"/>
                  <a:gd name="connsiteY192" fmla="*/ 79986 h 689379"/>
                  <a:gd name="connsiteX193" fmla="*/ 1159268 w 2961438"/>
                  <a:gd name="connsiteY193" fmla="*/ 110250 h 689379"/>
                  <a:gd name="connsiteX194" fmla="*/ 1160028 w 2961438"/>
                  <a:gd name="connsiteY194" fmla="*/ 110250 h 689379"/>
                  <a:gd name="connsiteX195" fmla="*/ 1165348 w 2961438"/>
                  <a:gd name="connsiteY195" fmla="*/ 110250 h 689379"/>
                  <a:gd name="connsiteX196" fmla="*/ 1165348 w 2961438"/>
                  <a:gd name="connsiteY196" fmla="*/ 111061 h 689379"/>
                  <a:gd name="connsiteX197" fmla="*/ 1165348 w 2961438"/>
                  <a:gd name="connsiteY197" fmla="*/ 116736 h 689379"/>
                  <a:gd name="connsiteX198" fmla="*/ 1166361 w 2961438"/>
                  <a:gd name="connsiteY198" fmla="*/ 116736 h 689379"/>
                  <a:gd name="connsiteX199" fmla="*/ 1173454 w 2961438"/>
                  <a:gd name="connsiteY199" fmla="*/ 116736 h 689379"/>
                  <a:gd name="connsiteX200" fmla="*/ 1173454 w 2961438"/>
                  <a:gd name="connsiteY200" fmla="*/ 147001 h 689379"/>
                  <a:gd name="connsiteX201" fmla="*/ 1175481 w 2961438"/>
                  <a:gd name="connsiteY201" fmla="*/ 147001 h 689379"/>
                  <a:gd name="connsiteX202" fmla="*/ 1189668 w 2961438"/>
                  <a:gd name="connsiteY202" fmla="*/ 147001 h 689379"/>
                  <a:gd name="connsiteX203" fmla="*/ 1189668 w 2961438"/>
                  <a:gd name="connsiteY203" fmla="*/ 170780 h 689379"/>
                  <a:gd name="connsiteX204" fmla="*/ 1191695 w 2961438"/>
                  <a:gd name="connsiteY204" fmla="*/ 172401 h 689379"/>
                  <a:gd name="connsiteX205" fmla="*/ 1191695 w 2961438"/>
                  <a:gd name="connsiteY205" fmla="*/ 183751 h 689379"/>
                  <a:gd name="connsiteX206" fmla="*/ 1192455 w 2961438"/>
                  <a:gd name="connsiteY206" fmla="*/ 183751 h 689379"/>
                  <a:gd name="connsiteX207" fmla="*/ 1197775 w 2961438"/>
                  <a:gd name="connsiteY207" fmla="*/ 183751 h 689379"/>
                  <a:gd name="connsiteX208" fmla="*/ 1197775 w 2961438"/>
                  <a:gd name="connsiteY208" fmla="*/ 207530 h 689379"/>
                  <a:gd name="connsiteX209" fmla="*/ 1199041 w 2961438"/>
                  <a:gd name="connsiteY209" fmla="*/ 207530 h 689379"/>
                  <a:gd name="connsiteX210" fmla="*/ 1207908 w 2961438"/>
                  <a:gd name="connsiteY210" fmla="*/ 207530 h 689379"/>
                  <a:gd name="connsiteX211" fmla="*/ 1209935 w 2961438"/>
                  <a:gd name="connsiteY211" fmla="*/ 211584 h 689379"/>
                  <a:gd name="connsiteX212" fmla="*/ 1209935 w 2961438"/>
                  <a:gd name="connsiteY212" fmla="*/ 224825 h 689379"/>
                  <a:gd name="connsiteX213" fmla="*/ 1211455 w 2961438"/>
                  <a:gd name="connsiteY213" fmla="*/ 222933 h 689379"/>
                  <a:gd name="connsiteX214" fmla="*/ 1222095 w 2961438"/>
                  <a:gd name="connsiteY214" fmla="*/ 209692 h 689379"/>
                  <a:gd name="connsiteX215" fmla="*/ 1250469 w 2961438"/>
                  <a:gd name="connsiteY215" fmla="*/ 209692 h 689379"/>
                  <a:gd name="connsiteX216" fmla="*/ 1250469 w 2961438"/>
                  <a:gd name="connsiteY216" fmla="*/ 296163 h 689379"/>
                  <a:gd name="connsiteX217" fmla="*/ 1251229 w 2961438"/>
                  <a:gd name="connsiteY217" fmla="*/ 296163 h 689379"/>
                  <a:gd name="connsiteX218" fmla="*/ 1256549 w 2961438"/>
                  <a:gd name="connsiteY218" fmla="*/ 296163 h 689379"/>
                  <a:gd name="connsiteX219" fmla="*/ 1257309 w 2961438"/>
                  <a:gd name="connsiteY219" fmla="*/ 294812 h 689379"/>
                  <a:gd name="connsiteX220" fmla="*/ 1262629 w 2961438"/>
                  <a:gd name="connsiteY220" fmla="*/ 285354 h 689379"/>
                  <a:gd name="connsiteX221" fmla="*/ 1262629 w 2961438"/>
                  <a:gd name="connsiteY221" fmla="*/ 287246 h 689379"/>
                  <a:gd name="connsiteX222" fmla="*/ 1262629 w 2961438"/>
                  <a:gd name="connsiteY222" fmla="*/ 300487 h 689379"/>
                  <a:gd name="connsiteX223" fmla="*/ 1266682 w 2961438"/>
                  <a:gd name="connsiteY223" fmla="*/ 255090 h 689379"/>
                  <a:gd name="connsiteX224" fmla="*/ 1267442 w 2961438"/>
                  <a:gd name="connsiteY224" fmla="*/ 255090 h 689379"/>
                  <a:gd name="connsiteX225" fmla="*/ 1272762 w 2961438"/>
                  <a:gd name="connsiteY225" fmla="*/ 255090 h 689379"/>
                  <a:gd name="connsiteX226" fmla="*/ 1272762 w 2961438"/>
                  <a:gd name="connsiteY226" fmla="*/ 190236 h 689379"/>
                  <a:gd name="connsiteX227" fmla="*/ 1273776 w 2961438"/>
                  <a:gd name="connsiteY227" fmla="*/ 190236 h 689379"/>
                  <a:gd name="connsiteX228" fmla="*/ 1280869 w 2961438"/>
                  <a:gd name="connsiteY228" fmla="*/ 190236 h 689379"/>
                  <a:gd name="connsiteX229" fmla="*/ 1293029 w 2961438"/>
                  <a:gd name="connsiteY229" fmla="*/ 147001 h 689379"/>
                  <a:gd name="connsiteX230" fmla="*/ 1294296 w 2961438"/>
                  <a:gd name="connsiteY230" fmla="*/ 147001 h 689379"/>
                  <a:gd name="connsiteX231" fmla="*/ 1303163 w 2961438"/>
                  <a:gd name="connsiteY231" fmla="*/ 147001 h 689379"/>
                  <a:gd name="connsiteX232" fmla="*/ 1313296 w 2961438"/>
                  <a:gd name="connsiteY232" fmla="*/ 190236 h 689379"/>
                  <a:gd name="connsiteX233" fmla="*/ 1314309 w 2961438"/>
                  <a:gd name="connsiteY233" fmla="*/ 190236 h 689379"/>
                  <a:gd name="connsiteX234" fmla="*/ 1321403 w 2961438"/>
                  <a:gd name="connsiteY234" fmla="*/ 190236 h 689379"/>
                  <a:gd name="connsiteX235" fmla="*/ 1321403 w 2961438"/>
                  <a:gd name="connsiteY235" fmla="*/ 229148 h 689379"/>
                  <a:gd name="connsiteX236" fmla="*/ 1323176 w 2961438"/>
                  <a:gd name="connsiteY236" fmla="*/ 229148 h 689379"/>
                  <a:gd name="connsiteX237" fmla="*/ 1335590 w 2961438"/>
                  <a:gd name="connsiteY237" fmla="*/ 229148 h 689379"/>
                  <a:gd name="connsiteX238" fmla="*/ 1335590 w 2961438"/>
                  <a:gd name="connsiteY238" fmla="*/ 231310 h 689379"/>
                  <a:gd name="connsiteX239" fmla="*/ 1335590 w 2961438"/>
                  <a:gd name="connsiteY239" fmla="*/ 246442 h 689379"/>
                  <a:gd name="connsiteX240" fmla="*/ 1339643 w 2961438"/>
                  <a:gd name="connsiteY240" fmla="*/ 244281 h 689379"/>
                  <a:gd name="connsiteX241" fmla="*/ 1339643 w 2961438"/>
                  <a:gd name="connsiteY241" fmla="*/ 229148 h 689379"/>
                  <a:gd name="connsiteX242" fmla="*/ 1341163 w 2961438"/>
                  <a:gd name="connsiteY242" fmla="*/ 229148 h 689379"/>
                  <a:gd name="connsiteX243" fmla="*/ 1351803 w 2961438"/>
                  <a:gd name="connsiteY243" fmla="*/ 229148 h 689379"/>
                  <a:gd name="connsiteX244" fmla="*/ 1351803 w 2961438"/>
                  <a:gd name="connsiteY244" fmla="*/ 230769 h 689379"/>
                  <a:gd name="connsiteX245" fmla="*/ 1351803 w 2961438"/>
                  <a:gd name="connsiteY245" fmla="*/ 242119 h 689379"/>
                  <a:gd name="connsiteX246" fmla="*/ 1382204 w 2961438"/>
                  <a:gd name="connsiteY246" fmla="*/ 242119 h 689379"/>
                  <a:gd name="connsiteX247" fmla="*/ 1382204 w 2961438"/>
                  <a:gd name="connsiteY247" fmla="*/ 205369 h 689379"/>
                  <a:gd name="connsiteX248" fmla="*/ 1383470 w 2961438"/>
                  <a:gd name="connsiteY248" fmla="*/ 205369 h 689379"/>
                  <a:gd name="connsiteX249" fmla="*/ 1392337 w 2961438"/>
                  <a:gd name="connsiteY249" fmla="*/ 205369 h 689379"/>
                  <a:gd name="connsiteX250" fmla="*/ 1392337 w 2961438"/>
                  <a:gd name="connsiteY250" fmla="*/ 226986 h 689379"/>
                  <a:gd name="connsiteX251" fmla="*/ 1394364 w 2961438"/>
                  <a:gd name="connsiteY251" fmla="*/ 194560 h 689379"/>
                  <a:gd name="connsiteX252" fmla="*/ 1416657 w 2961438"/>
                  <a:gd name="connsiteY252" fmla="*/ 194560 h 689379"/>
                  <a:gd name="connsiteX253" fmla="*/ 1416657 w 2961438"/>
                  <a:gd name="connsiteY253" fmla="*/ 192938 h 689379"/>
                  <a:gd name="connsiteX254" fmla="*/ 1416657 w 2961438"/>
                  <a:gd name="connsiteY254" fmla="*/ 181589 h 689379"/>
                  <a:gd name="connsiteX255" fmla="*/ 1417417 w 2961438"/>
                  <a:gd name="connsiteY255" fmla="*/ 181589 h 689379"/>
                  <a:gd name="connsiteX256" fmla="*/ 1422737 w 2961438"/>
                  <a:gd name="connsiteY256" fmla="*/ 181589 h 689379"/>
                  <a:gd name="connsiteX257" fmla="*/ 1422737 w 2961438"/>
                  <a:gd name="connsiteY257" fmla="*/ 179698 h 689379"/>
                  <a:gd name="connsiteX258" fmla="*/ 1422737 w 2961438"/>
                  <a:gd name="connsiteY258" fmla="*/ 166457 h 689379"/>
                  <a:gd name="connsiteX259" fmla="*/ 1426791 w 2961438"/>
                  <a:gd name="connsiteY259" fmla="*/ 172942 h 689379"/>
                  <a:gd name="connsiteX260" fmla="*/ 1429071 w 2961438"/>
                  <a:gd name="connsiteY260" fmla="*/ 172942 h 689379"/>
                  <a:gd name="connsiteX261" fmla="*/ 1445031 w 2961438"/>
                  <a:gd name="connsiteY261" fmla="*/ 172942 h 689379"/>
                  <a:gd name="connsiteX262" fmla="*/ 1445031 w 2961438"/>
                  <a:gd name="connsiteY262" fmla="*/ 172131 h 689379"/>
                  <a:gd name="connsiteX263" fmla="*/ 1445031 w 2961438"/>
                  <a:gd name="connsiteY263" fmla="*/ 166457 h 689379"/>
                  <a:gd name="connsiteX264" fmla="*/ 1445791 w 2961438"/>
                  <a:gd name="connsiteY264" fmla="*/ 166457 h 689379"/>
                  <a:gd name="connsiteX265" fmla="*/ 1451111 w 2961438"/>
                  <a:gd name="connsiteY265" fmla="*/ 166457 h 689379"/>
                  <a:gd name="connsiteX266" fmla="*/ 1451111 w 2961438"/>
                  <a:gd name="connsiteY266" fmla="*/ 167808 h 689379"/>
                  <a:gd name="connsiteX267" fmla="*/ 1451111 w 2961438"/>
                  <a:gd name="connsiteY267" fmla="*/ 177266 h 689379"/>
                  <a:gd name="connsiteX268" fmla="*/ 1489618 w 2961438"/>
                  <a:gd name="connsiteY268" fmla="*/ 177266 h 689379"/>
                  <a:gd name="connsiteX269" fmla="*/ 1489618 w 2961438"/>
                  <a:gd name="connsiteY269" fmla="*/ 315619 h 689379"/>
                  <a:gd name="connsiteX270" fmla="*/ 1491138 w 2961438"/>
                  <a:gd name="connsiteY270" fmla="*/ 315619 h 689379"/>
                  <a:gd name="connsiteX271" fmla="*/ 1501778 w 2961438"/>
                  <a:gd name="connsiteY271" fmla="*/ 315619 h 689379"/>
                  <a:gd name="connsiteX272" fmla="*/ 1501778 w 2961438"/>
                  <a:gd name="connsiteY272" fmla="*/ 302649 h 689379"/>
                  <a:gd name="connsiteX273" fmla="*/ 1505832 w 2961438"/>
                  <a:gd name="connsiteY273" fmla="*/ 302649 h 689379"/>
                  <a:gd name="connsiteX274" fmla="*/ 1505832 w 2961438"/>
                  <a:gd name="connsiteY274" fmla="*/ 315619 h 689379"/>
                  <a:gd name="connsiteX275" fmla="*/ 1536232 w 2961438"/>
                  <a:gd name="connsiteY275" fmla="*/ 315619 h 689379"/>
                  <a:gd name="connsiteX276" fmla="*/ 1536232 w 2961438"/>
                  <a:gd name="connsiteY276" fmla="*/ 285354 h 689379"/>
                  <a:gd name="connsiteX277" fmla="*/ 1548392 w 2961438"/>
                  <a:gd name="connsiteY277" fmla="*/ 285354 h 689379"/>
                  <a:gd name="connsiteX278" fmla="*/ 1560552 w 2961438"/>
                  <a:gd name="connsiteY278" fmla="*/ 283193 h 689379"/>
                  <a:gd name="connsiteX279" fmla="*/ 1564606 w 2961438"/>
                  <a:gd name="connsiteY279" fmla="*/ 285354 h 689379"/>
                  <a:gd name="connsiteX280" fmla="*/ 1574739 w 2961438"/>
                  <a:gd name="connsiteY280" fmla="*/ 285354 h 689379"/>
                  <a:gd name="connsiteX281" fmla="*/ 1574739 w 2961438"/>
                  <a:gd name="connsiteY281" fmla="*/ 315619 h 689379"/>
                  <a:gd name="connsiteX282" fmla="*/ 1582846 w 2961438"/>
                  <a:gd name="connsiteY282" fmla="*/ 315619 h 689379"/>
                  <a:gd name="connsiteX283" fmla="*/ 1582846 w 2961438"/>
                  <a:gd name="connsiteY283" fmla="*/ 332914 h 689379"/>
                  <a:gd name="connsiteX284" fmla="*/ 1592182 w 2961438"/>
                  <a:gd name="connsiteY284" fmla="*/ 333819 h 689379"/>
                  <a:gd name="connsiteX285" fmla="*/ 1605140 w 2961438"/>
                  <a:gd name="connsiteY285" fmla="*/ 333819 h 689379"/>
                  <a:gd name="connsiteX286" fmla="*/ 1605140 w 2961438"/>
                  <a:gd name="connsiteY286" fmla="*/ 317781 h 689379"/>
                  <a:gd name="connsiteX287" fmla="*/ 1673096 w 2961438"/>
                  <a:gd name="connsiteY287" fmla="*/ 317781 h 689379"/>
                  <a:gd name="connsiteX288" fmla="*/ 1673096 w 2961438"/>
                  <a:gd name="connsiteY288" fmla="*/ 232528 h 689379"/>
                  <a:gd name="connsiteX289" fmla="*/ 1745104 w 2961438"/>
                  <a:gd name="connsiteY289" fmla="*/ 232528 h 689379"/>
                  <a:gd name="connsiteX290" fmla="*/ 1745104 w 2961438"/>
                  <a:gd name="connsiteY290" fmla="*/ 311296 h 689379"/>
                  <a:gd name="connsiteX291" fmla="*/ 1747008 w 2961438"/>
                  <a:gd name="connsiteY291" fmla="*/ 311296 h 689379"/>
                  <a:gd name="connsiteX292" fmla="*/ 1748250 w 2961438"/>
                  <a:gd name="connsiteY292" fmla="*/ 333819 h 689379"/>
                  <a:gd name="connsiteX293" fmla="*/ 1757926 w 2961438"/>
                  <a:gd name="connsiteY293" fmla="*/ 333819 h 689379"/>
                  <a:gd name="connsiteX294" fmla="*/ 1759168 w 2961438"/>
                  <a:gd name="connsiteY294" fmla="*/ 311296 h 689379"/>
                  <a:gd name="connsiteX295" fmla="*/ 1765248 w 2961438"/>
                  <a:gd name="connsiteY295" fmla="*/ 311296 h 689379"/>
                  <a:gd name="connsiteX296" fmla="*/ 1766490 w 2961438"/>
                  <a:gd name="connsiteY296" fmla="*/ 333819 h 689379"/>
                  <a:gd name="connsiteX297" fmla="*/ 1817112 w 2961438"/>
                  <a:gd name="connsiteY297" fmla="*/ 333819 h 689379"/>
                  <a:gd name="connsiteX298" fmla="*/ 1817112 w 2961438"/>
                  <a:gd name="connsiteY298" fmla="*/ 170791 h 689379"/>
                  <a:gd name="connsiteX299" fmla="*/ 2014439 w 2961438"/>
                  <a:gd name="connsiteY299" fmla="*/ 170791 h 689379"/>
                  <a:gd name="connsiteX300" fmla="*/ 2014439 w 2961438"/>
                  <a:gd name="connsiteY300" fmla="*/ 333819 h 689379"/>
                  <a:gd name="connsiteX301" fmla="*/ 2033136 w 2961438"/>
                  <a:gd name="connsiteY301" fmla="*/ 333819 h 689379"/>
                  <a:gd name="connsiteX302" fmla="*/ 2033136 w 2961438"/>
                  <a:gd name="connsiteY302" fmla="*/ 251126 h 689379"/>
                  <a:gd name="connsiteX303" fmla="*/ 2128256 w 2961438"/>
                  <a:gd name="connsiteY303" fmla="*/ 251126 h 689379"/>
                  <a:gd name="connsiteX304" fmla="*/ 2180720 w 2961438"/>
                  <a:gd name="connsiteY304" fmla="*/ 185913 h 689379"/>
                  <a:gd name="connsiteX305" fmla="*/ 2245574 w 2961438"/>
                  <a:gd name="connsiteY305" fmla="*/ 185913 h 689379"/>
                  <a:gd name="connsiteX306" fmla="*/ 2245574 w 2961438"/>
                  <a:gd name="connsiteY306" fmla="*/ 261575 h 689379"/>
                  <a:gd name="connsiteX307" fmla="*/ 2253681 w 2961438"/>
                  <a:gd name="connsiteY307" fmla="*/ 261575 h 689379"/>
                  <a:gd name="connsiteX308" fmla="*/ 2255708 w 2961438"/>
                  <a:gd name="connsiteY308" fmla="*/ 255090 h 689379"/>
                  <a:gd name="connsiteX309" fmla="*/ 2261788 w 2961438"/>
                  <a:gd name="connsiteY309" fmla="*/ 255090 h 689379"/>
                  <a:gd name="connsiteX310" fmla="*/ 2263815 w 2961438"/>
                  <a:gd name="connsiteY310" fmla="*/ 263737 h 689379"/>
                  <a:gd name="connsiteX311" fmla="*/ 2275975 w 2961438"/>
                  <a:gd name="connsiteY311" fmla="*/ 263737 h 689379"/>
                  <a:gd name="connsiteX312" fmla="*/ 2275975 w 2961438"/>
                  <a:gd name="connsiteY312" fmla="*/ 257251 h 689379"/>
                  <a:gd name="connsiteX313" fmla="*/ 2298268 w 2961438"/>
                  <a:gd name="connsiteY313" fmla="*/ 257251 h 689379"/>
                  <a:gd name="connsiteX314" fmla="*/ 2298268 w 2961438"/>
                  <a:gd name="connsiteY314" fmla="*/ 263737 h 689379"/>
                  <a:gd name="connsiteX315" fmla="*/ 2318535 w 2961438"/>
                  <a:gd name="connsiteY315" fmla="*/ 263737 h 689379"/>
                  <a:gd name="connsiteX316" fmla="*/ 2318535 w 2961438"/>
                  <a:gd name="connsiteY316" fmla="*/ 309134 h 689379"/>
                  <a:gd name="connsiteX317" fmla="*/ 2332722 w 2961438"/>
                  <a:gd name="connsiteY317" fmla="*/ 309134 h 689379"/>
                  <a:gd name="connsiteX318" fmla="*/ 2332722 w 2961438"/>
                  <a:gd name="connsiteY318" fmla="*/ 296163 h 689379"/>
                  <a:gd name="connsiteX319" fmla="*/ 2348936 w 2961438"/>
                  <a:gd name="connsiteY319" fmla="*/ 296163 h 689379"/>
                  <a:gd name="connsiteX320" fmla="*/ 2348936 w 2961438"/>
                  <a:gd name="connsiteY320" fmla="*/ 116736 h 689379"/>
                  <a:gd name="connsiteX321" fmla="*/ 2355016 w 2961438"/>
                  <a:gd name="connsiteY321" fmla="*/ 110250 h 689379"/>
                  <a:gd name="connsiteX322" fmla="*/ 2427977 w 2961438"/>
                  <a:gd name="connsiteY322" fmla="*/ 110250 h 689379"/>
                  <a:gd name="connsiteX323" fmla="*/ 2427977 w 2961438"/>
                  <a:gd name="connsiteY323" fmla="*/ 118898 h 689379"/>
                  <a:gd name="connsiteX324" fmla="*/ 2438110 w 2961438"/>
                  <a:gd name="connsiteY324" fmla="*/ 118898 h 689379"/>
                  <a:gd name="connsiteX325" fmla="*/ 2438110 w 2961438"/>
                  <a:gd name="connsiteY325" fmla="*/ 233472 h 689379"/>
                  <a:gd name="connsiteX326" fmla="*/ 2460404 w 2961438"/>
                  <a:gd name="connsiteY326" fmla="*/ 233472 h 689379"/>
                  <a:gd name="connsiteX327" fmla="*/ 2460404 w 2961438"/>
                  <a:gd name="connsiteY327" fmla="*/ 166457 h 689379"/>
                  <a:gd name="connsiteX328" fmla="*/ 2486751 w 2961438"/>
                  <a:gd name="connsiteY328" fmla="*/ 166457 h 689379"/>
                  <a:gd name="connsiteX329" fmla="*/ 2490804 w 2961438"/>
                  <a:gd name="connsiteY329" fmla="*/ 162133 h 689379"/>
                  <a:gd name="connsiteX330" fmla="*/ 2498911 w 2961438"/>
                  <a:gd name="connsiteY330" fmla="*/ 162133 h 689379"/>
                  <a:gd name="connsiteX331" fmla="*/ 2502964 w 2961438"/>
                  <a:gd name="connsiteY331" fmla="*/ 166457 h 689379"/>
                  <a:gd name="connsiteX332" fmla="*/ 2525258 w 2961438"/>
                  <a:gd name="connsiteY332" fmla="*/ 166457 h 689379"/>
                  <a:gd name="connsiteX333" fmla="*/ 2525258 w 2961438"/>
                  <a:gd name="connsiteY333" fmla="*/ 49721 h 689379"/>
                  <a:gd name="connsiteX334" fmla="*/ 2582005 w 2961438"/>
                  <a:gd name="connsiteY334" fmla="*/ 38912 h 689379"/>
                  <a:gd name="connsiteX335" fmla="*/ 2582005 w 2961438"/>
                  <a:gd name="connsiteY335" fmla="*/ 39993 h 689379"/>
                  <a:gd name="connsiteX336" fmla="*/ 2582005 w 2961438"/>
                  <a:gd name="connsiteY336" fmla="*/ 47559 h 689379"/>
                  <a:gd name="connsiteX337" fmla="*/ 2608352 w 2961438"/>
                  <a:gd name="connsiteY337" fmla="*/ 47559 h 689379"/>
                  <a:gd name="connsiteX338" fmla="*/ 2608352 w 2961438"/>
                  <a:gd name="connsiteY338" fmla="*/ 302649 h 689379"/>
                  <a:gd name="connsiteX339" fmla="*/ 2630646 w 2961438"/>
                  <a:gd name="connsiteY339" fmla="*/ 302649 h 689379"/>
                  <a:gd name="connsiteX340" fmla="*/ 2630646 w 2961438"/>
                  <a:gd name="connsiteY340" fmla="*/ 298325 h 689379"/>
                  <a:gd name="connsiteX341" fmla="*/ 2642806 w 2961438"/>
                  <a:gd name="connsiteY341" fmla="*/ 298325 h 689379"/>
                  <a:gd name="connsiteX342" fmla="*/ 2642806 w 2961438"/>
                  <a:gd name="connsiteY342" fmla="*/ 302649 h 689379"/>
                  <a:gd name="connsiteX343" fmla="*/ 2667126 w 2961438"/>
                  <a:gd name="connsiteY343" fmla="*/ 302649 h 689379"/>
                  <a:gd name="connsiteX344" fmla="*/ 2667126 w 2961438"/>
                  <a:gd name="connsiteY344" fmla="*/ 289678 h 689379"/>
                  <a:gd name="connsiteX345" fmla="*/ 2695500 w 2961438"/>
                  <a:gd name="connsiteY345" fmla="*/ 289678 h 689379"/>
                  <a:gd name="connsiteX346" fmla="*/ 2707660 w 2961438"/>
                  <a:gd name="connsiteY346" fmla="*/ 285354 h 689379"/>
                  <a:gd name="connsiteX347" fmla="*/ 2727927 w 2961438"/>
                  <a:gd name="connsiteY347" fmla="*/ 289678 h 689379"/>
                  <a:gd name="connsiteX348" fmla="*/ 2727927 w 2961438"/>
                  <a:gd name="connsiteY348" fmla="*/ 272384 h 689379"/>
                  <a:gd name="connsiteX349" fmla="*/ 2736034 w 2961438"/>
                  <a:gd name="connsiteY349" fmla="*/ 272384 h 689379"/>
                  <a:gd name="connsiteX350" fmla="*/ 2736034 w 2961438"/>
                  <a:gd name="connsiteY350" fmla="*/ 259413 h 689379"/>
                  <a:gd name="connsiteX351" fmla="*/ 2792781 w 2961438"/>
                  <a:gd name="connsiteY351" fmla="*/ 259413 h 689379"/>
                  <a:gd name="connsiteX352" fmla="*/ 2792781 w 2961438"/>
                  <a:gd name="connsiteY352" fmla="*/ 229148 h 689379"/>
                  <a:gd name="connsiteX353" fmla="*/ 2811021 w 2961438"/>
                  <a:gd name="connsiteY353" fmla="*/ 229148 h 689379"/>
                  <a:gd name="connsiteX354" fmla="*/ 2811021 w 2961438"/>
                  <a:gd name="connsiteY354" fmla="*/ 222663 h 689379"/>
                  <a:gd name="connsiteX355" fmla="*/ 2823181 w 2961438"/>
                  <a:gd name="connsiteY355" fmla="*/ 222663 h 689379"/>
                  <a:gd name="connsiteX356" fmla="*/ 2823181 w 2961438"/>
                  <a:gd name="connsiteY356" fmla="*/ 229148 h 689379"/>
                  <a:gd name="connsiteX357" fmla="*/ 2839395 w 2961438"/>
                  <a:gd name="connsiteY357" fmla="*/ 229148 h 689379"/>
                  <a:gd name="connsiteX358" fmla="*/ 2839395 w 2961438"/>
                  <a:gd name="connsiteY358" fmla="*/ 278869 h 689379"/>
                  <a:gd name="connsiteX359" fmla="*/ 2871822 w 2961438"/>
                  <a:gd name="connsiteY359" fmla="*/ 278869 h 689379"/>
                  <a:gd name="connsiteX360" fmla="*/ 2871822 w 2961438"/>
                  <a:gd name="connsiteY360" fmla="*/ 252928 h 689379"/>
                  <a:gd name="connsiteX361" fmla="*/ 2910329 w 2961438"/>
                  <a:gd name="connsiteY361" fmla="*/ 252928 h 689379"/>
                  <a:gd name="connsiteX362" fmla="*/ 2910329 w 2961438"/>
                  <a:gd name="connsiteY362" fmla="*/ 222663 h 689379"/>
                  <a:gd name="connsiteX363" fmla="*/ 2958970 w 2961438"/>
                  <a:gd name="connsiteY363" fmla="*/ 222663 h 689379"/>
                  <a:gd name="connsiteX364" fmla="*/ 2961438 w 2961438"/>
                  <a:gd name="connsiteY364" fmla="*/ 689379 h 689379"/>
                  <a:gd name="connsiteX365" fmla="*/ 2054 w 2961438"/>
                  <a:gd name="connsiteY365" fmla="*/ 687046 h 689379"/>
                  <a:gd name="connsiteX366" fmla="*/ 0 w 2961438"/>
                  <a:gd name="connsiteY366" fmla="*/ 252928 h 689379"/>
                  <a:gd name="connsiteX367" fmla="*/ 20267 w 2961438"/>
                  <a:gd name="connsiteY367" fmla="*/ 252928 h 689379"/>
                  <a:gd name="connsiteX368" fmla="*/ 20774 w 2961438"/>
                  <a:gd name="connsiteY368" fmla="*/ 251847 h 689379"/>
                  <a:gd name="connsiteX369" fmla="*/ 24320 w 2961438"/>
                  <a:gd name="connsiteY369" fmla="*/ 244281 h 689379"/>
                  <a:gd name="connsiteX370" fmla="*/ 26094 w 2961438"/>
                  <a:gd name="connsiteY370" fmla="*/ 244551 h 689379"/>
                  <a:gd name="connsiteX371" fmla="*/ 38507 w 2961438"/>
                  <a:gd name="connsiteY371" fmla="*/ 246442 h 689379"/>
                  <a:gd name="connsiteX372" fmla="*/ 39014 w 2961438"/>
                  <a:gd name="connsiteY372" fmla="*/ 247794 h 689379"/>
                  <a:gd name="connsiteX373" fmla="*/ 42560 w 2961438"/>
                  <a:gd name="connsiteY373" fmla="*/ 257251 h 689379"/>
                  <a:gd name="connsiteX374" fmla="*/ 68907 w 2961438"/>
                  <a:gd name="connsiteY374" fmla="*/ 259413 h 689379"/>
                  <a:gd name="connsiteX375" fmla="*/ 68907 w 2961438"/>
                  <a:gd name="connsiteY375" fmla="*/ 136192 h 689379"/>
                  <a:gd name="connsiteX376" fmla="*/ 70934 w 2961438"/>
                  <a:gd name="connsiteY376" fmla="*/ 136192 h 689379"/>
                  <a:gd name="connsiteX377" fmla="*/ 85121 w 2961438"/>
                  <a:gd name="connsiteY377" fmla="*/ 136192 h 689379"/>
                  <a:gd name="connsiteX378" fmla="*/ 85121 w 2961438"/>
                  <a:gd name="connsiteY378" fmla="*/ 0 h 689379"/>
                  <a:gd name="connsiteX379" fmla="*/ 86894 w 2961438"/>
                  <a:gd name="connsiteY379" fmla="*/ 0 h 689379"/>
                  <a:gd name="connsiteX380" fmla="*/ 99308 w 2961438"/>
                  <a:gd name="connsiteY380" fmla="*/ 0 h 6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Lst>
                <a:rect l="l" t="t" r="r" b="b"/>
                <a:pathLst>
                  <a:path w="2961438" h="689379">
                    <a:moveTo>
                      <a:pt x="99308" y="0"/>
                    </a:moveTo>
                    <a:lnTo>
                      <a:pt x="220909" y="0"/>
                    </a:lnTo>
                    <a:lnTo>
                      <a:pt x="223189" y="0"/>
                    </a:lnTo>
                    <a:lnTo>
                      <a:pt x="239150" y="0"/>
                    </a:lnTo>
                    <a:lnTo>
                      <a:pt x="239150" y="140515"/>
                    </a:lnTo>
                    <a:cubicBezTo>
                      <a:pt x="239160" y="140514"/>
                      <a:pt x="239272" y="140493"/>
                      <a:pt x="240670" y="140245"/>
                    </a:cubicBezTo>
                    <a:lnTo>
                      <a:pt x="251310" y="138354"/>
                    </a:lnTo>
                    <a:cubicBezTo>
                      <a:pt x="251310" y="138376"/>
                      <a:pt x="251280" y="139710"/>
                      <a:pt x="249283" y="226986"/>
                    </a:cubicBezTo>
                    <a:cubicBezTo>
                      <a:pt x="249293" y="226988"/>
                      <a:pt x="249404" y="227008"/>
                      <a:pt x="250803" y="227257"/>
                    </a:cubicBezTo>
                    <a:lnTo>
                      <a:pt x="261443" y="229148"/>
                    </a:lnTo>
                    <a:cubicBezTo>
                      <a:pt x="261445" y="229155"/>
                      <a:pt x="261465" y="229219"/>
                      <a:pt x="261696" y="229959"/>
                    </a:cubicBezTo>
                    <a:lnTo>
                      <a:pt x="263470" y="235634"/>
                    </a:lnTo>
                    <a:cubicBezTo>
                      <a:pt x="263472" y="235625"/>
                      <a:pt x="263517" y="235482"/>
                      <a:pt x="264230" y="233202"/>
                    </a:cubicBezTo>
                    <a:lnTo>
                      <a:pt x="269550" y="216178"/>
                    </a:lnTo>
                    <a:lnTo>
                      <a:pt x="271323" y="216178"/>
                    </a:lnTo>
                    <a:lnTo>
                      <a:pt x="283737" y="216178"/>
                    </a:lnTo>
                    <a:lnTo>
                      <a:pt x="283737" y="248604"/>
                    </a:lnTo>
                    <a:cubicBezTo>
                      <a:pt x="283743" y="248609"/>
                      <a:pt x="283820" y="248649"/>
                      <a:pt x="284750" y="249145"/>
                    </a:cubicBezTo>
                    <a:lnTo>
                      <a:pt x="291844" y="252928"/>
                    </a:lnTo>
                    <a:lnTo>
                      <a:pt x="291844" y="254279"/>
                    </a:lnTo>
                    <a:lnTo>
                      <a:pt x="291844" y="263737"/>
                    </a:lnTo>
                    <a:lnTo>
                      <a:pt x="336431" y="263737"/>
                    </a:lnTo>
                    <a:lnTo>
                      <a:pt x="336431" y="264818"/>
                    </a:lnTo>
                    <a:lnTo>
                      <a:pt x="336431" y="272384"/>
                    </a:lnTo>
                    <a:lnTo>
                      <a:pt x="338457" y="272384"/>
                    </a:lnTo>
                    <a:lnTo>
                      <a:pt x="352644" y="272384"/>
                    </a:lnTo>
                    <a:lnTo>
                      <a:pt x="352644" y="242119"/>
                    </a:lnTo>
                    <a:lnTo>
                      <a:pt x="397231" y="242119"/>
                    </a:lnTo>
                    <a:lnTo>
                      <a:pt x="397231" y="240768"/>
                    </a:lnTo>
                    <a:lnTo>
                      <a:pt x="397231" y="231310"/>
                    </a:lnTo>
                    <a:lnTo>
                      <a:pt x="398245" y="231310"/>
                    </a:lnTo>
                    <a:lnTo>
                      <a:pt x="405338" y="231310"/>
                    </a:lnTo>
                    <a:lnTo>
                      <a:pt x="405338" y="229419"/>
                    </a:lnTo>
                    <a:lnTo>
                      <a:pt x="405338" y="216178"/>
                    </a:lnTo>
                    <a:lnTo>
                      <a:pt x="406098" y="216178"/>
                    </a:lnTo>
                    <a:lnTo>
                      <a:pt x="411418" y="216178"/>
                    </a:lnTo>
                    <a:lnTo>
                      <a:pt x="411418" y="215097"/>
                    </a:lnTo>
                    <a:lnTo>
                      <a:pt x="411418" y="207530"/>
                    </a:lnTo>
                    <a:lnTo>
                      <a:pt x="413445" y="207530"/>
                    </a:lnTo>
                    <a:lnTo>
                      <a:pt x="427632" y="207530"/>
                    </a:lnTo>
                    <a:lnTo>
                      <a:pt x="427632" y="208611"/>
                    </a:lnTo>
                    <a:lnTo>
                      <a:pt x="427632" y="216178"/>
                    </a:lnTo>
                    <a:lnTo>
                      <a:pt x="449925" y="216178"/>
                    </a:lnTo>
                    <a:lnTo>
                      <a:pt x="449925" y="214286"/>
                    </a:lnTo>
                    <a:lnTo>
                      <a:pt x="449925" y="201045"/>
                    </a:lnTo>
                    <a:lnTo>
                      <a:pt x="451699" y="201045"/>
                    </a:lnTo>
                    <a:lnTo>
                      <a:pt x="464112" y="201045"/>
                    </a:lnTo>
                    <a:lnTo>
                      <a:pt x="464112" y="224825"/>
                    </a:lnTo>
                    <a:lnTo>
                      <a:pt x="465126" y="224825"/>
                    </a:lnTo>
                    <a:lnTo>
                      <a:pt x="472219" y="224825"/>
                    </a:lnTo>
                    <a:lnTo>
                      <a:pt x="472219" y="223744"/>
                    </a:lnTo>
                    <a:lnTo>
                      <a:pt x="472219" y="216178"/>
                    </a:lnTo>
                    <a:lnTo>
                      <a:pt x="473992" y="216178"/>
                    </a:lnTo>
                    <a:lnTo>
                      <a:pt x="486406" y="216178"/>
                    </a:lnTo>
                    <a:lnTo>
                      <a:pt x="486406" y="242119"/>
                    </a:lnTo>
                    <a:lnTo>
                      <a:pt x="488433" y="242119"/>
                    </a:lnTo>
                    <a:lnTo>
                      <a:pt x="502619" y="242119"/>
                    </a:lnTo>
                    <a:lnTo>
                      <a:pt x="502619" y="243740"/>
                    </a:lnTo>
                    <a:lnTo>
                      <a:pt x="502619" y="255090"/>
                    </a:lnTo>
                    <a:lnTo>
                      <a:pt x="503379" y="255090"/>
                    </a:lnTo>
                    <a:lnTo>
                      <a:pt x="508700" y="255090"/>
                    </a:lnTo>
                    <a:lnTo>
                      <a:pt x="508700" y="254279"/>
                    </a:lnTo>
                    <a:lnTo>
                      <a:pt x="508700" y="248604"/>
                    </a:lnTo>
                    <a:lnTo>
                      <a:pt x="539100" y="248604"/>
                    </a:lnTo>
                    <a:lnTo>
                      <a:pt x="539100" y="272384"/>
                    </a:lnTo>
                    <a:lnTo>
                      <a:pt x="540113" y="272384"/>
                    </a:lnTo>
                    <a:lnTo>
                      <a:pt x="547207" y="272384"/>
                    </a:lnTo>
                    <a:lnTo>
                      <a:pt x="547207" y="273465"/>
                    </a:lnTo>
                    <a:lnTo>
                      <a:pt x="547207" y="281031"/>
                    </a:lnTo>
                    <a:lnTo>
                      <a:pt x="547967" y="281031"/>
                    </a:lnTo>
                    <a:lnTo>
                      <a:pt x="553287" y="281031"/>
                    </a:lnTo>
                    <a:lnTo>
                      <a:pt x="553287" y="278869"/>
                    </a:lnTo>
                    <a:lnTo>
                      <a:pt x="553287" y="263737"/>
                    </a:lnTo>
                    <a:lnTo>
                      <a:pt x="554300" y="263737"/>
                    </a:lnTo>
                    <a:lnTo>
                      <a:pt x="561394" y="263737"/>
                    </a:lnTo>
                    <a:lnTo>
                      <a:pt x="561394" y="264818"/>
                    </a:lnTo>
                    <a:lnTo>
                      <a:pt x="561394" y="272384"/>
                    </a:lnTo>
                    <a:lnTo>
                      <a:pt x="566714" y="270391"/>
                    </a:lnTo>
                    <a:cubicBezTo>
                      <a:pt x="567474" y="270019"/>
                      <a:pt x="567474" y="269817"/>
                      <a:pt x="567474" y="269411"/>
                    </a:cubicBezTo>
                    <a:lnTo>
                      <a:pt x="567474" y="263737"/>
                    </a:lnTo>
                    <a:lnTo>
                      <a:pt x="605981" y="263737"/>
                    </a:lnTo>
                    <a:lnTo>
                      <a:pt x="605981" y="287516"/>
                    </a:lnTo>
                    <a:lnTo>
                      <a:pt x="608007" y="287516"/>
                    </a:lnTo>
                    <a:lnTo>
                      <a:pt x="622194" y="287516"/>
                    </a:lnTo>
                    <a:lnTo>
                      <a:pt x="622194" y="288597"/>
                    </a:lnTo>
                    <a:lnTo>
                      <a:pt x="622194" y="296163"/>
                    </a:lnTo>
                    <a:lnTo>
                      <a:pt x="623968" y="296163"/>
                    </a:lnTo>
                    <a:lnTo>
                      <a:pt x="636381" y="296163"/>
                    </a:lnTo>
                    <a:lnTo>
                      <a:pt x="636381" y="272384"/>
                    </a:lnTo>
                    <a:lnTo>
                      <a:pt x="637394" y="272384"/>
                    </a:lnTo>
                    <a:lnTo>
                      <a:pt x="644488" y="272384"/>
                    </a:lnTo>
                    <a:lnTo>
                      <a:pt x="644488" y="239957"/>
                    </a:lnTo>
                    <a:lnTo>
                      <a:pt x="645501" y="239957"/>
                    </a:lnTo>
                    <a:lnTo>
                      <a:pt x="652595" y="239957"/>
                    </a:lnTo>
                    <a:lnTo>
                      <a:pt x="652595" y="238066"/>
                    </a:lnTo>
                    <a:lnTo>
                      <a:pt x="652595" y="224825"/>
                    </a:lnTo>
                    <a:cubicBezTo>
                      <a:pt x="650568" y="224825"/>
                      <a:pt x="650568" y="224825"/>
                      <a:pt x="651328" y="223203"/>
                    </a:cubicBezTo>
                    <a:lnTo>
                      <a:pt x="656648" y="211854"/>
                    </a:lnTo>
                    <a:cubicBezTo>
                      <a:pt x="656653" y="211871"/>
                      <a:pt x="656848" y="212545"/>
                      <a:pt x="664755" y="239957"/>
                    </a:cubicBezTo>
                    <a:lnTo>
                      <a:pt x="665515" y="239957"/>
                    </a:lnTo>
                    <a:lnTo>
                      <a:pt x="670835" y="239957"/>
                    </a:lnTo>
                    <a:lnTo>
                      <a:pt x="670835" y="134030"/>
                    </a:lnTo>
                    <a:lnTo>
                      <a:pt x="672355" y="134030"/>
                    </a:lnTo>
                    <a:lnTo>
                      <a:pt x="682995" y="134030"/>
                    </a:lnTo>
                    <a:lnTo>
                      <a:pt x="682995" y="86471"/>
                    </a:lnTo>
                    <a:lnTo>
                      <a:pt x="709342" y="86471"/>
                    </a:lnTo>
                    <a:lnTo>
                      <a:pt x="709342" y="64853"/>
                    </a:lnTo>
                    <a:lnTo>
                      <a:pt x="743796" y="64853"/>
                    </a:lnTo>
                    <a:lnTo>
                      <a:pt x="743796" y="67285"/>
                    </a:lnTo>
                    <a:lnTo>
                      <a:pt x="743796" y="84309"/>
                    </a:lnTo>
                    <a:lnTo>
                      <a:pt x="746076" y="84309"/>
                    </a:lnTo>
                    <a:lnTo>
                      <a:pt x="762036" y="84309"/>
                    </a:lnTo>
                    <a:lnTo>
                      <a:pt x="762036" y="131868"/>
                    </a:lnTo>
                    <a:lnTo>
                      <a:pt x="763049" y="131868"/>
                    </a:lnTo>
                    <a:lnTo>
                      <a:pt x="770143" y="131868"/>
                    </a:lnTo>
                    <a:lnTo>
                      <a:pt x="784330" y="136192"/>
                    </a:lnTo>
                    <a:lnTo>
                      <a:pt x="784330" y="175104"/>
                    </a:lnTo>
                    <a:lnTo>
                      <a:pt x="785343" y="175104"/>
                    </a:lnTo>
                    <a:lnTo>
                      <a:pt x="792436" y="175104"/>
                    </a:lnTo>
                    <a:lnTo>
                      <a:pt x="792436" y="176725"/>
                    </a:lnTo>
                    <a:lnTo>
                      <a:pt x="792436" y="188074"/>
                    </a:lnTo>
                    <a:lnTo>
                      <a:pt x="794463" y="188074"/>
                    </a:lnTo>
                    <a:lnTo>
                      <a:pt x="808650" y="188074"/>
                    </a:lnTo>
                    <a:lnTo>
                      <a:pt x="814730" y="194560"/>
                    </a:lnTo>
                    <a:lnTo>
                      <a:pt x="814730" y="216178"/>
                    </a:lnTo>
                    <a:lnTo>
                      <a:pt x="817010" y="216178"/>
                    </a:lnTo>
                    <a:lnTo>
                      <a:pt x="832970" y="216178"/>
                    </a:lnTo>
                    <a:lnTo>
                      <a:pt x="832970" y="217258"/>
                    </a:lnTo>
                    <a:lnTo>
                      <a:pt x="832970" y="224825"/>
                    </a:lnTo>
                    <a:lnTo>
                      <a:pt x="834237" y="224825"/>
                    </a:lnTo>
                    <a:lnTo>
                      <a:pt x="843104" y="224825"/>
                    </a:lnTo>
                    <a:lnTo>
                      <a:pt x="843104" y="226986"/>
                    </a:lnTo>
                    <a:lnTo>
                      <a:pt x="843104" y="242119"/>
                    </a:lnTo>
                    <a:cubicBezTo>
                      <a:pt x="847157" y="242119"/>
                      <a:pt x="847157" y="242119"/>
                      <a:pt x="847157" y="240227"/>
                    </a:cubicBezTo>
                    <a:lnTo>
                      <a:pt x="847157" y="226986"/>
                    </a:lnTo>
                    <a:lnTo>
                      <a:pt x="848170" y="226986"/>
                    </a:lnTo>
                    <a:lnTo>
                      <a:pt x="855264" y="226986"/>
                    </a:lnTo>
                    <a:lnTo>
                      <a:pt x="855264" y="228608"/>
                    </a:lnTo>
                    <a:lnTo>
                      <a:pt x="855264" y="239957"/>
                    </a:lnTo>
                    <a:lnTo>
                      <a:pt x="856024" y="239957"/>
                    </a:lnTo>
                    <a:lnTo>
                      <a:pt x="861344" y="239957"/>
                    </a:lnTo>
                    <a:cubicBezTo>
                      <a:pt x="861344" y="235634"/>
                      <a:pt x="861344" y="235634"/>
                      <a:pt x="909984" y="235634"/>
                    </a:cubicBezTo>
                    <a:lnTo>
                      <a:pt x="909984" y="236985"/>
                    </a:lnTo>
                    <a:lnTo>
                      <a:pt x="909984" y="246442"/>
                    </a:lnTo>
                    <a:lnTo>
                      <a:pt x="910744" y="246442"/>
                    </a:lnTo>
                    <a:lnTo>
                      <a:pt x="916065" y="246442"/>
                    </a:lnTo>
                    <a:lnTo>
                      <a:pt x="916065" y="248604"/>
                    </a:lnTo>
                    <a:lnTo>
                      <a:pt x="916065" y="263737"/>
                    </a:lnTo>
                    <a:cubicBezTo>
                      <a:pt x="916073" y="263733"/>
                      <a:pt x="916189" y="263655"/>
                      <a:pt x="918091" y="262386"/>
                    </a:cubicBezTo>
                    <a:lnTo>
                      <a:pt x="932278" y="252928"/>
                    </a:lnTo>
                    <a:cubicBezTo>
                      <a:pt x="932280" y="252909"/>
                      <a:pt x="932411" y="252034"/>
                      <a:pt x="938358" y="211854"/>
                    </a:cubicBezTo>
                    <a:cubicBezTo>
                      <a:pt x="938367" y="211852"/>
                      <a:pt x="938436" y="211826"/>
                      <a:pt x="939118" y="211584"/>
                    </a:cubicBezTo>
                    <a:lnTo>
                      <a:pt x="944438" y="209692"/>
                    </a:lnTo>
                    <a:cubicBezTo>
                      <a:pt x="944438" y="209676"/>
                      <a:pt x="944471" y="208615"/>
                      <a:pt x="946465" y="140515"/>
                    </a:cubicBezTo>
                    <a:cubicBezTo>
                      <a:pt x="946465" y="140533"/>
                      <a:pt x="946498" y="141624"/>
                      <a:pt x="948492" y="209692"/>
                    </a:cubicBezTo>
                    <a:cubicBezTo>
                      <a:pt x="948501" y="209695"/>
                      <a:pt x="948572" y="209720"/>
                      <a:pt x="949252" y="209962"/>
                    </a:cubicBezTo>
                    <a:lnTo>
                      <a:pt x="954572" y="211854"/>
                    </a:lnTo>
                    <a:lnTo>
                      <a:pt x="954572" y="125383"/>
                    </a:lnTo>
                    <a:cubicBezTo>
                      <a:pt x="958625" y="125383"/>
                      <a:pt x="958625" y="125383"/>
                      <a:pt x="958625" y="92956"/>
                    </a:cubicBezTo>
                    <a:lnTo>
                      <a:pt x="997132" y="92956"/>
                    </a:lnTo>
                    <a:lnTo>
                      <a:pt x="997132" y="125383"/>
                    </a:lnTo>
                    <a:lnTo>
                      <a:pt x="997892" y="125383"/>
                    </a:lnTo>
                    <a:lnTo>
                      <a:pt x="1003212" y="125383"/>
                    </a:lnTo>
                    <a:lnTo>
                      <a:pt x="1003212" y="43235"/>
                    </a:lnTo>
                    <a:lnTo>
                      <a:pt x="1004986" y="43235"/>
                    </a:lnTo>
                    <a:lnTo>
                      <a:pt x="1017399" y="43235"/>
                    </a:lnTo>
                    <a:lnTo>
                      <a:pt x="1017399" y="41344"/>
                    </a:lnTo>
                    <a:lnTo>
                      <a:pt x="1017399" y="28103"/>
                    </a:lnTo>
                    <a:lnTo>
                      <a:pt x="1039693" y="28103"/>
                    </a:lnTo>
                    <a:lnTo>
                      <a:pt x="1039693" y="27022"/>
                    </a:lnTo>
                    <a:lnTo>
                      <a:pt x="1039693" y="19456"/>
                    </a:lnTo>
                    <a:lnTo>
                      <a:pt x="1041466" y="19456"/>
                    </a:lnTo>
                    <a:lnTo>
                      <a:pt x="1053880" y="19456"/>
                    </a:lnTo>
                    <a:lnTo>
                      <a:pt x="1053880" y="20537"/>
                    </a:lnTo>
                    <a:lnTo>
                      <a:pt x="1053880" y="28103"/>
                    </a:lnTo>
                    <a:lnTo>
                      <a:pt x="1054640" y="28103"/>
                    </a:lnTo>
                    <a:lnTo>
                      <a:pt x="1059960" y="28103"/>
                    </a:lnTo>
                    <a:lnTo>
                      <a:pt x="1070093" y="23779"/>
                    </a:lnTo>
                    <a:lnTo>
                      <a:pt x="1074146" y="27022"/>
                    </a:lnTo>
                    <a:lnTo>
                      <a:pt x="1074146" y="19456"/>
                    </a:lnTo>
                    <a:lnTo>
                      <a:pt x="1076426" y="19456"/>
                    </a:lnTo>
                    <a:lnTo>
                      <a:pt x="1092387" y="19456"/>
                    </a:lnTo>
                    <a:lnTo>
                      <a:pt x="1092387" y="20537"/>
                    </a:lnTo>
                    <a:lnTo>
                      <a:pt x="1092387" y="28103"/>
                    </a:lnTo>
                    <a:lnTo>
                      <a:pt x="1122787" y="28103"/>
                    </a:lnTo>
                    <a:lnTo>
                      <a:pt x="1122787" y="29724"/>
                    </a:lnTo>
                    <a:lnTo>
                      <a:pt x="1122787" y="41074"/>
                    </a:lnTo>
                    <a:lnTo>
                      <a:pt x="1149134" y="41074"/>
                    </a:lnTo>
                    <a:lnTo>
                      <a:pt x="1149134" y="71338"/>
                    </a:lnTo>
                    <a:lnTo>
                      <a:pt x="1149894" y="71338"/>
                    </a:lnTo>
                    <a:lnTo>
                      <a:pt x="1155214" y="71338"/>
                    </a:lnTo>
                    <a:lnTo>
                      <a:pt x="1155214" y="72419"/>
                    </a:lnTo>
                    <a:lnTo>
                      <a:pt x="1155214" y="79986"/>
                    </a:lnTo>
                    <a:cubicBezTo>
                      <a:pt x="1159268" y="79986"/>
                      <a:pt x="1159268" y="79986"/>
                      <a:pt x="1159268" y="110250"/>
                    </a:cubicBezTo>
                    <a:lnTo>
                      <a:pt x="1160028" y="110250"/>
                    </a:lnTo>
                    <a:lnTo>
                      <a:pt x="1165348" y="110250"/>
                    </a:lnTo>
                    <a:lnTo>
                      <a:pt x="1165348" y="111061"/>
                    </a:lnTo>
                    <a:lnTo>
                      <a:pt x="1165348" y="116736"/>
                    </a:lnTo>
                    <a:lnTo>
                      <a:pt x="1166361" y="116736"/>
                    </a:lnTo>
                    <a:lnTo>
                      <a:pt x="1173454" y="116736"/>
                    </a:lnTo>
                    <a:lnTo>
                      <a:pt x="1173454" y="147001"/>
                    </a:lnTo>
                    <a:lnTo>
                      <a:pt x="1175481" y="147001"/>
                    </a:lnTo>
                    <a:lnTo>
                      <a:pt x="1189668" y="147001"/>
                    </a:lnTo>
                    <a:lnTo>
                      <a:pt x="1189668" y="170780"/>
                    </a:lnTo>
                    <a:cubicBezTo>
                      <a:pt x="1191695" y="170780"/>
                      <a:pt x="1191695" y="170780"/>
                      <a:pt x="1191695" y="172401"/>
                    </a:cubicBezTo>
                    <a:lnTo>
                      <a:pt x="1191695" y="183751"/>
                    </a:lnTo>
                    <a:lnTo>
                      <a:pt x="1192455" y="183751"/>
                    </a:lnTo>
                    <a:lnTo>
                      <a:pt x="1197775" y="183751"/>
                    </a:lnTo>
                    <a:lnTo>
                      <a:pt x="1197775" y="207530"/>
                    </a:lnTo>
                    <a:lnTo>
                      <a:pt x="1199041" y="207530"/>
                    </a:lnTo>
                    <a:lnTo>
                      <a:pt x="1207908" y="207530"/>
                    </a:lnTo>
                    <a:cubicBezTo>
                      <a:pt x="1209935" y="209692"/>
                      <a:pt x="1209935" y="209692"/>
                      <a:pt x="1209935" y="211584"/>
                    </a:cubicBezTo>
                    <a:lnTo>
                      <a:pt x="1209935" y="224825"/>
                    </a:lnTo>
                    <a:cubicBezTo>
                      <a:pt x="1209940" y="224818"/>
                      <a:pt x="1210027" y="224711"/>
                      <a:pt x="1211455" y="222933"/>
                    </a:cubicBezTo>
                    <a:lnTo>
                      <a:pt x="1222095" y="209692"/>
                    </a:lnTo>
                    <a:lnTo>
                      <a:pt x="1250469" y="209692"/>
                    </a:lnTo>
                    <a:lnTo>
                      <a:pt x="1250469" y="296163"/>
                    </a:lnTo>
                    <a:lnTo>
                      <a:pt x="1251229" y="296163"/>
                    </a:lnTo>
                    <a:lnTo>
                      <a:pt x="1256549" y="296163"/>
                    </a:lnTo>
                    <a:cubicBezTo>
                      <a:pt x="1256553" y="296155"/>
                      <a:pt x="1256612" y="296055"/>
                      <a:pt x="1257309" y="294812"/>
                    </a:cubicBezTo>
                    <a:lnTo>
                      <a:pt x="1262629" y="285354"/>
                    </a:lnTo>
                    <a:lnTo>
                      <a:pt x="1262629" y="287246"/>
                    </a:lnTo>
                    <a:lnTo>
                      <a:pt x="1262629" y="300487"/>
                    </a:lnTo>
                    <a:cubicBezTo>
                      <a:pt x="1266682" y="300487"/>
                      <a:pt x="1266682" y="300487"/>
                      <a:pt x="1266682" y="255090"/>
                    </a:cubicBezTo>
                    <a:lnTo>
                      <a:pt x="1267442" y="255090"/>
                    </a:lnTo>
                    <a:lnTo>
                      <a:pt x="1272762" y="255090"/>
                    </a:lnTo>
                    <a:lnTo>
                      <a:pt x="1272762" y="190236"/>
                    </a:lnTo>
                    <a:lnTo>
                      <a:pt x="1273776" y="190236"/>
                    </a:lnTo>
                    <a:lnTo>
                      <a:pt x="1280869" y="190236"/>
                    </a:lnTo>
                    <a:cubicBezTo>
                      <a:pt x="1280875" y="190215"/>
                      <a:pt x="1281139" y="189275"/>
                      <a:pt x="1293029" y="147001"/>
                    </a:cubicBezTo>
                    <a:lnTo>
                      <a:pt x="1294296" y="147001"/>
                    </a:lnTo>
                    <a:lnTo>
                      <a:pt x="1303163" y="147001"/>
                    </a:lnTo>
                    <a:cubicBezTo>
                      <a:pt x="1303168" y="147024"/>
                      <a:pt x="1303394" y="147990"/>
                      <a:pt x="1313296" y="190236"/>
                    </a:cubicBezTo>
                    <a:lnTo>
                      <a:pt x="1314309" y="190236"/>
                    </a:lnTo>
                    <a:lnTo>
                      <a:pt x="1321403" y="190236"/>
                    </a:lnTo>
                    <a:lnTo>
                      <a:pt x="1321403" y="229148"/>
                    </a:lnTo>
                    <a:lnTo>
                      <a:pt x="1323176" y="229148"/>
                    </a:lnTo>
                    <a:lnTo>
                      <a:pt x="1335590" y="229148"/>
                    </a:lnTo>
                    <a:lnTo>
                      <a:pt x="1335590" y="231310"/>
                    </a:lnTo>
                    <a:lnTo>
                      <a:pt x="1335590" y="246442"/>
                    </a:lnTo>
                    <a:cubicBezTo>
                      <a:pt x="1339643" y="246442"/>
                      <a:pt x="1339643" y="246442"/>
                      <a:pt x="1339643" y="244281"/>
                    </a:cubicBezTo>
                    <a:lnTo>
                      <a:pt x="1339643" y="229148"/>
                    </a:lnTo>
                    <a:lnTo>
                      <a:pt x="1341163" y="229148"/>
                    </a:lnTo>
                    <a:lnTo>
                      <a:pt x="1351803" y="229148"/>
                    </a:lnTo>
                    <a:lnTo>
                      <a:pt x="1351803" y="230769"/>
                    </a:lnTo>
                    <a:lnTo>
                      <a:pt x="1351803" y="242119"/>
                    </a:lnTo>
                    <a:lnTo>
                      <a:pt x="1382204" y="242119"/>
                    </a:lnTo>
                    <a:lnTo>
                      <a:pt x="1382204" y="205369"/>
                    </a:lnTo>
                    <a:lnTo>
                      <a:pt x="1383470" y="205369"/>
                    </a:lnTo>
                    <a:lnTo>
                      <a:pt x="1392337" y="205369"/>
                    </a:lnTo>
                    <a:lnTo>
                      <a:pt x="1392337" y="226986"/>
                    </a:lnTo>
                    <a:cubicBezTo>
                      <a:pt x="1394364" y="226986"/>
                      <a:pt x="1394364" y="226986"/>
                      <a:pt x="1394364" y="194560"/>
                    </a:cubicBezTo>
                    <a:lnTo>
                      <a:pt x="1416657" y="194560"/>
                    </a:lnTo>
                    <a:lnTo>
                      <a:pt x="1416657" y="192938"/>
                    </a:lnTo>
                    <a:lnTo>
                      <a:pt x="1416657" y="181589"/>
                    </a:lnTo>
                    <a:lnTo>
                      <a:pt x="1417417" y="181589"/>
                    </a:lnTo>
                    <a:lnTo>
                      <a:pt x="1422737" y="181589"/>
                    </a:lnTo>
                    <a:lnTo>
                      <a:pt x="1422737" y="179698"/>
                    </a:lnTo>
                    <a:lnTo>
                      <a:pt x="1422737" y="166457"/>
                    </a:lnTo>
                    <a:lnTo>
                      <a:pt x="1426791" y="172942"/>
                    </a:lnTo>
                    <a:lnTo>
                      <a:pt x="1429071" y="172942"/>
                    </a:lnTo>
                    <a:lnTo>
                      <a:pt x="1445031" y="172942"/>
                    </a:lnTo>
                    <a:lnTo>
                      <a:pt x="1445031" y="172131"/>
                    </a:lnTo>
                    <a:lnTo>
                      <a:pt x="1445031" y="166457"/>
                    </a:lnTo>
                    <a:lnTo>
                      <a:pt x="1445791" y="166457"/>
                    </a:lnTo>
                    <a:lnTo>
                      <a:pt x="1451111" y="166457"/>
                    </a:lnTo>
                    <a:lnTo>
                      <a:pt x="1451111" y="167808"/>
                    </a:lnTo>
                    <a:lnTo>
                      <a:pt x="1451111" y="177266"/>
                    </a:lnTo>
                    <a:lnTo>
                      <a:pt x="1489618" y="177266"/>
                    </a:lnTo>
                    <a:lnTo>
                      <a:pt x="1489618" y="315619"/>
                    </a:lnTo>
                    <a:lnTo>
                      <a:pt x="1491138" y="315619"/>
                    </a:lnTo>
                    <a:lnTo>
                      <a:pt x="1501778" y="315619"/>
                    </a:lnTo>
                    <a:lnTo>
                      <a:pt x="1501778" y="302649"/>
                    </a:lnTo>
                    <a:lnTo>
                      <a:pt x="1505832" y="302649"/>
                    </a:lnTo>
                    <a:lnTo>
                      <a:pt x="1505832" y="315619"/>
                    </a:lnTo>
                    <a:lnTo>
                      <a:pt x="1536232" y="315619"/>
                    </a:lnTo>
                    <a:lnTo>
                      <a:pt x="1536232" y="285354"/>
                    </a:lnTo>
                    <a:lnTo>
                      <a:pt x="1548392" y="285354"/>
                    </a:lnTo>
                    <a:lnTo>
                      <a:pt x="1560552" y="283193"/>
                    </a:lnTo>
                    <a:cubicBezTo>
                      <a:pt x="1562579" y="283193"/>
                      <a:pt x="1562579" y="285354"/>
                      <a:pt x="1564606" y="285354"/>
                    </a:cubicBezTo>
                    <a:lnTo>
                      <a:pt x="1574739" y="285354"/>
                    </a:lnTo>
                    <a:lnTo>
                      <a:pt x="1574739" y="315619"/>
                    </a:lnTo>
                    <a:lnTo>
                      <a:pt x="1582846" y="315619"/>
                    </a:lnTo>
                    <a:lnTo>
                      <a:pt x="1582846" y="332914"/>
                    </a:lnTo>
                    <a:lnTo>
                      <a:pt x="1592182" y="333819"/>
                    </a:lnTo>
                    <a:lnTo>
                      <a:pt x="1605140" y="333819"/>
                    </a:lnTo>
                    <a:lnTo>
                      <a:pt x="1605140" y="317781"/>
                    </a:lnTo>
                    <a:lnTo>
                      <a:pt x="1673096" y="317781"/>
                    </a:lnTo>
                    <a:lnTo>
                      <a:pt x="1673096" y="232528"/>
                    </a:lnTo>
                    <a:lnTo>
                      <a:pt x="1745104" y="232528"/>
                    </a:lnTo>
                    <a:lnTo>
                      <a:pt x="1745104" y="311296"/>
                    </a:lnTo>
                    <a:lnTo>
                      <a:pt x="1747008" y="311296"/>
                    </a:lnTo>
                    <a:lnTo>
                      <a:pt x="1748250" y="333819"/>
                    </a:lnTo>
                    <a:lnTo>
                      <a:pt x="1757926" y="333819"/>
                    </a:lnTo>
                    <a:cubicBezTo>
                      <a:pt x="1758462" y="326605"/>
                      <a:pt x="1759168" y="318951"/>
                      <a:pt x="1759168" y="311296"/>
                    </a:cubicBezTo>
                    <a:lnTo>
                      <a:pt x="1765248" y="311296"/>
                    </a:lnTo>
                    <a:lnTo>
                      <a:pt x="1766490" y="333819"/>
                    </a:lnTo>
                    <a:lnTo>
                      <a:pt x="1817112" y="333819"/>
                    </a:lnTo>
                    <a:lnTo>
                      <a:pt x="1817112" y="170791"/>
                    </a:lnTo>
                    <a:lnTo>
                      <a:pt x="2014439" y="170791"/>
                    </a:lnTo>
                    <a:lnTo>
                      <a:pt x="2014439" y="333819"/>
                    </a:lnTo>
                    <a:lnTo>
                      <a:pt x="2033136" y="333819"/>
                    </a:lnTo>
                    <a:lnTo>
                      <a:pt x="2033136" y="251126"/>
                    </a:lnTo>
                    <a:lnTo>
                      <a:pt x="2128256" y="251126"/>
                    </a:lnTo>
                    <a:cubicBezTo>
                      <a:pt x="2152853" y="240257"/>
                      <a:pt x="2161167" y="196782"/>
                      <a:pt x="2180720" y="185913"/>
                    </a:cubicBezTo>
                    <a:lnTo>
                      <a:pt x="2245574" y="185913"/>
                    </a:lnTo>
                    <a:lnTo>
                      <a:pt x="2245574" y="261575"/>
                    </a:lnTo>
                    <a:lnTo>
                      <a:pt x="2253681" y="261575"/>
                    </a:lnTo>
                    <a:cubicBezTo>
                      <a:pt x="2253681" y="259413"/>
                      <a:pt x="2255708" y="257251"/>
                      <a:pt x="2255708" y="255090"/>
                    </a:cubicBezTo>
                    <a:lnTo>
                      <a:pt x="2261788" y="255090"/>
                    </a:lnTo>
                    <a:cubicBezTo>
                      <a:pt x="2261788" y="257251"/>
                      <a:pt x="2261788" y="259413"/>
                      <a:pt x="2263815" y="263737"/>
                    </a:cubicBezTo>
                    <a:lnTo>
                      <a:pt x="2275975" y="263737"/>
                    </a:lnTo>
                    <a:lnTo>
                      <a:pt x="2275975" y="257251"/>
                    </a:lnTo>
                    <a:lnTo>
                      <a:pt x="2298268" y="257251"/>
                    </a:lnTo>
                    <a:lnTo>
                      <a:pt x="2298268" y="263737"/>
                    </a:lnTo>
                    <a:lnTo>
                      <a:pt x="2318535" y="263737"/>
                    </a:lnTo>
                    <a:lnTo>
                      <a:pt x="2318535" y="309134"/>
                    </a:lnTo>
                    <a:lnTo>
                      <a:pt x="2332722" y="309134"/>
                    </a:lnTo>
                    <a:lnTo>
                      <a:pt x="2332722" y="296163"/>
                    </a:lnTo>
                    <a:lnTo>
                      <a:pt x="2348936" y="296163"/>
                    </a:lnTo>
                    <a:lnTo>
                      <a:pt x="2348936" y="116736"/>
                    </a:lnTo>
                    <a:lnTo>
                      <a:pt x="2355016" y="110250"/>
                    </a:lnTo>
                    <a:lnTo>
                      <a:pt x="2427977" y="110250"/>
                    </a:lnTo>
                    <a:lnTo>
                      <a:pt x="2427977" y="118898"/>
                    </a:lnTo>
                    <a:lnTo>
                      <a:pt x="2438110" y="118898"/>
                    </a:lnTo>
                    <a:lnTo>
                      <a:pt x="2438110" y="233472"/>
                    </a:lnTo>
                    <a:lnTo>
                      <a:pt x="2460404" y="233472"/>
                    </a:lnTo>
                    <a:lnTo>
                      <a:pt x="2460404" y="166457"/>
                    </a:lnTo>
                    <a:lnTo>
                      <a:pt x="2486751" y="166457"/>
                    </a:lnTo>
                    <a:cubicBezTo>
                      <a:pt x="2488777" y="166457"/>
                      <a:pt x="2488777" y="164295"/>
                      <a:pt x="2490804" y="162133"/>
                    </a:cubicBezTo>
                    <a:lnTo>
                      <a:pt x="2498911" y="162133"/>
                    </a:lnTo>
                    <a:cubicBezTo>
                      <a:pt x="2500937" y="164295"/>
                      <a:pt x="2500937" y="166457"/>
                      <a:pt x="2502964" y="166457"/>
                    </a:cubicBezTo>
                    <a:lnTo>
                      <a:pt x="2525258" y="166457"/>
                    </a:lnTo>
                    <a:lnTo>
                      <a:pt x="2525258" y="49721"/>
                    </a:lnTo>
                    <a:cubicBezTo>
                      <a:pt x="2525272" y="49718"/>
                      <a:pt x="2526139" y="49554"/>
                      <a:pt x="2582005" y="38912"/>
                    </a:cubicBezTo>
                    <a:lnTo>
                      <a:pt x="2582005" y="39993"/>
                    </a:lnTo>
                    <a:lnTo>
                      <a:pt x="2582005" y="47559"/>
                    </a:lnTo>
                    <a:lnTo>
                      <a:pt x="2608352" y="47559"/>
                    </a:lnTo>
                    <a:lnTo>
                      <a:pt x="2608352" y="302649"/>
                    </a:lnTo>
                    <a:lnTo>
                      <a:pt x="2630646" y="302649"/>
                    </a:lnTo>
                    <a:lnTo>
                      <a:pt x="2630646" y="298325"/>
                    </a:lnTo>
                    <a:lnTo>
                      <a:pt x="2642806" y="298325"/>
                    </a:lnTo>
                    <a:lnTo>
                      <a:pt x="2642806" y="302649"/>
                    </a:lnTo>
                    <a:lnTo>
                      <a:pt x="2667126" y="302649"/>
                    </a:lnTo>
                    <a:lnTo>
                      <a:pt x="2667126" y="289678"/>
                    </a:lnTo>
                    <a:lnTo>
                      <a:pt x="2695500" y="289678"/>
                    </a:lnTo>
                    <a:cubicBezTo>
                      <a:pt x="2699553" y="285354"/>
                      <a:pt x="2703607" y="285354"/>
                      <a:pt x="2707660" y="285354"/>
                    </a:cubicBezTo>
                    <a:cubicBezTo>
                      <a:pt x="2713740" y="289678"/>
                      <a:pt x="2721847" y="289678"/>
                      <a:pt x="2727927" y="289678"/>
                    </a:cubicBezTo>
                    <a:lnTo>
                      <a:pt x="2727927" y="272384"/>
                    </a:lnTo>
                    <a:lnTo>
                      <a:pt x="2736034" y="272384"/>
                    </a:lnTo>
                    <a:lnTo>
                      <a:pt x="2736034" y="259413"/>
                    </a:lnTo>
                    <a:lnTo>
                      <a:pt x="2792781" y="259413"/>
                    </a:lnTo>
                    <a:lnTo>
                      <a:pt x="2792781" y="229148"/>
                    </a:lnTo>
                    <a:lnTo>
                      <a:pt x="2811021" y="229148"/>
                    </a:lnTo>
                    <a:lnTo>
                      <a:pt x="2811021" y="222663"/>
                    </a:lnTo>
                    <a:lnTo>
                      <a:pt x="2823181" y="222663"/>
                    </a:lnTo>
                    <a:lnTo>
                      <a:pt x="2823181" y="229148"/>
                    </a:lnTo>
                    <a:lnTo>
                      <a:pt x="2839395" y="229148"/>
                    </a:lnTo>
                    <a:lnTo>
                      <a:pt x="2839395" y="278869"/>
                    </a:lnTo>
                    <a:lnTo>
                      <a:pt x="2871822" y="278869"/>
                    </a:lnTo>
                    <a:lnTo>
                      <a:pt x="2871822" y="252928"/>
                    </a:lnTo>
                    <a:lnTo>
                      <a:pt x="2910329" y="252928"/>
                    </a:lnTo>
                    <a:lnTo>
                      <a:pt x="2910329" y="222663"/>
                    </a:lnTo>
                    <a:lnTo>
                      <a:pt x="2958970" y="222663"/>
                    </a:lnTo>
                    <a:cubicBezTo>
                      <a:pt x="2959793" y="378235"/>
                      <a:pt x="2960615" y="533807"/>
                      <a:pt x="2961438" y="689379"/>
                    </a:cubicBezTo>
                    <a:lnTo>
                      <a:pt x="2054" y="687046"/>
                    </a:lnTo>
                    <a:cubicBezTo>
                      <a:pt x="1369" y="539482"/>
                      <a:pt x="685" y="400492"/>
                      <a:pt x="0" y="252928"/>
                    </a:cubicBezTo>
                    <a:lnTo>
                      <a:pt x="20267" y="252928"/>
                    </a:lnTo>
                    <a:cubicBezTo>
                      <a:pt x="20271" y="252922"/>
                      <a:pt x="20308" y="252840"/>
                      <a:pt x="20774" y="251847"/>
                    </a:cubicBezTo>
                    <a:lnTo>
                      <a:pt x="24320" y="244281"/>
                    </a:lnTo>
                    <a:cubicBezTo>
                      <a:pt x="24329" y="244282"/>
                      <a:pt x="24442" y="244300"/>
                      <a:pt x="26094" y="244551"/>
                    </a:cubicBezTo>
                    <a:lnTo>
                      <a:pt x="38507" y="246442"/>
                    </a:lnTo>
                    <a:cubicBezTo>
                      <a:pt x="38510" y="246452"/>
                      <a:pt x="38548" y="246553"/>
                      <a:pt x="39014" y="247794"/>
                    </a:cubicBezTo>
                    <a:lnTo>
                      <a:pt x="42560" y="257251"/>
                    </a:lnTo>
                    <a:cubicBezTo>
                      <a:pt x="42574" y="257252"/>
                      <a:pt x="43170" y="257302"/>
                      <a:pt x="68907" y="259413"/>
                    </a:cubicBezTo>
                    <a:lnTo>
                      <a:pt x="68907" y="136192"/>
                    </a:lnTo>
                    <a:lnTo>
                      <a:pt x="70934" y="136192"/>
                    </a:lnTo>
                    <a:lnTo>
                      <a:pt x="85121" y="136192"/>
                    </a:lnTo>
                    <a:lnTo>
                      <a:pt x="85121" y="0"/>
                    </a:lnTo>
                    <a:lnTo>
                      <a:pt x="86894" y="0"/>
                    </a:lnTo>
                    <a:lnTo>
                      <a:pt x="99308"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7" name="자유형: 도형 52">
                <a:extLst>
                  <a:ext uri="{FF2B5EF4-FFF2-40B4-BE49-F238E27FC236}">
                    <a16:creationId xmlns:a16="http://schemas.microsoft.com/office/drawing/2014/main" id="{7D42341A-B475-44DC-A786-5CF2613F89D5}"/>
                  </a:ext>
                </a:extLst>
              </p:cNvPr>
              <p:cNvSpPr/>
              <p:nvPr/>
            </p:nvSpPr>
            <p:spPr>
              <a:xfrm>
                <a:off x="8996212" y="1412530"/>
                <a:ext cx="3195788" cy="1160647"/>
              </a:xfrm>
              <a:custGeom>
                <a:avLst/>
                <a:gdLst>
                  <a:gd name="connsiteX0" fmla="*/ 160109 w 3195788"/>
                  <a:gd name="connsiteY0" fmla="*/ 0 h 1160647"/>
                  <a:gd name="connsiteX1" fmla="*/ 162135 w 3195788"/>
                  <a:gd name="connsiteY1" fmla="*/ 246443 h 1160647"/>
                  <a:gd name="connsiteX2" fmla="*/ 200642 w 3195788"/>
                  <a:gd name="connsiteY2" fmla="*/ 326429 h 1160647"/>
                  <a:gd name="connsiteX3" fmla="*/ 202669 w 3195788"/>
                  <a:gd name="connsiteY3" fmla="*/ 326429 h 1160647"/>
                  <a:gd name="connsiteX4" fmla="*/ 216856 w 3195788"/>
                  <a:gd name="connsiteY4" fmla="*/ 326429 h 1160647"/>
                  <a:gd name="connsiteX5" fmla="*/ 216856 w 3195788"/>
                  <a:gd name="connsiteY5" fmla="*/ 350208 h 1160647"/>
                  <a:gd name="connsiteX6" fmla="*/ 217363 w 3195788"/>
                  <a:gd name="connsiteY6" fmla="*/ 351019 h 1160647"/>
                  <a:gd name="connsiteX7" fmla="*/ 220909 w 3195788"/>
                  <a:gd name="connsiteY7" fmla="*/ 356694 h 1160647"/>
                  <a:gd name="connsiteX8" fmla="*/ 220909 w 3195788"/>
                  <a:gd name="connsiteY8" fmla="*/ 471268 h 1160647"/>
                  <a:gd name="connsiteX9" fmla="*/ 223189 w 3195788"/>
                  <a:gd name="connsiteY9" fmla="*/ 471268 h 1160647"/>
                  <a:gd name="connsiteX10" fmla="*/ 239150 w 3195788"/>
                  <a:gd name="connsiteY10" fmla="*/ 471268 h 1160647"/>
                  <a:gd name="connsiteX11" fmla="*/ 239150 w 3195788"/>
                  <a:gd name="connsiteY11" fmla="*/ 611783 h 1160647"/>
                  <a:gd name="connsiteX12" fmla="*/ 240670 w 3195788"/>
                  <a:gd name="connsiteY12" fmla="*/ 611513 h 1160647"/>
                  <a:gd name="connsiteX13" fmla="*/ 251310 w 3195788"/>
                  <a:gd name="connsiteY13" fmla="*/ 609622 h 1160647"/>
                  <a:gd name="connsiteX14" fmla="*/ 249283 w 3195788"/>
                  <a:gd name="connsiteY14" fmla="*/ 698254 h 1160647"/>
                  <a:gd name="connsiteX15" fmla="*/ 250803 w 3195788"/>
                  <a:gd name="connsiteY15" fmla="*/ 698525 h 1160647"/>
                  <a:gd name="connsiteX16" fmla="*/ 261443 w 3195788"/>
                  <a:gd name="connsiteY16" fmla="*/ 700416 h 1160647"/>
                  <a:gd name="connsiteX17" fmla="*/ 261696 w 3195788"/>
                  <a:gd name="connsiteY17" fmla="*/ 701227 h 1160647"/>
                  <a:gd name="connsiteX18" fmla="*/ 263470 w 3195788"/>
                  <a:gd name="connsiteY18" fmla="*/ 706902 h 1160647"/>
                  <a:gd name="connsiteX19" fmla="*/ 264230 w 3195788"/>
                  <a:gd name="connsiteY19" fmla="*/ 704470 h 1160647"/>
                  <a:gd name="connsiteX20" fmla="*/ 269550 w 3195788"/>
                  <a:gd name="connsiteY20" fmla="*/ 687446 h 1160647"/>
                  <a:gd name="connsiteX21" fmla="*/ 271323 w 3195788"/>
                  <a:gd name="connsiteY21" fmla="*/ 687446 h 1160647"/>
                  <a:gd name="connsiteX22" fmla="*/ 283737 w 3195788"/>
                  <a:gd name="connsiteY22" fmla="*/ 687446 h 1160647"/>
                  <a:gd name="connsiteX23" fmla="*/ 283737 w 3195788"/>
                  <a:gd name="connsiteY23" fmla="*/ 719872 h 1160647"/>
                  <a:gd name="connsiteX24" fmla="*/ 284750 w 3195788"/>
                  <a:gd name="connsiteY24" fmla="*/ 720413 h 1160647"/>
                  <a:gd name="connsiteX25" fmla="*/ 291844 w 3195788"/>
                  <a:gd name="connsiteY25" fmla="*/ 724196 h 1160647"/>
                  <a:gd name="connsiteX26" fmla="*/ 291844 w 3195788"/>
                  <a:gd name="connsiteY26" fmla="*/ 725547 h 1160647"/>
                  <a:gd name="connsiteX27" fmla="*/ 291844 w 3195788"/>
                  <a:gd name="connsiteY27" fmla="*/ 735005 h 1160647"/>
                  <a:gd name="connsiteX28" fmla="*/ 336431 w 3195788"/>
                  <a:gd name="connsiteY28" fmla="*/ 735005 h 1160647"/>
                  <a:gd name="connsiteX29" fmla="*/ 336431 w 3195788"/>
                  <a:gd name="connsiteY29" fmla="*/ 736086 h 1160647"/>
                  <a:gd name="connsiteX30" fmla="*/ 336431 w 3195788"/>
                  <a:gd name="connsiteY30" fmla="*/ 743652 h 1160647"/>
                  <a:gd name="connsiteX31" fmla="*/ 338457 w 3195788"/>
                  <a:gd name="connsiteY31" fmla="*/ 743652 h 1160647"/>
                  <a:gd name="connsiteX32" fmla="*/ 352644 w 3195788"/>
                  <a:gd name="connsiteY32" fmla="*/ 743652 h 1160647"/>
                  <a:gd name="connsiteX33" fmla="*/ 352644 w 3195788"/>
                  <a:gd name="connsiteY33" fmla="*/ 713387 h 1160647"/>
                  <a:gd name="connsiteX34" fmla="*/ 397231 w 3195788"/>
                  <a:gd name="connsiteY34" fmla="*/ 713387 h 1160647"/>
                  <a:gd name="connsiteX35" fmla="*/ 397231 w 3195788"/>
                  <a:gd name="connsiteY35" fmla="*/ 712036 h 1160647"/>
                  <a:gd name="connsiteX36" fmla="*/ 397231 w 3195788"/>
                  <a:gd name="connsiteY36" fmla="*/ 702578 h 1160647"/>
                  <a:gd name="connsiteX37" fmla="*/ 398245 w 3195788"/>
                  <a:gd name="connsiteY37" fmla="*/ 702578 h 1160647"/>
                  <a:gd name="connsiteX38" fmla="*/ 405338 w 3195788"/>
                  <a:gd name="connsiteY38" fmla="*/ 702578 h 1160647"/>
                  <a:gd name="connsiteX39" fmla="*/ 405338 w 3195788"/>
                  <a:gd name="connsiteY39" fmla="*/ 700687 h 1160647"/>
                  <a:gd name="connsiteX40" fmla="*/ 405338 w 3195788"/>
                  <a:gd name="connsiteY40" fmla="*/ 687446 h 1160647"/>
                  <a:gd name="connsiteX41" fmla="*/ 406098 w 3195788"/>
                  <a:gd name="connsiteY41" fmla="*/ 687446 h 1160647"/>
                  <a:gd name="connsiteX42" fmla="*/ 411418 w 3195788"/>
                  <a:gd name="connsiteY42" fmla="*/ 687446 h 1160647"/>
                  <a:gd name="connsiteX43" fmla="*/ 411418 w 3195788"/>
                  <a:gd name="connsiteY43" fmla="*/ 686365 h 1160647"/>
                  <a:gd name="connsiteX44" fmla="*/ 411418 w 3195788"/>
                  <a:gd name="connsiteY44" fmla="*/ 678798 h 1160647"/>
                  <a:gd name="connsiteX45" fmla="*/ 413445 w 3195788"/>
                  <a:gd name="connsiteY45" fmla="*/ 678798 h 1160647"/>
                  <a:gd name="connsiteX46" fmla="*/ 427632 w 3195788"/>
                  <a:gd name="connsiteY46" fmla="*/ 678798 h 1160647"/>
                  <a:gd name="connsiteX47" fmla="*/ 427632 w 3195788"/>
                  <a:gd name="connsiteY47" fmla="*/ 679879 h 1160647"/>
                  <a:gd name="connsiteX48" fmla="*/ 427632 w 3195788"/>
                  <a:gd name="connsiteY48" fmla="*/ 687446 h 1160647"/>
                  <a:gd name="connsiteX49" fmla="*/ 449925 w 3195788"/>
                  <a:gd name="connsiteY49" fmla="*/ 687446 h 1160647"/>
                  <a:gd name="connsiteX50" fmla="*/ 449925 w 3195788"/>
                  <a:gd name="connsiteY50" fmla="*/ 685554 h 1160647"/>
                  <a:gd name="connsiteX51" fmla="*/ 449925 w 3195788"/>
                  <a:gd name="connsiteY51" fmla="*/ 672313 h 1160647"/>
                  <a:gd name="connsiteX52" fmla="*/ 451699 w 3195788"/>
                  <a:gd name="connsiteY52" fmla="*/ 672313 h 1160647"/>
                  <a:gd name="connsiteX53" fmla="*/ 464112 w 3195788"/>
                  <a:gd name="connsiteY53" fmla="*/ 672313 h 1160647"/>
                  <a:gd name="connsiteX54" fmla="*/ 464112 w 3195788"/>
                  <a:gd name="connsiteY54" fmla="*/ 696093 h 1160647"/>
                  <a:gd name="connsiteX55" fmla="*/ 465126 w 3195788"/>
                  <a:gd name="connsiteY55" fmla="*/ 696093 h 1160647"/>
                  <a:gd name="connsiteX56" fmla="*/ 472219 w 3195788"/>
                  <a:gd name="connsiteY56" fmla="*/ 696093 h 1160647"/>
                  <a:gd name="connsiteX57" fmla="*/ 472219 w 3195788"/>
                  <a:gd name="connsiteY57" fmla="*/ 695012 h 1160647"/>
                  <a:gd name="connsiteX58" fmla="*/ 472219 w 3195788"/>
                  <a:gd name="connsiteY58" fmla="*/ 687446 h 1160647"/>
                  <a:gd name="connsiteX59" fmla="*/ 473992 w 3195788"/>
                  <a:gd name="connsiteY59" fmla="*/ 687446 h 1160647"/>
                  <a:gd name="connsiteX60" fmla="*/ 486406 w 3195788"/>
                  <a:gd name="connsiteY60" fmla="*/ 687446 h 1160647"/>
                  <a:gd name="connsiteX61" fmla="*/ 486406 w 3195788"/>
                  <a:gd name="connsiteY61" fmla="*/ 713387 h 1160647"/>
                  <a:gd name="connsiteX62" fmla="*/ 488433 w 3195788"/>
                  <a:gd name="connsiteY62" fmla="*/ 713387 h 1160647"/>
                  <a:gd name="connsiteX63" fmla="*/ 502619 w 3195788"/>
                  <a:gd name="connsiteY63" fmla="*/ 713387 h 1160647"/>
                  <a:gd name="connsiteX64" fmla="*/ 502619 w 3195788"/>
                  <a:gd name="connsiteY64" fmla="*/ 715008 h 1160647"/>
                  <a:gd name="connsiteX65" fmla="*/ 502619 w 3195788"/>
                  <a:gd name="connsiteY65" fmla="*/ 726358 h 1160647"/>
                  <a:gd name="connsiteX66" fmla="*/ 503379 w 3195788"/>
                  <a:gd name="connsiteY66" fmla="*/ 726358 h 1160647"/>
                  <a:gd name="connsiteX67" fmla="*/ 508700 w 3195788"/>
                  <a:gd name="connsiteY67" fmla="*/ 726358 h 1160647"/>
                  <a:gd name="connsiteX68" fmla="*/ 508700 w 3195788"/>
                  <a:gd name="connsiteY68" fmla="*/ 725547 h 1160647"/>
                  <a:gd name="connsiteX69" fmla="*/ 508700 w 3195788"/>
                  <a:gd name="connsiteY69" fmla="*/ 719872 h 1160647"/>
                  <a:gd name="connsiteX70" fmla="*/ 539100 w 3195788"/>
                  <a:gd name="connsiteY70" fmla="*/ 719872 h 1160647"/>
                  <a:gd name="connsiteX71" fmla="*/ 539100 w 3195788"/>
                  <a:gd name="connsiteY71" fmla="*/ 743652 h 1160647"/>
                  <a:gd name="connsiteX72" fmla="*/ 540113 w 3195788"/>
                  <a:gd name="connsiteY72" fmla="*/ 743652 h 1160647"/>
                  <a:gd name="connsiteX73" fmla="*/ 547207 w 3195788"/>
                  <a:gd name="connsiteY73" fmla="*/ 743652 h 1160647"/>
                  <a:gd name="connsiteX74" fmla="*/ 547207 w 3195788"/>
                  <a:gd name="connsiteY74" fmla="*/ 744733 h 1160647"/>
                  <a:gd name="connsiteX75" fmla="*/ 547207 w 3195788"/>
                  <a:gd name="connsiteY75" fmla="*/ 752299 h 1160647"/>
                  <a:gd name="connsiteX76" fmla="*/ 547967 w 3195788"/>
                  <a:gd name="connsiteY76" fmla="*/ 752299 h 1160647"/>
                  <a:gd name="connsiteX77" fmla="*/ 553287 w 3195788"/>
                  <a:gd name="connsiteY77" fmla="*/ 752299 h 1160647"/>
                  <a:gd name="connsiteX78" fmla="*/ 553287 w 3195788"/>
                  <a:gd name="connsiteY78" fmla="*/ 750137 h 1160647"/>
                  <a:gd name="connsiteX79" fmla="*/ 553287 w 3195788"/>
                  <a:gd name="connsiteY79" fmla="*/ 735005 h 1160647"/>
                  <a:gd name="connsiteX80" fmla="*/ 554300 w 3195788"/>
                  <a:gd name="connsiteY80" fmla="*/ 735005 h 1160647"/>
                  <a:gd name="connsiteX81" fmla="*/ 561394 w 3195788"/>
                  <a:gd name="connsiteY81" fmla="*/ 735005 h 1160647"/>
                  <a:gd name="connsiteX82" fmla="*/ 561394 w 3195788"/>
                  <a:gd name="connsiteY82" fmla="*/ 736086 h 1160647"/>
                  <a:gd name="connsiteX83" fmla="*/ 561394 w 3195788"/>
                  <a:gd name="connsiteY83" fmla="*/ 743652 h 1160647"/>
                  <a:gd name="connsiteX84" fmla="*/ 566714 w 3195788"/>
                  <a:gd name="connsiteY84" fmla="*/ 741659 h 1160647"/>
                  <a:gd name="connsiteX85" fmla="*/ 567474 w 3195788"/>
                  <a:gd name="connsiteY85" fmla="*/ 740679 h 1160647"/>
                  <a:gd name="connsiteX86" fmla="*/ 567474 w 3195788"/>
                  <a:gd name="connsiteY86" fmla="*/ 735005 h 1160647"/>
                  <a:gd name="connsiteX87" fmla="*/ 605981 w 3195788"/>
                  <a:gd name="connsiteY87" fmla="*/ 735005 h 1160647"/>
                  <a:gd name="connsiteX88" fmla="*/ 605981 w 3195788"/>
                  <a:gd name="connsiteY88" fmla="*/ 758784 h 1160647"/>
                  <a:gd name="connsiteX89" fmla="*/ 608007 w 3195788"/>
                  <a:gd name="connsiteY89" fmla="*/ 758784 h 1160647"/>
                  <a:gd name="connsiteX90" fmla="*/ 622194 w 3195788"/>
                  <a:gd name="connsiteY90" fmla="*/ 758784 h 1160647"/>
                  <a:gd name="connsiteX91" fmla="*/ 622194 w 3195788"/>
                  <a:gd name="connsiteY91" fmla="*/ 759865 h 1160647"/>
                  <a:gd name="connsiteX92" fmla="*/ 622194 w 3195788"/>
                  <a:gd name="connsiteY92" fmla="*/ 767431 h 1160647"/>
                  <a:gd name="connsiteX93" fmla="*/ 623968 w 3195788"/>
                  <a:gd name="connsiteY93" fmla="*/ 767431 h 1160647"/>
                  <a:gd name="connsiteX94" fmla="*/ 636381 w 3195788"/>
                  <a:gd name="connsiteY94" fmla="*/ 767431 h 1160647"/>
                  <a:gd name="connsiteX95" fmla="*/ 636381 w 3195788"/>
                  <a:gd name="connsiteY95" fmla="*/ 743652 h 1160647"/>
                  <a:gd name="connsiteX96" fmla="*/ 637394 w 3195788"/>
                  <a:gd name="connsiteY96" fmla="*/ 743652 h 1160647"/>
                  <a:gd name="connsiteX97" fmla="*/ 644488 w 3195788"/>
                  <a:gd name="connsiteY97" fmla="*/ 743652 h 1160647"/>
                  <a:gd name="connsiteX98" fmla="*/ 644488 w 3195788"/>
                  <a:gd name="connsiteY98" fmla="*/ 711225 h 1160647"/>
                  <a:gd name="connsiteX99" fmla="*/ 645501 w 3195788"/>
                  <a:gd name="connsiteY99" fmla="*/ 711225 h 1160647"/>
                  <a:gd name="connsiteX100" fmla="*/ 652595 w 3195788"/>
                  <a:gd name="connsiteY100" fmla="*/ 711225 h 1160647"/>
                  <a:gd name="connsiteX101" fmla="*/ 652595 w 3195788"/>
                  <a:gd name="connsiteY101" fmla="*/ 709334 h 1160647"/>
                  <a:gd name="connsiteX102" fmla="*/ 652595 w 3195788"/>
                  <a:gd name="connsiteY102" fmla="*/ 696093 h 1160647"/>
                  <a:gd name="connsiteX103" fmla="*/ 651328 w 3195788"/>
                  <a:gd name="connsiteY103" fmla="*/ 694471 h 1160647"/>
                  <a:gd name="connsiteX104" fmla="*/ 656648 w 3195788"/>
                  <a:gd name="connsiteY104" fmla="*/ 683122 h 1160647"/>
                  <a:gd name="connsiteX105" fmla="*/ 664755 w 3195788"/>
                  <a:gd name="connsiteY105" fmla="*/ 711225 h 1160647"/>
                  <a:gd name="connsiteX106" fmla="*/ 665515 w 3195788"/>
                  <a:gd name="connsiteY106" fmla="*/ 711225 h 1160647"/>
                  <a:gd name="connsiteX107" fmla="*/ 670835 w 3195788"/>
                  <a:gd name="connsiteY107" fmla="*/ 711225 h 1160647"/>
                  <a:gd name="connsiteX108" fmla="*/ 670835 w 3195788"/>
                  <a:gd name="connsiteY108" fmla="*/ 605298 h 1160647"/>
                  <a:gd name="connsiteX109" fmla="*/ 672355 w 3195788"/>
                  <a:gd name="connsiteY109" fmla="*/ 605298 h 1160647"/>
                  <a:gd name="connsiteX110" fmla="*/ 682995 w 3195788"/>
                  <a:gd name="connsiteY110" fmla="*/ 605298 h 1160647"/>
                  <a:gd name="connsiteX111" fmla="*/ 682995 w 3195788"/>
                  <a:gd name="connsiteY111" fmla="*/ 557739 h 1160647"/>
                  <a:gd name="connsiteX112" fmla="*/ 709342 w 3195788"/>
                  <a:gd name="connsiteY112" fmla="*/ 557739 h 1160647"/>
                  <a:gd name="connsiteX113" fmla="*/ 709342 w 3195788"/>
                  <a:gd name="connsiteY113" fmla="*/ 536121 h 1160647"/>
                  <a:gd name="connsiteX114" fmla="*/ 743796 w 3195788"/>
                  <a:gd name="connsiteY114" fmla="*/ 536121 h 1160647"/>
                  <a:gd name="connsiteX115" fmla="*/ 743796 w 3195788"/>
                  <a:gd name="connsiteY115" fmla="*/ 538553 h 1160647"/>
                  <a:gd name="connsiteX116" fmla="*/ 743796 w 3195788"/>
                  <a:gd name="connsiteY116" fmla="*/ 555577 h 1160647"/>
                  <a:gd name="connsiteX117" fmla="*/ 746076 w 3195788"/>
                  <a:gd name="connsiteY117" fmla="*/ 555577 h 1160647"/>
                  <a:gd name="connsiteX118" fmla="*/ 762036 w 3195788"/>
                  <a:gd name="connsiteY118" fmla="*/ 555577 h 1160647"/>
                  <a:gd name="connsiteX119" fmla="*/ 762036 w 3195788"/>
                  <a:gd name="connsiteY119" fmla="*/ 603136 h 1160647"/>
                  <a:gd name="connsiteX120" fmla="*/ 763049 w 3195788"/>
                  <a:gd name="connsiteY120" fmla="*/ 603136 h 1160647"/>
                  <a:gd name="connsiteX121" fmla="*/ 770143 w 3195788"/>
                  <a:gd name="connsiteY121" fmla="*/ 603136 h 1160647"/>
                  <a:gd name="connsiteX122" fmla="*/ 784330 w 3195788"/>
                  <a:gd name="connsiteY122" fmla="*/ 607460 h 1160647"/>
                  <a:gd name="connsiteX123" fmla="*/ 784330 w 3195788"/>
                  <a:gd name="connsiteY123" fmla="*/ 646372 h 1160647"/>
                  <a:gd name="connsiteX124" fmla="*/ 785343 w 3195788"/>
                  <a:gd name="connsiteY124" fmla="*/ 646372 h 1160647"/>
                  <a:gd name="connsiteX125" fmla="*/ 792436 w 3195788"/>
                  <a:gd name="connsiteY125" fmla="*/ 646372 h 1160647"/>
                  <a:gd name="connsiteX126" fmla="*/ 792436 w 3195788"/>
                  <a:gd name="connsiteY126" fmla="*/ 647993 h 1160647"/>
                  <a:gd name="connsiteX127" fmla="*/ 792436 w 3195788"/>
                  <a:gd name="connsiteY127" fmla="*/ 659342 h 1160647"/>
                  <a:gd name="connsiteX128" fmla="*/ 794463 w 3195788"/>
                  <a:gd name="connsiteY128" fmla="*/ 659342 h 1160647"/>
                  <a:gd name="connsiteX129" fmla="*/ 808650 w 3195788"/>
                  <a:gd name="connsiteY129" fmla="*/ 659342 h 1160647"/>
                  <a:gd name="connsiteX130" fmla="*/ 814730 w 3195788"/>
                  <a:gd name="connsiteY130" fmla="*/ 665828 h 1160647"/>
                  <a:gd name="connsiteX131" fmla="*/ 814730 w 3195788"/>
                  <a:gd name="connsiteY131" fmla="*/ 687446 h 1160647"/>
                  <a:gd name="connsiteX132" fmla="*/ 817010 w 3195788"/>
                  <a:gd name="connsiteY132" fmla="*/ 687446 h 1160647"/>
                  <a:gd name="connsiteX133" fmla="*/ 832970 w 3195788"/>
                  <a:gd name="connsiteY133" fmla="*/ 687446 h 1160647"/>
                  <a:gd name="connsiteX134" fmla="*/ 832970 w 3195788"/>
                  <a:gd name="connsiteY134" fmla="*/ 688526 h 1160647"/>
                  <a:gd name="connsiteX135" fmla="*/ 832970 w 3195788"/>
                  <a:gd name="connsiteY135" fmla="*/ 696093 h 1160647"/>
                  <a:gd name="connsiteX136" fmla="*/ 834237 w 3195788"/>
                  <a:gd name="connsiteY136" fmla="*/ 696093 h 1160647"/>
                  <a:gd name="connsiteX137" fmla="*/ 843104 w 3195788"/>
                  <a:gd name="connsiteY137" fmla="*/ 696093 h 1160647"/>
                  <a:gd name="connsiteX138" fmla="*/ 843104 w 3195788"/>
                  <a:gd name="connsiteY138" fmla="*/ 698254 h 1160647"/>
                  <a:gd name="connsiteX139" fmla="*/ 843104 w 3195788"/>
                  <a:gd name="connsiteY139" fmla="*/ 713387 h 1160647"/>
                  <a:gd name="connsiteX140" fmla="*/ 847157 w 3195788"/>
                  <a:gd name="connsiteY140" fmla="*/ 711495 h 1160647"/>
                  <a:gd name="connsiteX141" fmla="*/ 847157 w 3195788"/>
                  <a:gd name="connsiteY141" fmla="*/ 698254 h 1160647"/>
                  <a:gd name="connsiteX142" fmla="*/ 848170 w 3195788"/>
                  <a:gd name="connsiteY142" fmla="*/ 698254 h 1160647"/>
                  <a:gd name="connsiteX143" fmla="*/ 855264 w 3195788"/>
                  <a:gd name="connsiteY143" fmla="*/ 698254 h 1160647"/>
                  <a:gd name="connsiteX144" fmla="*/ 855264 w 3195788"/>
                  <a:gd name="connsiteY144" fmla="*/ 699876 h 1160647"/>
                  <a:gd name="connsiteX145" fmla="*/ 855264 w 3195788"/>
                  <a:gd name="connsiteY145" fmla="*/ 711225 h 1160647"/>
                  <a:gd name="connsiteX146" fmla="*/ 856024 w 3195788"/>
                  <a:gd name="connsiteY146" fmla="*/ 711225 h 1160647"/>
                  <a:gd name="connsiteX147" fmla="*/ 861344 w 3195788"/>
                  <a:gd name="connsiteY147" fmla="*/ 711225 h 1160647"/>
                  <a:gd name="connsiteX148" fmla="*/ 909984 w 3195788"/>
                  <a:gd name="connsiteY148" fmla="*/ 706902 h 1160647"/>
                  <a:gd name="connsiteX149" fmla="*/ 909984 w 3195788"/>
                  <a:gd name="connsiteY149" fmla="*/ 708253 h 1160647"/>
                  <a:gd name="connsiteX150" fmla="*/ 909984 w 3195788"/>
                  <a:gd name="connsiteY150" fmla="*/ 717710 h 1160647"/>
                  <a:gd name="connsiteX151" fmla="*/ 910744 w 3195788"/>
                  <a:gd name="connsiteY151" fmla="*/ 717710 h 1160647"/>
                  <a:gd name="connsiteX152" fmla="*/ 916065 w 3195788"/>
                  <a:gd name="connsiteY152" fmla="*/ 717710 h 1160647"/>
                  <a:gd name="connsiteX153" fmla="*/ 916065 w 3195788"/>
                  <a:gd name="connsiteY153" fmla="*/ 719872 h 1160647"/>
                  <a:gd name="connsiteX154" fmla="*/ 916065 w 3195788"/>
                  <a:gd name="connsiteY154" fmla="*/ 735005 h 1160647"/>
                  <a:gd name="connsiteX155" fmla="*/ 918091 w 3195788"/>
                  <a:gd name="connsiteY155" fmla="*/ 733654 h 1160647"/>
                  <a:gd name="connsiteX156" fmla="*/ 932278 w 3195788"/>
                  <a:gd name="connsiteY156" fmla="*/ 724196 h 1160647"/>
                  <a:gd name="connsiteX157" fmla="*/ 938358 w 3195788"/>
                  <a:gd name="connsiteY157" fmla="*/ 683122 h 1160647"/>
                  <a:gd name="connsiteX158" fmla="*/ 939118 w 3195788"/>
                  <a:gd name="connsiteY158" fmla="*/ 682852 h 1160647"/>
                  <a:gd name="connsiteX159" fmla="*/ 944438 w 3195788"/>
                  <a:gd name="connsiteY159" fmla="*/ 680960 h 1160647"/>
                  <a:gd name="connsiteX160" fmla="*/ 946465 w 3195788"/>
                  <a:gd name="connsiteY160" fmla="*/ 611783 h 1160647"/>
                  <a:gd name="connsiteX161" fmla="*/ 948492 w 3195788"/>
                  <a:gd name="connsiteY161" fmla="*/ 680960 h 1160647"/>
                  <a:gd name="connsiteX162" fmla="*/ 949252 w 3195788"/>
                  <a:gd name="connsiteY162" fmla="*/ 681230 h 1160647"/>
                  <a:gd name="connsiteX163" fmla="*/ 954572 w 3195788"/>
                  <a:gd name="connsiteY163" fmla="*/ 683122 h 1160647"/>
                  <a:gd name="connsiteX164" fmla="*/ 954572 w 3195788"/>
                  <a:gd name="connsiteY164" fmla="*/ 596651 h 1160647"/>
                  <a:gd name="connsiteX165" fmla="*/ 958625 w 3195788"/>
                  <a:gd name="connsiteY165" fmla="*/ 564224 h 1160647"/>
                  <a:gd name="connsiteX166" fmla="*/ 997132 w 3195788"/>
                  <a:gd name="connsiteY166" fmla="*/ 564224 h 1160647"/>
                  <a:gd name="connsiteX167" fmla="*/ 997132 w 3195788"/>
                  <a:gd name="connsiteY167" fmla="*/ 596651 h 1160647"/>
                  <a:gd name="connsiteX168" fmla="*/ 997892 w 3195788"/>
                  <a:gd name="connsiteY168" fmla="*/ 596651 h 1160647"/>
                  <a:gd name="connsiteX169" fmla="*/ 1003212 w 3195788"/>
                  <a:gd name="connsiteY169" fmla="*/ 596651 h 1160647"/>
                  <a:gd name="connsiteX170" fmla="*/ 1003212 w 3195788"/>
                  <a:gd name="connsiteY170" fmla="*/ 514503 h 1160647"/>
                  <a:gd name="connsiteX171" fmla="*/ 1004986 w 3195788"/>
                  <a:gd name="connsiteY171" fmla="*/ 514503 h 1160647"/>
                  <a:gd name="connsiteX172" fmla="*/ 1017399 w 3195788"/>
                  <a:gd name="connsiteY172" fmla="*/ 514503 h 1160647"/>
                  <a:gd name="connsiteX173" fmla="*/ 1017399 w 3195788"/>
                  <a:gd name="connsiteY173" fmla="*/ 512612 h 1160647"/>
                  <a:gd name="connsiteX174" fmla="*/ 1017399 w 3195788"/>
                  <a:gd name="connsiteY174" fmla="*/ 499371 h 1160647"/>
                  <a:gd name="connsiteX175" fmla="*/ 1039693 w 3195788"/>
                  <a:gd name="connsiteY175" fmla="*/ 499371 h 1160647"/>
                  <a:gd name="connsiteX176" fmla="*/ 1039693 w 3195788"/>
                  <a:gd name="connsiteY176" fmla="*/ 498290 h 1160647"/>
                  <a:gd name="connsiteX177" fmla="*/ 1039693 w 3195788"/>
                  <a:gd name="connsiteY177" fmla="*/ 490724 h 1160647"/>
                  <a:gd name="connsiteX178" fmla="*/ 1041466 w 3195788"/>
                  <a:gd name="connsiteY178" fmla="*/ 490724 h 1160647"/>
                  <a:gd name="connsiteX179" fmla="*/ 1053880 w 3195788"/>
                  <a:gd name="connsiteY179" fmla="*/ 490724 h 1160647"/>
                  <a:gd name="connsiteX180" fmla="*/ 1053880 w 3195788"/>
                  <a:gd name="connsiteY180" fmla="*/ 491805 h 1160647"/>
                  <a:gd name="connsiteX181" fmla="*/ 1053880 w 3195788"/>
                  <a:gd name="connsiteY181" fmla="*/ 499371 h 1160647"/>
                  <a:gd name="connsiteX182" fmla="*/ 1054640 w 3195788"/>
                  <a:gd name="connsiteY182" fmla="*/ 499371 h 1160647"/>
                  <a:gd name="connsiteX183" fmla="*/ 1059960 w 3195788"/>
                  <a:gd name="connsiteY183" fmla="*/ 499371 h 1160647"/>
                  <a:gd name="connsiteX184" fmla="*/ 1070093 w 3195788"/>
                  <a:gd name="connsiteY184" fmla="*/ 495047 h 1160647"/>
                  <a:gd name="connsiteX185" fmla="*/ 1074146 w 3195788"/>
                  <a:gd name="connsiteY185" fmla="*/ 498290 h 1160647"/>
                  <a:gd name="connsiteX186" fmla="*/ 1074146 w 3195788"/>
                  <a:gd name="connsiteY186" fmla="*/ 490724 h 1160647"/>
                  <a:gd name="connsiteX187" fmla="*/ 1076426 w 3195788"/>
                  <a:gd name="connsiteY187" fmla="*/ 490724 h 1160647"/>
                  <a:gd name="connsiteX188" fmla="*/ 1092387 w 3195788"/>
                  <a:gd name="connsiteY188" fmla="*/ 490724 h 1160647"/>
                  <a:gd name="connsiteX189" fmla="*/ 1092387 w 3195788"/>
                  <a:gd name="connsiteY189" fmla="*/ 491805 h 1160647"/>
                  <a:gd name="connsiteX190" fmla="*/ 1092387 w 3195788"/>
                  <a:gd name="connsiteY190" fmla="*/ 499371 h 1160647"/>
                  <a:gd name="connsiteX191" fmla="*/ 1122787 w 3195788"/>
                  <a:gd name="connsiteY191" fmla="*/ 499371 h 1160647"/>
                  <a:gd name="connsiteX192" fmla="*/ 1122787 w 3195788"/>
                  <a:gd name="connsiteY192" fmla="*/ 500992 h 1160647"/>
                  <a:gd name="connsiteX193" fmla="*/ 1122787 w 3195788"/>
                  <a:gd name="connsiteY193" fmla="*/ 512342 h 1160647"/>
                  <a:gd name="connsiteX194" fmla="*/ 1149134 w 3195788"/>
                  <a:gd name="connsiteY194" fmla="*/ 512342 h 1160647"/>
                  <a:gd name="connsiteX195" fmla="*/ 1149134 w 3195788"/>
                  <a:gd name="connsiteY195" fmla="*/ 542606 h 1160647"/>
                  <a:gd name="connsiteX196" fmla="*/ 1149894 w 3195788"/>
                  <a:gd name="connsiteY196" fmla="*/ 542606 h 1160647"/>
                  <a:gd name="connsiteX197" fmla="*/ 1155214 w 3195788"/>
                  <a:gd name="connsiteY197" fmla="*/ 542606 h 1160647"/>
                  <a:gd name="connsiteX198" fmla="*/ 1155214 w 3195788"/>
                  <a:gd name="connsiteY198" fmla="*/ 543687 h 1160647"/>
                  <a:gd name="connsiteX199" fmla="*/ 1155214 w 3195788"/>
                  <a:gd name="connsiteY199" fmla="*/ 551254 h 1160647"/>
                  <a:gd name="connsiteX200" fmla="*/ 1159268 w 3195788"/>
                  <a:gd name="connsiteY200" fmla="*/ 581518 h 1160647"/>
                  <a:gd name="connsiteX201" fmla="*/ 1160028 w 3195788"/>
                  <a:gd name="connsiteY201" fmla="*/ 581518 h 1160647"/>
                  <a:gd name="connsiteX202" fmla="*/ 1165348 w 3195788"/>
                  <a:gd name="connsiteY202" fmla="*/ 581518 h 1160647"/>
                  <a:gd name="connsiteX203" fmla="*/ 1165348 w 3195788"/>
                  <a:gd name="connsiteY203" fmla="*/ 582329 h 1160647"/>
                  <a:gd name="connsiteX204" fmla="*/ 1165348 w 3195788"/>
                  <a:gd name="connsiteY204" fmla="*/ 588004 h 1160647"/>
                  <a:gd name="connsiteX205" fmla="*/ 1166361 w 3195788"/>
                  <a:gd name="connsiteY205" fmla="*/ 588004 h 1160647"/>
                  <a:gd name="connsiteX206" fmla="*/ 1173454 w 3195788"/>
                  <a:gd name="connsiteY206" fmla="*/ 588004 h 1160647"/>
                  <a:gd name="connsiteX207" fmla="*/ 1173454 w 3195788"/>
                  <a:gd name="connsiteY207" fmla="*/ 618269 h 1160647"/>
                  <a:gd name="connsiteX208" fmla="*/ 1175481 w 3195788"/>
                  <a:gd name="connsiteY208" fmla="*/ 618269 h 1160647"/>
                  <a:gd name="connsiteX209" fmla="*/ 1189668 w 3195788"/>
                  <a:gd name="connsiteY209" fmla="*/ 618269 h 1160647"/>
                  <a:gd name="connsiteX210" fmla="*/ 1189668 w 3195788"/>
                  <a:gd name="connsiteY210" fmla="*/ 642048 h 1160647"/>
                  <a:gd name="connsiteX211" fmla="*/ 1191695 w 3195788"/>
                  <a:gd name="connsiteY211" fmla="*/ 643669 h 1160647"/>
                  <a:gd name="connsiteX212" fmla="*/ 1191695 w 3195788"/>
                  <a:gd name="connsiteY212" fmla="*/ 655019 h 1160647"/>
                  <a:gd name="connsiteX213" fmla="*/ 1192455 w 3195788"/>
                  <a:gd name="connsiteY213" fmla="*/ 655019 h 1160647"/>
                  <a:gd name="connsiteX214" fmla="*/ 1197775 w 3195788"/>
                  <a:gd name="connsiteY214" fmla="*/ 655019 h 1160647"/>
                  <a:gd name="connsiteX215" fmla="*/ 1197775 w 3195788"/>
                  <a:gd name="connsiteY215" fmla="*/ 678798 h 1160647"/>
                  <a:gd name="connsiteX216" fmla="*/ 1199041 w 3195788"/>
                  <a:gd name="connsiteY216" fmla="*/ 678798 h 1160647"/>
                  <a:gd name="connsiteX217" fmla="*/ 1207908 w 3195788"/>
                  <a:gd name="connsiteY217" fmla="*/ 678798 h 1160647"/>
                  <a:gd name="connsiteX218" fmla="*/ 1209935 w 3195788"/>
                  <a:gd name="connsiteY218" fmla="*/ 682852 h 1160647"/>
                  <a:gd name="connsiteX219" fmla="*/ 1209935 w 3195788"/>
                  <a:gd name="connsiteY219" fmla="*/ 696093 h 1160647"/>
                  <a:gd name="connsiteX220" fmla="*/ 1211455 w 3195788"/>
                  <a:gd name="connsiteY220" fmla="*/ 694201 h 1160647"/>
                  <a:gd name="connsiteX221" fmla="*/ 1222095 w 3195788"/>
                  <a:gd name="connsiteY221" fmla="*/ 680960 h 1160647"/>
                  <a:gd name="connsiteX222" fmla="*/ 1250469 w 3195788"/>
                  <a:gd name="connsiteY222" fmla="*/ 680960 h 1160647"/>
                  <a:gd name="connsiteX223" fmla="*/ 1250469 w 3195788"/>
                  <a:gd name="connsiteY223" fmla="*/ 767431 h 1160647"/>
                  <a:gd name="connsiteX224" fmla="*/ 1251229 w 3195788"/>
                  <a:gd name="connsiteY224" fmla="*/ 767431 h 1160647"/>
                  <a:gd name="connsiteX225" fmla="*/ 1256549 w 3195788"/>
                  <a:gd name="connsiteY225" fmla="*/ 767431 h 1160647"/>
                  <a:gd name="connsiteX226" fmla="*/ 1257309 w 3195788"/>
                  <a:gd name="connsiteY226" fmla="*/ 766080 h 1160647"/>
                  <a:gd name="connsiteX227" fmla="*/ 1262629 w 3195788"/>
                  <a:gd name="connsiteY227" fmla="*/ 756622 h 1160647"/>
                  <a:gd name="connsiteX228" fmla="*/ 1262629 w 3195788"/>
                  <a:gd name="connsiteY228" fmla="*/ 758514 h 1160647"/>
                  <a:gd name="connsiteX229" fmla="*/ 1262629 w 3195788"/>
                  <a:gd name="connsiteY229" fmla="*/ 771755 h 1160647"/>
                  <a:gd name="connsiteX230" fmla="*/ 1266682 w 3195788"/>
                  <a:gd name="connsiteY230" fmla="*/ 726358 h 1160647"/>
                  <a:gd name="connsiteX231" fmla="*/ 1267442 w 3195788"/>
                  <a:gd name="connsiteY231" fmla="*/ 726358 h 1160647"/>
                  <a:gd name="connsiteX232" fmla="*/ 1272762 w 3195788"/>
                  <a:gd name="connsiteY232" fmla="*/ 726358 h 1160647"/>
                  <a:gd name="connsiteX233" fmla="*/ 1272762 w 3195788"/>
                  <a:gd name="connsiteY233" fmla="*/ 661504 h 1160647"/>
                  <a:gd name="connsiteX234" fmla="*/ 1273776 w 3195788"/>
                  <a:gd name="connsiteY234" fmla="*/ 661504 h 1160647"/>
                  <a:gd name="connsiteX235" fmla="*/ 1280869 w 3195788"/>
                  <a:gd name="connsiteY235" fmla="*/ 661504 h 1160647"/>
                  <a:gd name="connsiteX236" fmla="*/ 1293029 w 3195788"/>
                  <a:gd name="connsiteY236" fmla="*/ 618269 h 1160647"/>
                  <a:gd name="connsiteX237" fmla="*/ 1294296 w 3195788"/>
                  <a:gd name="connsiteY237" fmla="*/ 618269 h 1160647"/>
                  <a:gd name="connsiteX238" fmla="*/ 1303163 w 3195788"/>
                  <a:gd name="connsiteY238" fmla="*/ 618269 h 1160647"/>
                  <a:gd name="connsiteX239" fmla="*/ 1313296 w 3195788"/>
                  <a:gd name="connsiteY239" fmla="*/ 661504 h 1160647"/>
                  <a:gd name="connsiteX240" fmla="*/ 1314309 w 3195788"/>
                  <a:gd name="connsiteY240" fmla="*/ 661504 h 1160647"/>
                  <a:gd name="connsiteX241" fmla="*/ 1321403 w 3195788"/>
                  <a:gd name="connsiteY241" fmla="*/ 661504 h 1160647"/>
                  <a:gd name="connsiteX242" fmla="*/ 1321403 w 3195788"/>
                  <a:gd name="connsiteY242" fmla="*/ 700416 h 1160647"/>
                  <a:gd name="connsiteX243" fmla="*/ 1323176 w 3195788"/>
                  <a:gd name="connsiteY243" fmla="*/ 700416 h 1160647"/>
                  <a:gd name="connsiteX244" fmla="*/ 1335590 w 3195788"/>
                  <a:gd name="connsiteY244" fmla="*/ 700416 h 1160647"/>
                  <a:gd name="connsiteX245" fmla="*/ 1335590 w 3195788"/>
                  <a:gd name="connsiteY245" fmla="*/ 702578 h 1160647"/>
                  <a:gd name="connsiteX246" fmla="*/ 1335590 w 3195788"/>
                  <a:gd name="connsiteY246" fmla="*/ 717710 h 1160647"/>
                  <a:gd name="connsiteX247" fmla="*/ 1339643 w 3195788"/>
                  <a:gd name="connsiteY247" fmla="*/ 715549 h 1160647"/>
                  <a:gd name="connsiteX248" fmla="*/ 1339643 w 3195788"/>
                  <a:gd name="connsiteY248" fmla="*/ 700416 h 1160647"/>
                  <a:gd name="connsiteX249" fmla="*/ 1341163 w 3195788"/>
                  <a:gd name="connsiteY249" fmla="*/ 700416 h 1160647"/>
                  <a:gd name="connsiteX250" fmla="*/ 1351803 w 3195788"/>
                  <a:gd name="connsiteY250" fmla="*/ 700416 h 1160647"/>
                  <a:gd name="connsiteX251" fmla="*/ 1351803 w 3195788"/>
                  <a:gd name="connsiteY251" fmla="*/ 702037 h 1160647"/>
                  <a:gd name="connsiteX252" fmla="*/ 1351803 w 3195788"/>
                  <a:gd name="connsiteY252" fmla="*/ 713387 h 1160647"/>
                  <a:gd name="connsiteX253" fmla="*/ 1382204 w 3195788"/>
                  <a:gd name="connsiteY253" fmla="*/ 713387 h 1160647"/>
                  <a:gd name="connsiteX254" fmla="*/ 1382204 w 3195788"/>
                  <a:gd name="connsiteY254" fmla="*/ 676637 h 1160647"/>
                  <a:gd name="connsiteX255" fmla="*/ 1383470 w 3195788"/>
                  <a:gd name="connsiteY255" fmla="*/ 676637 h 1160647"/>
                  <a:gd name="connsiteX256" fmla="*/ 1392337 w 3195788"/>
                  <a:gd name="connsiteY256" fmla="*/ 676637 h 1160647"/>
                  <a:gd name="connsiteX257" fmla="*/ 1392337 w 3195788"/>
                  <a:gd name="connsiteY257" fmla="*/ 698254 h 1160647"/>
                  <a:gd name="connsiteX258" fmla="*/ 1394364 w 3195788"/>
                  <a:gd name="connsiteY258" fmla="*/ 665828 h 1160647"/>
                  <a:gd name="connsiteX259" fmla="*/ 1416657 w 3195788"/>
                  <a:gd name="connsiteY259" fmla="*/ 665828 h 1160647"/>
                  <a:gd name="connsiteX260" fmla="*/ 1416657 w 3195788"/>
                  <a:gd name="connsiteY260" fmla="*/ 664206 h 1160647"/>
                  <a:gd name="connsiteX261" fmla="*/ 1416657 w 3195788"/>
                  <a:gd name="connsiteY261" fmla="*/ 652857 h 1160647"/>
                  <a:gd name="connsiteX262" fmla="*/ 1417417 w 3195788"/>
                  <a:gd name="connsiteY262" fmla="*/ 652857 h 1160647"/>
                  <a:gd name="connsiteX263" fmla="*/ 1422737 w 3195788"/>
                  <a:gd name="connsiteY263" fmla="*/ 652857 h 1160647"/>
                  <a:gd name="connsiteX264" fmla="*/ 1422737 w 3195788"/>
                  <a:gd name="connsiteY264" fmla="*/ 650966 h 1160647"/>
                  <a:gd name="connsiteX265" fmla="*/ 1422737 w 3195788"/>
                  <a:gd name="connsiteY265" fmla="*/ 637725 h 1160647"/>
                  <a:gd name="connsiteX266" fmla="*/ 1426791 w 3195788"/>
                  <a:gd name="connsiteY266" fmla="*/ 644210 h 1160647"/>
                  <a:gd name="connsiteX267" fmla="*/ 1429071 w 3195788"/>
                  <a:gd name="connsiteY267" fmla="*/ 644210 h 1160647"/>
                  <a:gd name="connsiteX268" fmla="*/ 1445031 w 3195788"/>
                  <a:gd name="connsiteY268" fmla="*/ 644210 h 1160647"/>
                  <a:gd name="connsiteX269" fmla="*/ 1445031 w 3195788"/>
                  <a:gd name="connsiteY269" fmla="*/ 643399 h 1160647"/>
                  <a:gd name="connsiteX270" fmla="*/ 1445031 w 3195788"/>
                  <a:gd name="connsiteY270" fmla="*/ 637725 h 1160647"/>
                  <a:gd name="connsiteX271" fmla="*/ 1445791 w 3195788"/>
                  <a:gd name="connsiteY271" fmla="*/ 637725 h 1160647"/>
                  <a:gd name="connsiteX272" fmla="*/ 1451111 w 3195788"/>
                  <a:gd name="connsiteY272" fmla="*/ 637725 h 1160647"/>
                  <a:gd name="connsiteX273" fmla="*/ 1451111 w 3195788"/>
                  <a:gd name="connsiteY273" fmla="*/ 639076 h 1160647"/>
                  <a:gd name="connsiteX274" fmla="*/ 1451111 w 3195788"/>
                  <a:gd name="connsiteY274" fmla="*/ 648534 h 1160647"/>
                  <a:gd name="connsiteX275" fmla="*/ 1489618 w 3195788"/>
                  <a:gd name="connsiteY275" fmla="*/ 648534 h 1160647"/>
                  <a:gd name="connsiteX276" fmla="*/ 1489618 w 3195788"/>
                  <a:gd name="connsiteY276" fmla="*/ 786887 h 1160647"/>
                  <a:gd name="connsiteX277" fmla="*/ 1491138 w 3195788"/>
                  <a:gd name="connsiteY277" fmla="*/ 786887 h 1160647"/>
                  <a:gd name="connsiteX278" fmla="*/ 1501778 w 3195788"/>
                  <a:gd name="connsiteY278" fmla="*/ 786887 h 1160647"/>
                  <a:gd name="connsiteX279" fmla="*/ 1501778 w 3195788"/>
                  <a:gd name="connsiteY279" fmla="*/ 773917 h 1160647"/>
                  <a:gd name="connsiteX280" fmla="*/ 1505832 w 3195788"/>
                  <a:gd name="connsiteY280" fmla="*/ 773917 h 1160647"/>
                  <a:gd name="connsiteX281" fmla="*/ 1505832 w 3195788"/>
                  <a:gd name="connsiteY281" fmla="*/ 786887 h 1160647"/>
                  <a:gd name="connsiteX282" fmla="*/ 1536232 w 3195788"/>
                  <a:gd name="connsiteY282" fmla="*/ 786887 h 1160647"/>
                  <a:gd name="connsiteX283" fmla="*/ 1536232 w 3195788"/>
                  <a:gd name="connsiteY283" fmla="*/ 756622 h 1160647"/>
                  <a:gd name="connsiteX284" fmla="*/ 1548392 w 3195788"/>
                  <a:gd name="connsiteY284" fmla="*/ 756622 h 1160647"/>
                  <a:gd name="connsiteX285" fmla="*/ 1560552 w 3195788"/>
                  <a:gd name="connsiteY285" fmla="*/ 754461 h 1160647"/>
                  <a:gd name="connsiteX286" fmla="*/ 1564606 w 3195788"/>
                  <a:gd name="connsiteY286" fmla="*/ 756622 h 1160647"/>
                  <a:gd name="connsiteX287" fmla="*/ 1574739 w 3195788"/>
                  <a:gd name="connsiteY287" fmla="*/ 756622 h 1160647"/>
                  <a:gd name="connsiteX288" fmla="*/ 1574739 w 3195788"/>
                  <a:gd name="connsiteY288" fmla="*/ 786887 h 1160647"/>
                  <a:gd name="connsiteX289" fmla="*/ 1582846 w 3195788"/>
                  <a:gd name="connsiteY289" fmla="*/ 786887 h 1160647"/>
                  <a:gd name="connsiteX290" fmla="*/ 1582846 w 3195788"/>
                  <a:gd name="connsiteY290" fmla="*/ 804182 h 1160647"/>
                  <a:gd name="connsiteX291" fmla="*/ 1592182 w 3195788"/>
                  <a:gd name="connsiteY291" fmla="*/ 805087 h 1160647"/>
                  <a:gd name="connsiteX292" fmla="*/ 1605140 w 3195788"/>
                  <a:gd name="connsiteY292" fmla="*/ 805087 h 1160647"/>
                  <a:gd name="connsiteX293" fmla="*/ 1605140 w 3195788"/>
                  <a:gd name="connsiteY293" fmla="*/ 789049 h 1160647"/>
                  <a:gd name="connsiteX294" fmla="*/ 1673096 w 3195788"/>
                  <a:gd name="connsiteY294" fmla="*/ 789049 h 1160647"/>
                  <a:gd name="connsiteX295" fmla="*/ 1673096 w 3195788"/>
                  <a:gd name="connsiteY295" fmla="*/ 703796 h 1160647"/>
                  <a:gd name="connsiteX296" fmla="*/ 1745104 w 3195788"/>
                  <a:gd name="connsiteY296" fmla="*/ 703796 h 1160647"/>
                  <a:gd name="connsiteX297" fmla="*/ 1745104 w 3195788"/>
                  <a:gd name="connsiteY297" fmla="*/ 782564 h 1160647"/>
                  <a:gd name="connsiteX298" fmla="*/ 1747008 w 3195788"/>
                  <a:gd name="connsiteY298" fmla="*/ 782564 h 1160647"/>
                  <a:gd name="connsiteX299" fmla="*/ 1748250 w 3195788"/>
                  <a:gd name="connsiteY299" fmla="*/ 805087 h 1160647"/>
                  <a:gd name="connsiteX300" fmla="*/ 1757926 w 3195788"/>
                  <a:gd name="connsiteY300" fmla="*/ 805087 h 1160647"/>
                  <a:gd name="connsiteX301" fmla="*/ 1759168 w 3195788"/>
                  <a:gd name="connsiteY301" fmla="*/ 782564 h 1160647"/>
                  <a:gd name="connsiteX302" fmla="*/ 1765248 w 3195788"/>
                  <a:gd name="connsiteY302" fmla="*/ 782564 h 1160647"/>
                  <a:gd name="connsiteX303" fmla="*/ 1766490 w 3195788"/>
                  <a:gd name="connsiteY303" fmla="*/ 805087 h 1160647"/>
                  <a:gd name="connsiteX304" fmla="*/ 1817112 w 3195788"/>
                  <a:gd name="connsiteY304" fmla="*/ 805087 h 1160647"/>
                  <a:gd name="connsiteX305" fmla="*/ 1817112 w 3195788"/>
                  <a:gd name="connsiteY305" fmla="*/ 642059 h 1160647"/>
                  <a:gd name="connsiteX306" fmla="*/ 2014439 w 3195788"/>
                  <a:gd name="connsiteY306" fmla="*/ 642059 h 1160647"/>
                  <a:gd name="connsiteX307" fmla="*/ 2014439 w 3195788"/>
                  <a:gd name="connsiteY307" fmla="*/ 805087 h 1160647"/>
                  <a:gd name="connsiteX308" fmla="*/ 2033136 w 3195788"/>
                  <a:gd name="connsiteY308" fmla="*/ 805087 h 1160647"/>
                  <a:gd name="connsiteX309" fmla="*/ 2033136 w 3195788"/>
                  <a:gd name="connsiteY309" fmla="*/ 722394 h 1160647"/>
                  <a:gd name="connsiteX310" fmla="*/ 2128256 w 3195788"/>
                  <a:gd name="connsiteY310" fmla="*/ 722394 h 1160647"/>
                  <a:gd name="connsiteX311" fmla="*/ 2140186 w 3195788"/>
                  <a:gd name="connsiteY311" fmla="*/ 404253 h 1160647"/>
                  <a:gd name="connsiteX312" fmla="*/ 2128026 w 3195788"/>
                  <a:gd name="connsiteY312" fmla="*/ 382635 h 1160647"/>
                  <a:gd name="connsiteX313" fmla="*/ 2121946 w 3195788"/>
                  <a:gd name="connsiteY313" fmla="*/ 378311 h 1160647"/>
                  <a:gd name="connsiteX314" fmla="*/ 2130053 w 3195788"/>
                  <a:gd name="connsiteY314" fmla="*/ 354532 h 1160647"/>
                  <a:gd name="connsiteX315" fmla="*/ 2130053 w 3195788"/>
                  <a:gd name="connsiteY315" fmla="*/ 337238 h 1160647"/>
                  <a:gd name="connsiteX316" fmla="*/ 2144240 w 3195788"/>
                  <a:gd name="connsiteY316" fmla="*/ 337238 h 1160647"/>
                  <a:gd name="connsiteX317" fmla="*/ 2144240 w 3195788"/>
                  <a:gd name="connsiteY317" fmla="*/ 315620 h 1160647"/>
                  <a:gd name="connsiteX318" fmla="*/ 2146266 w 3195788"/>
                  <a:gd name="connsiteY318" fmla="*/ 311296 h 1160647"/>
                  <a:gd name="connsiteX319" fmla="*/ 2146266 w 3195788"/>
                  <a:gd name="connsiteY319" fmla="*/ 233472 h 1160647"/>
                  <a:gd name="connsiteX320" fmla="*/ 2144240 w 3195788"/>
                  <a:gd name="connsiteY320" fmla="*/ 226987 h 1160647"/>
                  <a:gd name="connsiteX321" fmla="*/ 2150320 w 3195788"/>
                  <a:gd name="connsiteY321" fmla="*/ 220501 h 1160647"/>
                  <a:gd name="connsiteX322" fmla="*/ 2150320 w 3195788"/>
                  <a:gd name="connsiteY322" fmla="*/ 162133 h 1160647"/>
                  <a:gd name="connsiteX323" fmla="*/ 2152346 w 3195788"/>
                  <a:gd name="connsiteY323" fmla="*/ 157810 h 1160647"/>
                  <a:gd name="connsiteX324" fmla="*/ 2152346 w 3195788"/>
                  <a:gd name="connsiteY324" fmla="*/ 101604 h 1160647"/>
                  <a:gd name="connsiteX325" fmla="*/ 2154373 w 3195788"/>
                  <a:gd name="connsiteY325" fmla="*/ 82148 h 1160647"/>
                  <a:gd name="connsiteX326" fmla="*/ 2158427 w 3195788"/>
                  <a:gd name="connsiteY326" fmla="*/ 99442 h 1160647"/>
                  <a:gd name="connsiteX327" fmla="*/ 2160453 w 3195788"/>
                  <a:gd name="connsiteY327" fmla="*/ 157810 h 1160647"/>
                  <a:gd name="connsiteX328" fmla="*/ 2162480 w 3195788"/>
                  <a:gd name="connsiteY328" fmla="*/ 220501 h 1160647"/>
                  <a:gd name="connsiteX329" fmla="*/ 2168560 w 3195788"/>
                  <a:gd name="connsiteY329" fmla="*/ 226987 h 1160647"/>
                  <a:gd name="connsiteX330" fmla="*/ 2166533 w 3195788"/>
                  <a:gd name="connsiteY330" fmla="*/ 233472 h 1160647"/>
                  <a:gd name="connsiteX331" fmla="*/ 2166533 w 3195788"/>
                  <a:gd name="connsiteY331" fmla="*/ 311296 h 1160647"/>
                  <a:gd name="connsiteX332" fmla="*/ 2168560 w 3195788"/>
                  <a:gd name="connsiteY332" fmla="*/ 315620 h 1160647"/>
                  <a:gd name="connsiteX333" fmla="*/ 2168560 w 3195788"/>
                  <a:gd name="connsiteY333" fmla="*/ 337238 h 1160647"/>
                  <a:gd name="connsiteX334" fmla="*/ 2182747 w 3195788"/>
                  <a:gd name="connsiteY334" fmla="*/ 337238 h 1160647"/>
                  <a:gd name="connsiteX335" fmla="*/ 2182747 w 3195788"/>
                  <a:gd name="connsiteY335" fmla="*/ 354532 h 1160647"/>
                  <a:gd name="connsiteX336" fmla="*/ 2190854 w 3195788"/>
                  <a:gd name="connsiteY336" fmla="*/ 378311 h 1160647"/>
                  <a:gd name="connsiteX337" fmla="*/ 2184774 w 3195788"/>
                  <a:gd name="connsiteY337" fmla="*/ 382635 h 1160647"/>
                  <a:gd name="connsiteX338" fmla="*/ 2172613 w 3195788"/>
                  <a:gd name="connsiteY338" fmla="*/ 404253 h 1160647"/>
                  <a:gd name="connsiteX339" fmla="*/ 2180720 w 3195788"/>
                  <a:gd name="connsiteY339" fmla="*/ 657181 h 1160647"/>
                  <a:gd name="connsiteX340" fmla="*/ 2245574 w 3195788"/>
                  <a:gd name="connsiteY340" fmla="*/ 657181 h 1160647"/>
                  <a:gd name="connsiteX341" fmla="*/ 2245574 w 3195788"/>
                  <a:gd name="connsiteY341" fmla="*/ 732843 h 1160647"/>
                  <a:gd name="connsiteX342" fmla="*/ 2253681 w 3195788"/>
                  <a:gd name="connsiteY342" fmla="*/ 732843 h 1160647"/>
                  <a:gd name="connsiteX343" fmla="*/ 2255708 w 3195788"/>
                  <a:gd name="connsiteY343" fmla="*/ 726358 h 1160647"/>
                  <a:gd name="connsiteX344" fmla="*/ 2261788 w 3195788"/>
                  <a:gd name="connsiteY344" fmla="*/ 726358 h 1160647"/>
                  <a:gd name="connsiteX345" fmla="*/ 2263815 w 3195788"/>
                  <a:gd name="connsiteY345" fmla="*/ 735005 h 1160647"/>
                  <a:gd name="connsiteX346" fmla="*/ 2275975 w 3195788"/>
                  <a:gd name="connsiteY346" fmla="*/ 735005 h 1160647"/>
                  <a:gd name="connsiteX347" fmla="*/ 2275975 w 3195788"/>
                  <a:gd name="connsiteY347" fmla="*/ 728519 h 1160647"/>
                  <a:gd name="connsiteX348" fmla="*/ 2298268 w 3195788"/>
                  <a:gd name="connsiteY348" fmla="*/ 728519 h 1160647"/>
                  <a:gd name="connsiteX349" fmla="*/ 2298268 w 3195788"/>
                  <a:gd name="connsiteY349" fmla="*/ 735005 h 1160647"/>
                  <a:gd name="connsiteX350" fmla="*/ 2318535 w 3195788"/>
                  <a:gd name="connsiteY350" fmla="*/ 735005 h 1160647"/>
                  <a:gd name="connsiteX351" fmla="*/ 2318535 w 3195788"/>
                  <a:gd name="connsiteY351" fmla="*/ 780402 h 1160647"/>
                  <a:gd name="connsiteX352" fmla="*/ 2332722 w 3195788"/>
                  <a:gd name="connsiteY352" fmla="*/ 780402 h 1160647"/>
                  <a:gd name="connsiteX353" fmla="*/ 2332722 w 3195788"/>
                  <a:gd name="connsiteY353" fmla="*/ 767431 h 1160647"/>
                  <a:gd name="connsiteX354" fmla="*/ 2348936 w 3195788"/>
                  <a:gd name="connsiteY354" fmla="*/ 767431 h 1160647"/>
                  <a:gd name="connsiteX355" fmla="*/ 2348936 w 3195788"/>
                  <a:gd name="connsiteY355" fmla="*/ 588004 h 1160647"/>
                  <a:gd name="connsiteX356" fmla="*/ 2355016 w 3195788"/>
                  <a:gd name="connsiteY356" fmla="*/ 581518 h 1160647"/>
                  <a:gd name="connsiteX357" fmla="*/ 2427977 w 3195788"/>
                  <a:gd name="connsiteY357" fmla="*/ 581518 h 1160647"/>
                  <a:gd name="connsiteX358" fmla="*/ 2427977 w 3195788"/>
                  <a:gd name="connsiteY358" fmla="*/ 590166 h 1160647"/>
                  <a:gd name="connsiteX359" fmla="*/ 2438110 w 3195788"/>
                  <a:gd name="connsiteY359" fmla="*/ 590166 h 1160647"/>
                  <a:gd name="connsiteX360" fmla="*/ 2438110 w 3195788"/>
                  <a:gd name="connsiteY360" fmla="*/ 704740 h 1160647"/>
                  <a:gd name="connsiteX361" fmla="*/ 2460404 w 3195788"/>
                  <a:gd name="connsiteY361" fmla="*/ 704740 h 1160647"/>
                  <a:gd name="connsiteX362" fmla="*/ 2460404 w 3195788"/>
                  <a:gd name="connsiteY362" fmla="*/ 637725 h 1160647"/>
                  <a:gd name="connsiteX363" fmla="*/ 2486751 w 3195788"/>
                  <a:gd name="connsiteY363" fmla="*/ 637725 h 1160647"/>
                  <a:gd name="connsiteX364" fmla="*/ 2490804 w 3195788"/>
                  <a:gd name="connsiteY364" fmla="*/ 633401 h 1160647"/>
                  <a:gd name="connsiteX365" fmla="*/ 2498911 w 3195788"/>
                  <a:gd name="connsiteY365" fmla="*/ 633401 h 1160647"/>
                  <a:gd name="connsiteX366" fmla="*/ 2502964 w 3195788"/>
                  <a:gd name="connsiteY366" fmla="*/ 637725 h 1160647"/>
                  <a:gd name="connsiteX367" fmla="*/ 2525258 w 3195788"/>
                  <a:gd name="connsiteY367" fmla="*/ 637725 h 1160647"/>
                  <a:gd name="connsiteX368" fmla="*/ 2525258 w 3195788"/>
                  <a:gd name="connsiteY368" fmla="*/ 520989 h 1160647"/>
                  <a:gd name="connsiteX369" fmla="*/ 2582005 w 3195788"/>
                  <a:gd name="connsiteY369" fmla="*/ 510180 h 1160647"/>
                  <a:gd name="connsiteX370" fmla="*/ 2582005 w 3195788"/>
                  <a:gd name="connsiteY370" fmla="*/ 511261 h 1160647"/>
                  <a:gd name="connsiteX371" fmla="*/ 2582005 w 3195788"/>
                  <a:gd name="connsiteY371" fmla="*/ 518827 h 1160647"/>
                  <a:gd name="connsiteX372" fmla="*/ 2608352 w 3195788"/>
                  <a:gd name="connsiteY372" fmla="*/ 518827 h 1160647"/>
                  <a:gd name="connsiteX373" fmla="*/ 2608352 w 3195788"/>
                  <a:gd name="connsiteY373" fmla="*/ 773917 h 1160647"/>
                  <a:gd name="connsiteX374" fmla="*/ 2630646 w 3195788"/>
                  <a:gd name="connsiteY374" fmla="*/ 773917 h 1160647"/>
                  <a:gd name="connsiteX375" fmla="*/ 2630646 w 3195788"/>
                  <a:gd name="connsiteY375" fmla="*/ 769593 h 1160647"/>
                  <a:gd name="connsiteX376" fmla="*/ 2642806 w 3195788"/>
                  <a:gd name="connsiteY376" fmla="*/ 769593 h 1160647"/>
                  <a:gd name="connsiteX377" fmla="*/ 2642806 w 3195788"/>
                  <a:gd name="connsiteY377" fmla="*/ 773917 h 1160647"/>
                  <a:gd name="connsiteX378" fmla="*/ 2667126 w 3195788"/>
                  <a:gd name="connsiteY378" fmla="*/ 773917 h 1160647"/>
                  <a:gd name="connsiteX379" fmla="*/ 2667126 w 3195788"/>
                  <a:gd name="connsiteY379" fmla="*/ 760946 h 1160647"/>
                  <a:gd name="connsiteX380" fmla="*/ 2695500 w 3195788"/>
                  <a:gd name="connsiteY380" fmla="*/ 760946 h 1160647"/>
                  <a:gd name="connsiteX381" fmla="*/ 2707660 w 3195788"/>
                  <a:gd name="connsiteY381" fmla="*/ 756622 h 1160647"/>
                  <a:gd name="connsiteX382" fmla="*/ 2727927 w 3195788"/>
                  <a:gd name="connsiteY382" fmla="*/ 760946 h 1160647"/>
                  <a:gd name="connsiteX383" fmla="*/ 2727927 w 3195788"/>
                  <a:gd name="connsiteY383" fmla="*/ 743652 h 1160647"/>
                  <a:gd name="connsiteX384" fmla="*/ 2736034 w 3195788"/>
                  <a:gd name="connsiteY384" fmla="*/ 743652 h 1160647"/>
                  <a:gd name="connsiteX385" fmla="*/ 2736034 w 3195788"/>
                  <a:gd name="connsiteY385" fmla="*/ 730681 h 1160647"/>
                  <a:gd name="connsiteX386" fmla="*/ 2792781 w 3195788"/>
                  <a:gd name="connsiteY386" fmla="*/ 730681 h 1160647"/>
                  <a:gd name="connsiteX387" fmla="*/ 2792781 w 3195788"/>
                  <a:gd name="connsiteY387" fmla="*/ 700416 h 1160647"/>
                  <a:gd name="connsiteX388" fmla="*/ 2811021 w 3195788"/>
                  <a:gd name="connsiteY388" fmla="*/ 700416 h 1160647"/>
                  <a:gd name="connsiteX389" fmla="*/ 2811021 w 3195788"/>
                  <a:gd name="connsiteY389" fmla="*/ 693931 h 1160647"/>
                  <a:gd name="connsiteX390" fmla="*/ 2823181 w 3195788"/>
                  <a:gd name="connsiteY390" fmla="*/ 693931 h 1160647"/>
                  <a:gd name="connsiteX391" fmla="*/ 2823181 w 3195788"/>
                  <a:gd name="connsiteY391" fmla="*/ 700416 h 1160647"/>
                  <a:gd name="connsiteX392" fmla="*/ 2839395 w 3195788"/>
                  <a:gd name="connsiteY392" fmla="*/ 700416 h 1160647"/>
                  <a:gd name="connsiteX393" fmla="*/ 2839395 w 3195788"/>
                  <a:gd name="connsiteY393" fmla="*/ 750137 h 1160647"/>
                  <a:gd name="connsiteX394" fmla="*/ 2871822 w 3195788"/>
                  <a:gd name="connsiteY394" fmla="*/ 750137 h 1160647"/>
                  <a:gd name="connsiteX395" fmla="*/ 2871822 w 3195788"/>
                  <a:gd name="connsiteY395" fmla="*/ 724196 h 1160647"/>
                  <a:gd name="connsiteX396" fmla="*/ 2910329 w 3195788"/>
                  <a:gd name="connsiteY396" fmla="*/ 724196 h 1160647"/>
                  <a:gd name="connsiteX397" fmla="*/ 2910329 w 3195788"/>
                  <a:gd name="connsiteY397" fmla="*/ 693931 h 1160647"/>
                  <a:gd name="connsiteX398" fmla="*/ 2958970 w 3195788"/>
                  <a:gd name="connsiteY398" fmla="*/ 693931 h 1160647"/>
                  <a:gd name="connsiteX399" fmla="*/ 2958970 w 3195788"/>
                  <a:gd name="connsiteY399" fmla="*/ 805087 h 1160647"/>
                  <a:gd name="connsiteX400" fmla="*/ 2958970 w 3195788"/>
                  <a:gd name="connsiteY400" fmla="*/ 818866 h 1160647"/>
                  <a:gd name="connsiteX401" fmla="*/ 2968113 w 3195788"/>
                  <a:gd name="connsiteY401" fmla="*/ 818866 h 1160647"/>
                  <a:gd name="connsiteX402" fmla="*/ 2968113 w 3195788"/>
                  <a:gd name="connsiteY402" fmla="*/ 762555 h 1160647"/>
                  <a:gd name="connsiteX403" fmla="*/ 2971450 w 3195788"/>
                  <a:gd name="connsiteY403" fmla="*/ 756622 h 1160647"/>
                  <a:gd name="connsiteX404" fmla="*/ 2971450 w 3195788"/>
                  <a:gd name="connsiteY404" fmla="*/ 758514 h 1160647"/>
                  <a:gd name="connsiteX405" fmla="*/ 2971450 w 3195788"/>
                  <a:gd name="connsiteY405" fmla="*/ 771755 h 1160647"/>
                  <a:gd name="connsiteX406" fmla="*/ 2975503 w 3195788"/>
                  <a:gd name="connsiteY406" fmla="*/ 726358 h 1160647"/>
                  <a:gd name="connsiteX407" fmla="*/ 2976263 w 3195788"/>
                  <a:gd name="connsiteY407" fmla="*/ 726358 h 1160647"/>
                  <a:gd name="connsiteX408" fmla="*/ 2981583 w 3195788"/>
                  <a:gd name="connsiteY408" fmla="*/ 726358 h 1160647"/>
                  <a:gd name="connsiteX409" fmla="*/ 2981583 w 3195788"/>
                  <a:gd name="connsiteY409" fmla="*/ 661504 h 1160647"/>
                  <a:gd name="connsiteX410" fmla="*/ 2982597 w 3195788"/>
                  <a:gd name="connsiteY410" fmla="*/ 661504 h 1160647"/>
                  <a:gd name="connsiteX411" fmla="*/ 2989690 w 3195788"/>
                  <a:gd name="connsiteY411" fmla="*/ 661504 h 1160647"/>
                  <a:gd name="connsiteX412" fmla="*/ 3001850 w 3195788"/>
                  <a:gd name="connsiteY412" fmla="*/ 618269 h 1160647"/>
                  <a:gd name="connsiteX413" fmla="*/ 3003117 w 3195788"/>
                  <a:gd name="connsiteY413" fmla="*/ 618269 h 1160647"/>
                  <a:gd name="connsiteX414" fmla="*/ 3011984 w 3195788"/>
                  <a:gd name="connsiteY414" fmla="*/ 618269 h 1160647"/>
                  <a:gd name="connsiteX415" fmla="*/ 3022117 w 3195788"/>
                  <a:gd name="connsiteY415" fmla="*/ 661504 h 1160647"/>
                  <a:gd name="connsiteX416" fmla="*/ 3023130 w 3195788"/>
                  <a:gd name="connsiteY416" fmla="*/ 661504 h 1160647"/>
                  <a:gd name="connsiteX417" fmla="*/ 3030224 w 3195788"/>
                  <a:gd name="connsiteY417" fmla="*/ 661504 h 1160647"/>
                  <a:gd name="connsiteX418" fmla="*/ 3030224 w 3195788"/>
                  <a:gd name="connsiteY418" fmla="*/ 700416 h 1160647"/>
                  <a:gd name="connsiteX419" fmla="*/ 3031997 w 3195788"/>
                  <a:gd name="connsiteY419" fmla="*/ 700416 h 1160647"/>
                  <a:gd name="connsiteX420" fmla="*/ 3044411 w 3195788"/>
                  <a:gd name="connsiteY420" fmla="*/ 700416 h 1160647"/>
                  <a:gd name="connsiteX421" fmla="*/ 3044411 w 3195788"/>
                  <a:gd name="connsiteY421" fmla="*/ 702578 h 1160647"/>
                  <a:gd name="connsiteX422" fmla="*/ 3044411 w 3195788"/>
                  <a:gd name="connsiteY422" fmla="*/ 717710 h 1160647"/>
                  <a:gd name="connsiteX423" fmla="*/ 3048464 w 3195788"/>
                  <a:gd name="connsiteY423" fmla="*/ 715549 h 1160647"/>
                  <a:gd name="connsiteX424" fmla="*/ 3048464 w 3195788"/>
                  <a:gd name="connsiteY424" fmla="*/ 700416 h 1160647"/>
                  <a:gd name="connsiteX425" fmla="*/ 3049984 w 3195788"/>
                  <a:gd name="connsiteY425" fmla="*/ 700416 h 1160647"/>
                  <a:gd name="connsiteX426" fmla="*/ 3060624 w 3195788"/>
                  <a:gd name="connsiteY426" fmla="*/ 700416 h 1160647"/>
                  <a:gd name="connsiteX427" fmla="*/ 3060624 w 3195788"/>
                  <a:gd name="connsiteY427" fmla="*/ 702037 h 1160647"/>
                  <a:gd name="connsiteX428" fmla="*/ 3060624 w 3195788"/>
                  <a:gd name="connsiteY428" fmla="*/ 713387 h 1160647"/>
                  <a:gd name="connsiteX429" fmla="*/ 3091025 w 3195788"/>
                  <a:gd name="connsiteY429" fmla="*/ 713387 h 1160647"/>
                  <a:gd name="connsiteX430" fmla="*/ 3091025 w 3195788"/>
                  <a:gd name="connsiteY430" fmla="*/ 676637 h 1160647"/>
                  <a:gd name="connsiteX431" fmla="*/ 3092291 w 3195788"/>
                  <a:gd name="connsiteY431" fmla="*/ 676637 h 1160647"/>
                  <a:gd name="connsiteX432" fmla="*/ 3101158 w 3195788"/>
                  <a:gd name="connsiteY432" fmla="*/ 676637 h 1160647"/>
                  <a:gd name="connsiteX433" fmla="*/ 3101158 w 3195788"/>
                  <a:gd name="connsiteY433" fmla="*/ 698254 h 1160647"/>
                  <a:gd name="connsiteX434" fmla="*/ 3103185 w 3195788"/>
                  <a:gd name="connsiteY434" fmla="*/ 665828 h 1160647"/>
                  <a:gd name="connsiteX435" fmla="*/ 3125478 w 3195788"/>
                  <a:gd name="connsiteY435" fmla="*/ 665828 h 1160647"/>
                  <a:gd name="connsiteX436" fmla="*/ 3125478 w 3195788"/>
                  <a:gd name="connsiteY436" fmla="*/ 664206 h 1160647"/>
                  <a:gd name="connsiteX437" fmla="*/ 3125478 w 3195788"/>
                  <a:gd name="connsiteY437" fmla="*/ 652857 h 1160647"/>
                  <a:gd name="connsiteX438" fmla="*/ 3126238 w 3195788"/>
                  <a:gd name="connsiteY438" fmla="*/ 652857 h 1160647"/>
                  <a:gd name="connsiteX439" fmla="*/ 3131558 w 3195788"/>
                  <a:gd name="connsiteY439" fmla="*/ 652857 h 1160647"/>
                  <a:gd name="connsiteX440" fmla="*/ 3131558 w 3195788"/>
                  <a:gd name="connsiteY440" fmla="*/ 650966 h 1160647"/>
                  <a:gd name="connsiteX441" fmla="*/ 3131558 w 3195788"/>
                  <a:gd name="connsiteY441" fmla="*/ 637725 h 1160647"/>
                  <a:gd name="connsiteX442" fmla="*/ 3135612 w 3195788"/>
                  <a:gd name="connsiteY442" fmla="*/ 644210 h 1160647"/>
                  <a:gd name="connsiteX443" fmla="*/ 3137892 w 3195788"/>
                  <a:gd name="connsiteY443" fmla="*/ 644210 h 1160647"/>
                  <a:gd name="connsiteX444" fmla="*/ 3153852 w 3195788"/>
                  <a:gd name="connsiteY444" fmla="*/ 644210 h 1160647"/>
                  <a:gd name="connsiteX445" fmla="*/ 3153852 w 3195788"/>
                  <a:gd name="connsiteY445" fmla="*/ 643399 h 1160647"/>
                  <a:gd name="connsiteX446" fmla="*/ 3153852 w 3195788"/>
                  <a:gd name="connsiteY446" fmla="*/ 637725 h 1160647"/>
                  <a:gd name="connsiteX447" fmla="*/ 3154612 w 3195788"/>
                  <a:gd name="connsiteY447" fmla="*/ 637725 h 1160647"/>
                  <a:gd name="connsiteX448" fmla="*/ 3159932 w 3195788"/>
                  <a:gd name="connsiteY448" fmla="*/ 637725 h 1160647"/>
                  <a:gd name="connsiteX449" fmla="*/ 3159932 w 3195788"/>
                  <a:gd name="connsiteY449" fmla="*/ 639076 h 1160647"/>
                  <a:gd name="connsiteX450" fmla="*/ 3159932 w 3195788"/>
                  <a:gd name="connsiteY450" fmla="*/ 648534 h 1160647"/>
                  <a:gd name="connsiteX451" fmla="*/ 3195788 w 3195788"/>
                  <a:gd name="connsiteY451" fmla="*/ 648534 h 1160647"/>
                  <a:gd name="connsiteX452" fmla="*/ 3195788 w 3195788"/>
                  <a:gd name="connsiteY452" fmla="*/ 1159457 h 1160647"/>
                  <a:gd name="connsiteX453" fmla="*/ 3031533 w 3195788"/>
                  <a:gd name="connsiteY453" fmla="*/ 1159331 h 1160647"/>
                  <a:gd name="connsiteX454" fmla="*/ 3031520 w 3195788"/>
                  <a:gd name="connsiteY454" fmla="*/ 1160647 h 1160647"/>
                  <a:gd name="connsiteX455" fmla="*/ 2054 w 3195788"/>
                  <a:gd name="connsiteY455" fmla="*/ 1158314 h 1160647"/>
                  <a:gd name="connsiteX456" fmla="*/ 0 w 3195788"/>
                  <a:gd name="connsiteY456" fmla="*/ 724196 h 1160647"/>
                  <a:gd name="connsiteX457" fmla="*/ 20267 w 3195788"/>
                  <a:gd name="connsiteY457" fmla="*/ 724196 h 1160647"/>
                  <a:gd name="connsiteX458" fmla="*/ 20774 w 3195788"/>
                  <a:gd name="connsiteY458" fmla="*/ 723115 h 1160647"/>
                  <a:gd name="connsiteX459" fmla="*/ 24320 w 3195788"/>
                  <a:gd name="connsiteY459" fmla="*/ 715549 h 1160647"/>
                  <a:gd name="connsiteX460" fmla="*/ 26094 w 3195788"/>
                  <a:gd name="connsiteY460" fmla="*/ 715819 h 1160647"/>
                  <a:gd name="connsiteX461" fmla="*/ 38507 w 3195788"/>
                  <a:gd name="connsiteY461" fmla="*/ 717710 h 1160647"/>
                  <a:gd name="connsiteX462" fmla="*/ 39014 w 3195788"/>
                  <a:gd name="connsiteY462" fmla="*/ 719062 h 1160647"/>
                  <a:gd name="connsiteX463" fmla="*/ 42560 w 3195788"/>
                  <a:gd name="connsiteY463" fmla="*/ 728519 h 1160647"/>
                  <a:gd name="connsiteX464" fmla="*/ 68907 w 3195788"/>
                  <a:gd name="connsiteY464" fmla="*/ 730681 h 1160647"/>
                  <a:gd name="connsiteX465" fmla="*/ 68907 w 3195788"/>
                  <a:gd name="connsiteY465" fmla="*/ 607460 h 1160647"/>
                  <a:gd name="connsiteX466" fmla="*/ 70934 w 3195788"/>
                  <a:gd name="connsiteY466" fmla="*/ 607460 h 1160647"/>
                  <a:gd name="connsiteX467" fmla="*/ 85121 w 3195788"/>
                  <a:gd name="connsiteY467" fmla="*/ 607460 h 1160647"/>
                  <a:gd name="connsiteX468" fmla="*/ 85121 w 3195788"/>
                  <a:gd name="connsiteY468" fmla="*/ 471268 h 1160647"/>
                  <a:gd name="connsiteX469" fmla="*/ 86894 w 3195788"/>
                  <a:gd name="connsiteY469" fmla="*/ 471268 h 1160647"/>
                  <a:gd name="connsiteX470" fmla="*/ 99308 w 3195788"/>
                  <a:gd name="connsiteY470" fmla="*/ 471268 h 1160647"/>
                  <a:gd name="connsiteX471" fmla="*/ 99308 w 3195788"/>
                  <a:gd name="connsiteY471" fmla="*/ 356694 h 1160647"/>
                  <a:gd name="connsiteX472" fmla="*/ 103361 w 3195788"/>
                  <a:gd name="connsiteY472" fmla="*/ 328590 h 1160647"/>
                  <a:gd name="connsiteX473" fmla="*/ 105388 w 3195788"/>
                  <a:gd name="connsiteY473" fmla="*/ 328590 h 1160647"/>
                  <a:gd name="connsiteX474" fmla="*/ 119575 w 3195788"/>
                  <a:gd name="connsiteY474" fmla="*/ 328590 h 1160647"/>
                  <a:gd name="connsiteX475" fmla="*/ 156055 w 3195788"/>
                  <a:gd name="connsiteY475" fmla="*/ 246443 h 1160647"/>
                  <a:gd name="connsiteX476" fmla="*/ 160109 w 3195788"/>
                  <a:gd name="connsiteY476" fmla="*/ 0 h 116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Lst>
                <a:rect l="l" t="t" r="r" b="b"/>
                <a:pathLst>
                  <a:path w="3195788" h="1160647">
                    <a:moveTo>
                      <a:pt x="160109" y="0"/>
                    </a:moveTo>
                    <a:cubicBezTo>
                      <a:pt x="160109" y="18"/>
                      <a:pt x="160125" y="2040"/>
                      <a:pt x="162135" y="246443"/>
                    </a:cubicBezTo>
                    <a:cubicBezTo>
                      <a:pt x="162147" y="246467"/>
                      <a:pt x="162792" y="247808"/>
                      <a:pt x="200642" y="326429"/>
                    </a:cubicBezTo>
                    <a:lnTo>
                      <a:pt x="202669" y="326429"/>
                    </a:lnTo>
                    <a:lnTo>
                      <a:pt x="216856" y="326429"/>
                    </a:lnTo>
                    <a:lnTo>
                      <a:pt x="216856" y="350208"/>
                    </a:lnTo>
                    <a:cubicBezTo>
                      <a:pt x="216858" y="350214"/>
                      <a:pt x="216896" y="350272"/>
                      <a:pt x="217363" y="351019"/>
                    </a:cubicBezTo>
                    <a:lnTo>
                      <a:pt x="220909" y="356694"/>
                    </a:lnTo>
                    <a:lnTo>
                      <a:pt x="220909" y="471268"/>
                    </a:lnTo>
                    <a:lnTo>
                      <a:pt x="223189" y="471268"/>
                    </a:lnTo>
                    <a:lnTo>
                      <a:pt x="239150" y="471268"/>
                    </a:lnTo>
                    <a:lnTo>
                      <a:pt x="239150" y="611783"/>
                    </a:lnTo>
                    <a:cubicBezTo>
                      <a:pt x="239160" y="611782"/>
                      <a:pt x="239272" y="611761"/>
                      <a:pt x="240670" y="611513"/>
                    </a:cubicBezTo>
                    <a:lnTo>
                      <a:pt x="251310" y="609622"/>
                    </a:lnTo>
                    <a:cubicBezTo>
                      <a:pt x="251310" y="609644"/>
                      <a:pt x="251280" y="610978"/>
                      <a:pt x="249283" y="698254"/>
                    </a:cubicBezTo>
                    <a:cubicBezTo>
                      <a:pt x="249293" y="698256"/>
                      <a:pt x="249404" y="698276"/>
                      <a:pt x="250803" y="698525"/>
                    </a:cubicBezTo>
                    <a:lnTo>
                      <a:pt x="261443" y="700416"/>
                    </a:lnTo>
                    <a:cubicBezTo>
                      <a:pt x="261445" y="700423"/>
                      <a:pt x="261465" y="700487"/>
                      <a:pt x="261696" y="701227"/>
                    </a:cubicBezTo>
                    <a:lnTo>
                      <a:pt x="263470" y="706902"/>
                    </a:lnTo>
                    <a:cubicBezTo>
                      <a:pt x="263472" y="706893"/>
                      <a:pt x="263517" y="706750"/>
                      <a:pt x="264230" y="704470"/>
                    </a:cubicBezTo>
                    <a:lnTo>
                      <a:pt x="269550" y="687446"/>
                    </a:lnTo>
                    <a:lnTo>
                      <a:pt x="271323" y="687446"/>
                    </a:lnTo>
                    <a:lnTo>
                      <a:pt x="283737" y="687446"/>
                    </a:lnTo>
                    <a:lnTo>
                      <a:pt x="283737" y="719872"/>
                    </a:lnTo>
                    <a:cubicBezTo>
                      <a:pt x="283743" y="719877"/>
                      <a:pt x="283820" y="719917"/>
                      <a:pt x="284750" y="720413"/>
                    </a:cubicBezTo>
                    <a:lnTo>
                      <a:pt x="291844" y="724196"/>
                    </a:lnTo>
                    <a:lnTo>
                      <a:pt x="291844" y="725547"/>
                    </a:lnTo>
                    <a:lnTo>
                      <a:pt x="291844" y="735005"/>
                    </a:lnTo>
                    <a:lnTo>
                      <a:pt x="336431" y="735005"/>
                    </a:lnTo>
                    <a:lnTo>
                      <a:pt x="336431" y="736086"/>
                    </a:lnTo>
                    <a:lnTo>
                      <a:pt x="336431" y="743652"/>
                    </a:lnTo>
                    <a:lnTo>
                      <a:pt x="338457" y="743652"/>
                    </a:lnTo>
                    <a:lnTo>
                      <a:pt x="352644" y="743652"/>
                    </a:lnTo>
                    <a:lnTo>
                      <a:pt x="352644" y="713387"/>
                    </a:lnTo>
                    <a:lnTo>
                      <a:pt x="397231" y="713387"/>
                    </a:lnTo>
                    <a:lnTo>
                      <a:pt x="397231" y="712036"/>
                    </a:lnTo>
                    <a:lnTo>
                      <a:pt x="397231" y="702578"/>
                    </a:lnTo>
                    <a:lnTo>
                      <a:pt x="398245" y="702578"/>
                    </a:lnTo>
                    <a:lnTo>
                      <a:pt x="405338" y="702578"/>
                    </a:lnTo>
                    <a:lnTo>
                      <a:pt x="405338" y="700687"/>
                    </a:lnTo>
                    <a:lnTo>
                      <a:pt x="405338" y="687446"/>
                    </a:lnTo>
                    <a:lnTo>
                      <a:pt x="406098" y="687446"/>
                    </a:lnTo>
                    <a:lnTo>
                      <a:pt x="411418" y="687446"/>
                    </a:lnTo>
                    <a:lnTo>
                      <a:pt x="411418" y="686365"/>
                    </a:lnTo>
                    <a:lnTo>
                      <a:pt x="411418" y="678798"/>
                    </a:lnTo>
                    <a:lnTo>
                      <a:pt x="413445" y="678798"/>
                    </a:lnTo>
                    <a:lnTo>
                      <a:pt x="427632" y="678798"/>
                    </a:lnTo>
                    <a:lnTo>
                      <a:pt x="427632" y="679879"/>
                    </a:lnTo>
                    <a:lnTo>
                      <a:pt x="427632" y="687446"/>
                    </a:lnTo>
                    <a:lnTo>
                      <a:pt x="449925" y="687446"/>
                    </a:lnTo>
                    <a:lnTo>
                      <a:pt x="449925" y="685554"/>
                    </a:lnTo>
                    <a:lnTo>
                      <a:pt x="449925" y="672313"/>
                    </a:lnTo>
                    <a:lnTo>
                      <a:pt x="451699" y="672313"/>
                    </a:lnTo>
                    <a:lnTo>
                      <a:pt x="464112" y="672313"/>
                    </a:lnTo>
                    <a:lnTo>
                      <a:pt x="464112" y="696093"/>
                    </a:lnTo>
                    <a:lnTo>
                      <a:pt x="465126" y="696093"/>
                    </a:lnTo>
                    <a:lnTo>
                      <a:pt x="472219" y="696093"/>
                    </a:lnTo>
                    <a:lnTo>
                      <a:pt x="472219" y="695012"/>
                    </a:lnTo>
                    <a:lnTo>
                      <a:pt x="472219" y="687446"/>
                    </a:lnTo>
                    <a:lnTo>
                      <a:pt x="473992" y="687446"/>
                    </a:lnTo>
                    <a:lnTo>
                      <a:pt x="486406" y="687446"/>
                    </a:lnTo>
                    <a:lnTo>
                      <a:pt x="486406" y="713387"/>
                    </a:lnTo>
                    <a:lnTo>
                      <a:pt x="488433" y="713387"/>
                    </a:lnTo>
                    <a:lnTo>
                      <a:pt x="502619" y="713387"/>
                    </a:lnTo>
                    <a:lnTo>
                      <a:pt x="502619" y="715008"/>
                    </a:lnTo>
                    <a:lnTo>
                      <a:pt x="502619" y="726358"/>
                    </a:lnTo>
                    <a:lnTo>
                      <a:pt x="503379" y="726358"/>
                    </a:lnTo>
                    <a:lnTo>
                      <a:pt x="508700" y="726358"/>
                    </a:lnTo>
                    <a:lnTo>
                      <a:pt x="508700" y="725547"/>
                    </a:lnTo>
                    <a:lnTo>
                      <a:pt x="508700" y="719872"/>
                    </a:lnTo>
                    <a:lnTo>
                      <a:pt x="539100" y="719872"/>
                    </a:lnTo>
                    <a:lnTo>
                      <a:pt x="539100" y="743652"/>
                    </a:lnTo>
                    <a:lnTo>
                      <a:pt x="540113" y="743652"/>
                    </a:lnTo>
                    <a:lnTo>
                      <a:pt x="547207" y="743652"/>
                    </a:lnTo>
                    <a:lnTo>
                      <a:pt x="547207" y="744733"/>
                    </a:lnTo>
                    <a:lnTo>
                      <a:pt x="547207" y="752299"/>
                    </a:lnTo>
                    <a:lnTo>
                      <a:pt x="547967" y="752299"/>
                    </a:lnTo>
                    <a:lnTo>
                      <a:pt x="553287" y="752299"/>
                    </a:lnTo>
                    <a:lnTo>
                      <a:pt x="553287" y="750137"/>
                    </a:lnTo>
                    <a:lnTo>
                      <a:pt x="553287" y="735005"/>
                    </a:lnTo>
                    <a:lnTo>
                      <a:pt x="554300" y="735005"/>
                    </a:lnTo>
                    <a:lnTo>
                      <a:pt x="561394" y="735005"/>
                    </a:lnTo>
                    <a:lnTo>
                      <a:pt x="561394" y="736086"/>
                    </a:lnTo>
                    <a:lnTo>
                      <a:pt x="561394" y="743652"/>
                    </a:lnTo>
                    <a:lnTo>
                      <a:pt x="566714" y="741659"/>
                    </a:lnTo>
                    <a:cubicBezTo>
                      <a:pt x="567474" y="741287"/>
                      <a:pt x="567474" y="741085"/>
                      <a:pt x="567474" y="740679"/>
                    </a:cubicBezTo>
                    <a:lnTo>
                      <a:pt x="567474" y="735005"/>
                    </a:lnTo>
                    <a:lnTo>
                      <a:pt x="605981" y="735005"/>
                    </a:lnTo>
                    <a:lnTo>
                      <a:pt x="605981" y="758784"/>
                    </a:lnTo>
                    <a:lnTo>
                      <a:pt x="608007" y="758784"/>
                    </a:lnTo>
                    <a:lnTo>
                      <a:pt x="622194" y="758784"/>
                    </a:lnTo>
                    <a:lnTo>
                      <a:pt x="622194" y="759865"/>
                    </a:lnTo>
                    <a:lnTo>
                      <a:pt x="622194" y="767431"/>
                    </a:lnTo>
                    <a:lnTo>
                      <a:pt x="623968" y="767431"/>
                    </a:lnTo>
                    <a:lnTo>
                      <a:pt x="636381" y="767431"/>
                    </a:lnTo>
                    <a:lnTo>
                      <a:pt x="636381" y="743652"/>
                    </a:lnTo>
                    <a:lnTo>
                      <a:pt x="637394" y="743652"/>
                    </a:lnTo>
                    <a:lnTo>
                      <a:pt x="644488" y="743652"/>
                    </a:lnTo>
                    <a:lnTo>
                      <a:pt x="644488" y="711225"/>
                    </a:lnTo>
                    <a:lnTo>
                      <a:pt x="645501" y="711225"/>
                    </a:lnTo>
                    <a:lnTo>
                      <a:pt x="652595" y="711225"/>
                    </a:lnTo>
                    <a:lnTo>
                      <a:pt x="652595" y="709334"/>
                    </a:lnTo>
                    <a:lnTo>
                      <a:pt x="652595" y="696093"/>
                    </a:lnTo>
                    <a:cubicBezTo>
                      <a:pt x="650568" y="696093"/>
                      <a:pt x="650568" y="696093"/>
                      <a:pt x="651328" y="694471"/>
                    </a:cubicBezTo>
                    <a:lnTo>
                      <a:pt x="656648" y="683122"/>
                    </a:lnTo>
                    <a:cubicBezTo>
                      <a:pt x="656653" y="683139"/>
                      <a:pt x="656848" y="683813"/>
                      <a:pt x="664755" y="711225"/>
                    </a:cubicBezTo>
                    <a:lnTo>
                      <a:pt x="665515" y="711225"/>
                    </a:lnTo>
                    <a:lnTo>
                      <a:pt x="670835" y="711225"/>
                    </a:lnTo>
                    <a:lnTo>
                      <a:pt x="670835" y="605298"/>
                    </a:lnTo>
                    <a:lnTo>
                      <a:pt x="672355" y="605298"/>
                    </a:lnTo>
                    <a:lnTo>
                      <a:pt x="682995" y="605298"/>
                    </a:lnTo>
                    <a:lnTo>
                      <a:pt x="682995" y="557739"/>
                    </a:lnTo>
                    <a:lnTo>
                      <a:pt x="709342" y="557739"/>
                    </a:lnTo>
                    <a:lnTo>
                      <a:pt x="709342" y="536121"/>
                    </a:lnTo>
                    <a:lnTo>
                      <a:pt x="743796" y="536121"/>
                    </a:lnTo>
                    <a:lnTo>
                      <a:pt x="743796" y="538553"/>
                    </a:lnTo>
                    <a:lnTo>
                      <a:pt x="743796" y="555577"/>
                    </a:lnTo>
                    <a:lnTo>
                      <a:pt x="746076" y="555577"/>
                    </a:lnTo>
                    <a:lnTo>
                      <a:pt x="762036" y="555577"/>
                    </a:lnTo>
                    <a:lnTo>
                      <a:pt x="762036" y="603136"/>
                    </a:lnTo>
                    <a:lnTo>
                      <a:pt x="763049" y="603136"/>
                    </a:lnTo>
                    <a:lnTo>
                      <a:pt x="770143" y="603136"/>
                    </a:lnTo>
                    <a:lnTo>
                      <a:pt x="784330" y="607460"/>
                    </a:lnTo>
                    <a:lnTo>
                      <a:pt x="784330" y="646372"/>
                    </a:lnTo>
                    <a:lnTo>
                      <a:pt x="785343" y="646372"/>
                    </a:lnTo>
                    <a:lnTo>
                      <a:pt x="792436" y="646372"/>
                    </a:lnTo>
                    <a:lnTo>
                      <a:pt x="792436" y="647993"/>
                    </a:lnTo>
                    <a:lnTo>
                      <a:pt x="792436" y="659342"/>
                    </a:lnTo>
                    <a:lnTo>
                      <a:pt x="794463" y="659342"/>
                    </a:lnTo>
                    <a:lnTo>
                      <a:pt x="808650" y="659342"/>
                    </a:lnTo>
                    <a:lnTo>
                      <a:pt x="814730" y="665828"/>
                    </a:lnTo>
                    <a:lnTo>
                      <a:pt x="814730" y="687446"/>
                    </a:lnTo>
                    <a:lnTo>
                      <a:pt x="817010" y="687446"/>
                    </a:lnTo>
                    <a:lnTo>
                      <a:pt x="832970" y="687446"/>
                    </a:lnTo>
                    <a:lnTo>
                      <a:pt x="832970" y="688526"/>
                    </a:lnTo>
                    <a:lnTo>
                      <a:pt x="832970" y="696093"/>
                    </a:lnTo>
                    <a:lnTo>
                      <a:pt x="834237" y="696093"/>
                    </a:lnTo>
                    <a:lnTo>
                      <a:pt x="843104" y="696093"/>
                    </a:lnTo>
                    <a:lnTo>
                      <a:pt x="843104" y="698254"/>
                    </a:lnTo>
                    <a:lnTo>
                      <a:pt x="843104" y="713387"/>
                    </a:lnTo>
                    <a:cubicBezTo>
                      <a:pt x="847157" y="713387"/>
                      <a:pt x="847157" y="713387"/>
                      <a:pt x="847157" y="711495"/>
                    </a:cubicBezTo>
                    <a:lnTo>
                      <a:pt x="847157" y="698254"/>
                    </a:lnTo>
                    <a:lnTo>
                      <a:pt x="848170" y="698254"/>
                    </a:lnTo>
                    <a:lnTo>
                      <a:pt x="855264" y="698254"/>
                    </a:lnTo>
                    <a:lnTo>
                      <a:pt x="855264" y="699876"/>
                    </a:lnTo>
                    <a:lnTo>
                      <a:pt x="855264" y="711225"/>
                    </a:lnTo>
                    <a:lnTo>
                      <a:pt x="856024" y="711225"/>
                    </a:lnTo>
                    <a:lnTo>
                      <a:pt x="861344" y="711225"/>
                    </a:lnTo>
                    <a:cubicBezTo>
                      <a:pt x="861344" y="706902"/>
                      <a:pt x="861344" y="706902"/>
                      <a:pt x="909984" y="706902"/>
                    </a:cubicBezTo>
                    <a:lnTo>
                      <a:pt x="909984" y="708253"/>
                    </a:lnTo>
                    <a:lnTo>
                      <a:pt x="909984" y="717710"/>
                    </a:lnTo>
                    <a:lnTo>
                      <a:pt x="910744" y="717710"/>
                    </a:lnTo>
                    <a:lnTo>
                      <a:pt x="916065" y="717710"/>
                    </a:lnTo>
                    <a:lnTo>
                      <a:pt x="916065" y="719872"/>
                    </a:lnTo>
                    <a:lnTo>
                      <a:pt x="916065" y="735005"/>
                    </a:lnTo>
                    <a:cubicBezTo>
                      <a:pt x="916073" y="735001"/>
                      <a:pt x="916189" y="734923"/>
                      <a:pt x="918091" y="733654"/>
                    </a:cubicBezTo>
                    <a:lnTo>
                      <a:pt x="932278" y="724196"/>
                    </a:lnTo>
                    <a:cubicBezTo>
                      <a:pt x="932280" y="724177"/>
                      <a:pt x="932411" y="723302"/>
                      <a:pt x="938358" y="683122"/>
                    </a:cubicBezTo>
                    <a:cubicBezTo>
                      <a:pt x="938367" y="683120"/>
                      <a:pt x="938436" y="683094"/>
                      <a:pt x="939118" y="682852"/>
                    </a:cubicBezTo>
                    <a:lnTo>
                      <a:pt x="944438" y="680960"/>
                    </a:lnTo>
                    <a:cubicBezTo>
                      <a:pt x="944438" y="680944"/>
                      <a:pt x="944471" y="679883"/>
                      <a:pt x="946465" y="611783"/>
                    </a:cubicBezTo>
                    <a:cubicBezTo>
                      <a:pt x="946465" y="611801"/>
                      <a:pt x="946498" y="612892"/>
                      <a:pt x="948492" y="680960"/>
                    </a:cubicBezTo>
                    <a:cubicBezTo>
                      <a:pt x="948501" y="680963"/>
                      <a:pt x="948572" y="680988"/>
                      <a:pt x="949252" y="681230"/>
                    </a:cubicBezTo>
                    <a:lnTo>
                      <a:pt x="954572" y="683122"/>
                    </a:lnTo>
                    <a:lnTo>
                      <a:pt x="954572" y="596651"/>
                    </a:lnTo>
                    <a:cubicBezTo>
                      <a:pt x="958625" y="596651"/>
                      <a:pt x="958625" y="596651"/>
                      <a:pt x="958625" y="564224"/>
                    </a:cubicBezTo>
                    <a:lnTo>
                      <a:pt x="997132" y="564224"/>
                    </a:lnTo>
                    <a:lnTo>
                      <a:pt x="997132" y="596651"/>
                    </a:lnTo>
                    <a:lnTo>
                      <a:pt x="997892" y="596651"/>
                    </a:lnTo>
                    <a:lnTo>
                      <a:pt x="1003212" y="596651"/>
                    </a:lnTo>
                    <a:lnTo>
                      <a:pt x="1003212" y="514503"/>
                    </a:lnTo>
                    <a:lnTo>
                      <a:pt x="1004986" y="514503"/>
                    </a:lnTo>
                    <a:lnTo>
                      <a:pt x="1017399" y="514503"/>
                    </a:lnTo>
                    <a:lnTo>
                      <a:pt x="1017399" y="512612"/>
                    </a:lnTo>
                    <a:lnTo>
                      <a:pt x="1017399" y="499371"/>
                    </a:lnTo>
                    <a:lnTo>
                      <a:pt x="1039693" y="499371"/>
                    </a:lnTo>
                    <a:lnTo>
                      <a:pt x="1039693" y="498290"/>
                    </a:lnTo>
                    <a:lnTo>
                      <a:pt x="1039693" y="490724"/>
                    </a:lnTo>
                    <a:lnTo>
                      <a:pt x="1041466" y="490724"/>
                    </a:lnTo>
                    <a:lnTo>
                      <a:pt x="1053880" y="490724"/>
                    </a:lnTo>
                    <a:lnTo>
                      <a:pt x="1053880" y="491805"/>
                    </a:lnTo>
                    <a:lnTo>
                      <a:pt x="1053880" y="499371"/>
                    </a:lnTo>
                    <a:lnTo>
                      <a:pt x="1054640" y="499371"/>
                    </a:lnTo>
                    <a:lnTo>
                      <a:pt x="1059960" y="499371"/>
                    </a:lnTo>
                    <a:lnTo>
                      <a:pt x="1070093" y="495047"/>
                    </a:lnTo>
                    <a:lnTo>
                      <a:pt x="1074146" y="498290"/>
                    </a:lnTo>
                    <a:lnTo>
                      <a:pt x="1074146" y="490724"/>
                    </a:lnTo>
                    <a:lnTo>
                      <a:pt x="1076426" y="490724"/>
                    </a:lnTo>
                    <a:lnTo>
                      <a:pt x="1092387" y="490724"/>
                    </a:lnTo>
                    <a:lnTo>
                      <a:pt x="1092387" y="491805"/>
                    </a:lnTo>
                    <a:lnTo>
                      <a:pt x="1092387" y="499371"/>
                    </a:lnTo>
                    <a:lnTo>
                      <a:pt x="1122787" y="499371"/>
                    </a:lnTo>
                    <a:lnTo>
                      <a:pt x="1122787" y="500992"/>
                    </a:lnTo>
                    <a:lnTo>
                      <a:pt x="1122787" y="512342"/>
                    </a:lnTo>
                    <a:lnTo>
                      <a:pt x="1149134" y="512342"/>
                    </a:lnTo>
                    <a:lnTo>
                      <a:pt x="1149134" y="542606"/>
                    </a:lnTo>
                    <a:lnTo>
                      <a:pt x="1149894" y="542606"/>
                    </a:lnTo>
                    <a:lnTo>
                      <a:pt x="1155214" y="542606"/>
                    </a:lnTo>
                    <a:lnTo>
                      <a:pt x="1155214" y="543687"/>
                    </a:lnTo>
                    <a:lnTo>
                      <a:pt x="1155214" y="551254"/>
                    </a:lnTo>
                    <a:cubicBezTo>
                      <a:pt x="1159268" y="551254"/>
                      <a:pt x="1159268" y="551254"/>
                      <a:pt x="1159268" y="581518"/>
                    </a:cubicBezTo>
                    <a:lnTo>
                      <a:pt x="1160028" y="581518"/>
                    </a:lnTo>
                    <a:lnTo>
                      <a:pt x="1165348" y="581518"/>
                    </a:lnTo>
                    <a:lnTo>
                      <a:pt x="1165348" y="582329"/>
                    </a:lnTo>
                    <a:lnTo>
                      <a:pt x="1165348" y="588004"/>
                    </a:lnTo>
                    <a:lnTo>
                      <a:pt x="1166361" y="588004"/>
                    </a:lnTo>
                    <a:lnTo>
                      <a:pt x="1173454" y="588004"/>
                    </a:lnTo>
                    <a:lnTo>
                      <a:pt x="1173454" y="618269"/>
                    </a:lnTo>
                    <a:lnTo>
                      <a:pt x="1175481" y="618269"/>
                    </a:lnTo>
                    <a:lnTo>
                      <a:pt x="1189668" y="618269"/>
                    </a:lnTo>
                    <a:lnTo>
                      <a:pt x="1189668" y="642048"/>
                    </a:lnTo>
                    <a:cubicBezTo>
                      <a:pt x="1191695" y="642048"/>
                      <a:pt x="1191695" y="642048"/>
                      <a:pt x="1191695" y="643669"/>
                    </a:cubicBezTo>
                    <a:lnTo>
                      <a:pt x="1191695" y="655019"/>
                    </a:lnTo>
                    <a:lnTo>
                      <a:pt x="1192455" y="655019"/>
                    </a:lnTo>
                    <a:lnTo>
                      <a:pt x="1197775" y="655019"/>
                    </a:lnTo>
                    <a:lnTo>
                      <a:pt x="1197775" y="678798"/>
                    </a:lnTo>
                    <a:lnTo>
                      <a:pt x="1199041" y="678798"/>
                    </a:lnTo>
                    <a:lnTo>
                      <a:pt x="1207908" y="678798"/>
                    </a:lnTo>
                    <a:cubicBezTo>
                      <a:pt x="1209935" y="680960"/>
                      <a:pt x="1209935" y="680960"/>
                      <a:pt x="1209935" y="682852"/>
                    </a:cubicBezTo>
                    <a:lnTo>
                      <a:pt x="1209935" y="696093"/>
                    </a:lnTo>
                    <a:cubicBezTo>
                      <a:pt x="1209940" y="696086"/>
                      <a:pt x="1210027" y="695979"/>
                      <a:pt x="1211455" y="694201"/>
                    </a:cubicBezTo>
                    <a:lnTo>
                      <a:pt x="1222095" y="680960"/>
                    </a:lnTo>
                    <a:lnTo>
                      <a:pt x="1250469" y="680960"/>
                    </a:lnTo>
                    <a:lnTo>
                      <a:pt x="1250469" y="767431"/>
                    </a:lnTo>
                    <a:lnTo>
                      <a:pt x="1251229" y="767431"/>
                    </a:lnTo>
                    <a:lnTo>
                      <a:pt x="1256549" y="767431"/>
                    </a:lnTo>
                    <a:cubicBezTo>
                      <a:pt x="1256553" y="767423"/>
                      <a:pt x="1256612" y="767323"/>
                      <a:pt x="1257309" y="766080"/>
                    </a:cubicBezTo>
                    <a:lnTo>
                      <a:pt x="1262629" y="756622"/>
                    </a:lnTo>
                    <a:lnTo>
                      <a:pt x="1262629" y="758514"/>
                    </a:lnTo>
                    <a:lnTo>
                      <a:pt x="1262629" y="771755"/>
                    </a:lnTo>
                    <a:cubicBezTo>
                      <a:pt x="1266682" y="771755"/>
                      <a:pt x="1266682" y="771755"/>
                      <a:pt x="1266682" y="726358"/>
                    </a:cubicBezTo>
                    <a:lnTo>
                      <a:pt x="1267442" y="726358"/>
                    </a:lnTo>
                    <a:lnTo>
                      <a:pt x="1272762" y="726358"/>
                    </a:lnTo>
                    <a:lnTo>
                      <a:pt x="1272762" y="661504"/>
                    </a:lnTo>
                    <a:lnTo>
                      <a:pt x="1273776" y="661504"/>
                    </a:lnTo>
                    <a:lnTo>
                      <a:pt x="1280869" y="661504"/>
                    </a:lnTo>
                    <a:cubicBezTo>
                      <a:pt x="1280875" y="661483"/>
                      <a:pt x="1281139" y="660543"/>
                      <a:pt x="1293029" y="618269"/>
                    </a:cubicBezTo>
                    <a:lnTo>
                      <a:pt x="1294296" y="618269"/>
                    </a:lnTo>
                    <a:lnTo>
                      <a:pt x="1303163" y="618269"/>
                    </a:lnTo>
                    <a:cubicBezTo>
                      <a:pt x="1303168" y="618292"/>
                      <a:pt x="1303394" y="619258"/>
                      <a:pt x="1313296" y="661504"/>
                    </a:cubicBezTo>
                    <a:lnTo>
                      <a:pt x="1314309" y="661504"/>
                    </a:lnTo>
                    <a:lnTo>
                      <a:pt x="1321403" y="661504"/>
                    </a:lnTo>
                    <a:lnTo>
                      <a:pt x="1321403" y="700416"/>
                    </a:lnTo>
                    <a:lnTo>
                      <a:pt x="1323176" y="700416"/>
                    </a:lnTo>
                    <a:lnTo>
                      <a:pt x="1335590" y="700416"/>
                    </a:lnTo>
                    <a:lnTo>
                      <a:pt x="1335590" y="702578"/>
                    </a:lnTo>
                    <a:lnTo>
                      <a:pt x="1335590" y="717710"/>
                    </a:lnTo>
                    <a:cubicBezTo>
                      <a:pt x="1339643" y="717710"/>
                      <a:pt x="1339643" y="717710"/>
                      <a:pt x="1339643" y="715549"/>
                    </a:cubicBezTo>
                    <a:lnTo>
                      <a:pt x="1339643" y="700416"/>
                    </a:lnTo>
                    <a:lnTo>
                      <a:pt x="1341163" y="700416"/>
                    </a:lnTo>
                    <a:lnTo>
                      <a:pt x="1351803" y="700416"/>
                    </a:lnTo>
                    <a:lnTo>
                      <a:pt x="1351803" y="702037"/>
                    </a:lnTo>
                    <a:lnTo>
                      <a:pt x="1351803" y="713387"/>
                    </a:lnTo>
                    <a:lnTo>
                      <a:pt x="1382204" y="713387"/>
                    </a:lnTo>
                    <a:lnTo>
                      <a:pt x="1382204" y="676637"/>
                    </a:lnTo>
                    <a:lnTo>
                      <a:pt x="1383470" y="676637"/>
                    </a:lnTo>
                    <a:lnTo>
                      <a:pt x="1392337" y="676637"/>
                    </a:lnTo>
                    <a:lnTo>
                      <a:pt x="1392337" y="698254"/>
                    </a:lnTo>
                    <a:cubicBezTo>
                      <a:pt x="1394364" y="698254"/>
                      <a:pt x="1394364" y="698254"/>
                      <a:pt x="1394364" y="665828"/>
                    </a:cubicBezTo>
                    <a:lnTo>
                      <a:pt x="1416657" y="665828"/>
                    </a:lnTo>
                    <a:lnTo>
                      <a:pt x="1416657" y="664206"/>
                    </a:lnTo>
                    <a:lnTo>
                      <a:pt x="1416657" y="652857"/>
                    </a:lnTo>
                    <a:lnTo>
                      <a:pt x="1417417" y="652857"/>
                    </a:lnTo>
                    <a:lnTo>
                      <a:pt x="1422737" y="652857"/>
                    </a:lnTo>
                    <a:lnTo>
                      <a:pt x="1422737" y="650966"/>
                    </a:lnTo>
                    <a:lnTo>
                      <a:pt x="1422737" y="637725"/>
                    </a:lnTo>
                    <a:lnTo>
                      <a:pt x="1426791" y="644210"/>
                    </a:lnTo>
                    <a:lnTo>
                      <a:pt x="1429071" y="644210"/>
                    </a:lnTo>
                    <a:lnTo>
                      <a:pt x="1445031" y="644210"/>
                    </a:lnTo>
                    <a:lnTo>
                      <a:pt x="1445031" y="643399"/>
                    </a:lnTo>
                    <a:lnTo>
                      <a:pt x="1445031" y="637725"/>
                    </a:lnTo>
                    <a:lnTo>
                      <a:pt x="1445791" y="637725"/>
                    </a:lnTo>
                    <a:lnTo>
                      <a:pt x="1451111" y="637725"/>
                    </a:lnTo>
                    <a:lnTo>
                      <a:pt x="1451111" y="639076"/>
                    </a:lnTo>
                    <a:lnTo>
                      <a:pt x="1451111" y="648534"/>
                    </a:lnTo>
                    <a:lnTo>
                      <a:pt x="1489618" y="648534"/>
                    </a:lnTo>
                    <a:lnTo>
                      <a:pt x="1489618" y="786887"/>
                    </a:lnTo>
                    <a:lnTo>
                      <a:pt x="1491138" y="786887"/>
                    </a:lnTo>
                    <a:lnTo>
                      <a:pt x="1501778" y="786887"/>
                    </a:lnTo>
                    <a:lnTo>
                      <a:pt x="1501778" y="773917"/>
                    </a:lnTo>
                    <a:lnTo>
                      <a:pt x="1505832" y="773917"/>
                    </a:lnTo>
                    <a:lnTo>
                      <a:pt x="1505832" y="786887"/>
                    </a:lnTo>
                    <a:lnTo>
                      <a:pt x="1536232" y="786887"/>
                    </a:lnTo>
                    <a:lnTo>
                      <a:pt x="1536232" y="756622"/>
                    </a:lnTo>
                    <a:lnTo>
                      <a:pt x="1548392" y="756622"/>
                    </a:lnTo>
                    <a:lnTo>
                      <a:pt x="1560552" y="754461"/>
                    </a:lnTo>
                    <a:cubicBezTo>
                      <a:pt x="1562579" y="754461"/>
                      <a:pt x="1562579" y="756622"/>
                      <a:pt x="1564606" y="756622"/>
                    </a:cubicBezTo>
                    <a:lnTo>
                      <a:pt x="1574739" y="756622"/>
                    </a:lnTo>
                    <a:lnTo>
                      <a:pt x="1574739" y="786887"/>
                    </a:lnTo>
                    <a:lnTo>
                      <a:pt x="1582846" y="786887"/>
                    </a:lnTo>
                    <a:lnTo>
                      <a:pt x="1582846" y="804182"/>
                    </a:lnTo>
                    <a:lnTo>
                      <a:pt x="1592182" y="805087"/>
                    </a:lnTo>
                    <a:lnTo>
                      <a:pt x="1605140" y="805087"/>
                    </a:lnTo>
                    <a:lnTo>
                      <a:pt x="1605140" y="789049"/>
                    </a:lnTo>
                    <a:lnTo>
                      <a:pt x="1673096" y="789049"/>
                    </a:lnTo>
                    <a:lnTo>
                      <a:pt x="1673096" y="703796"/>
                    </a:lnTo>
                    <a:lnTo>
                      <a:pt x="1745104" y="703796"/>
                    </a:lnTo>
                    <a:lnTo>
                      <a:pt x="1745104" y="782564"/>
                    </a:lnTo>
                    <a:lnTo>
                      <a:pt x="1747008" y="782564"/>
                    </a:lnTo>
                    <a:lnTo>
                      <a:pt x="1748250" y="805087"/>
                    </a:lnTo>
                    <a:lnTo>
                      <a:pt x="1757926" y="805087"/>
                    </a:lnTo>
                    <a:cubicBezTo>
                      <a:pt x="1758462" y="797873"/>
                      <a:pt x="1759168" y="790219"/>
                      <a:pt x="1759168" y="782564"/>
                    </a:cubicBezTo>
                    <a:lnTo>
                      <a:pt x="1765248" y="782564"/>
                    </a:lnTo>
                    <a:lnTo>
                      <a:pt x="1766490" y="805087"/>
                    </a:lnTo>
                    <a:lnTo>
                      <a:pt x="1817112" y="805087"/>
                    </a:lnTo>
                    <a:lnTo>
                      <a:pt x="1817112" y="642059"/>
                    </a:lnTo>
                    <a:lnTo>
                      <a:pt x="2014439" y="642059"/>
                    </a:lnTo>
                    <a:lnTo>
                      <a:pt x="2014439" y="805087"/>
                    </a:lnTo>
                    <a:lnTo>
                      <a:pt x="2033136" y="805087"/>
                    </a:lnTo>
                    <a:lnTo>
                      <a:pt x="2033136" y="722394"/>
                    </a:lnTo>
                    <a:lnTo>
                      <a:pt x="2128256" y="722394"/>
                    </a:lnTo>
                    <a:cubicBezTo>
                      <a:pt x="2132331" y="616373"/>
                      <a:pt x="2135709" y="510899"/>
                      <a:pt x="2140186" y="404253"/>
                    </a:cubicBezTo>
                    <a:cubicBezTo>
                      <a:pt x="2130053" y="404253"/>
                      <a:pt x="2105733" y="391282"/>
                      <a:pt x="2128026" y="382635"/>
                    </a:cubicBezTo>
                    <a:cubicBezTo>
                      <a:pt x="2125999" y="380473"/>
                      <a:pt x="2123973" y="378311"/>
                      <a:pt x="2121946" y="378311"/>
                    </a:cubicBezTo>
                    <a:cubicBezTo>
                      <a:pt x="2121946" y="365341"/>
                      <a:pt x="2119919" y="363179"/>
                      <a:pt x="2130053" y="354532"/>
                    </a:cubicBezTo>
                    <a:lnTo>
                      <a:pt x="2130053" y="337238"/>
                    </a:lnTo>
                    <a:lnTo>
                      <a:pt x="2144240" y="337238"/>
                    </a:lnTo>
                    <a:lnTo>
                      <a:pt x="2144240" y="315620"/>
                    </a:lnTo>
                    <a:cubicBezTo>
                      <a:pt x="2144240" y="313458"/>
                      <a:pt x="2146266" y="313458"/>
                      <a:pt x="2146266" y="311296"/>
                    </a:cubicBezTo>
                    <a:lnTo>
                      <a:pt x="2146266" y="233472"/>
                    </a:lnTo>
                    <a:cubicBezTo>
                      <a:pt x="2146266" y="231310"/>
                      <a:pt x="2144240" y="229149"/>
                      <a:pt x="2144240" y="226987"/>
                    </a:cubicBezTo>
                    <a:lnTo>
                      <a:pt x="2150320" y="220501"/>
                    </a:lnTo>
                    <a:lnTo>
                      <a:pt x="2150320" y="162133"/>
                    </a:lnTo>
                    <a:cubicBezTo>
                      <a:pt x="2150320" y="159972"/>
                      <a:pt x="2150320" y="159972"/>
                      <a:pt x="2152346" y="157810"/>
                    </a:cubicBezTo>
                    <a:lnTo>
                      <a:pt x="2152346" y="101604"/>
                    </a:lnTo>
                    <a:cubicBezTo>
                      <a:pt x="2154373" y="92957"/>
                      <a:pt x="2154373" y="88633"/>
                      <a:pt x="2154373" y="82148"/>
                    </a:cubicBezTo>
                    <a:cubicBezTo>
                      <a:pt x="2158427" y="88633"/>
                      <a:pt x="2158427" y="92957"/>
                      <a:pt x="2158427" y="99442"/>
                    </a:cubicBezTo>
                    <a:cubicBezTo>
                      <a:pt x="2160453" y="121060"/>
                      <a:pt x="2160453" y="140516"/>
                      <a:pt x="2160453" y="157810"/>
                    </a:cubicBezTo>
                    <a:cubicBezTo>
                      <a:pt x="2162480" y="181589"/>
                      <a:pt x="2162480" y="201045"/>
                      <a:pt x="2162480" y="220501"/>
                    </a:cubicBezTo>
                    <a:lnTo>
                      <a:pt x="2168560" y="226987"/>
                    </a:lnTo>
                    <a:cubicBezTo>
                      <a:pt x="2168560" y="229149"/>
                      <a:pt x="2166533" y="231310"/>
                      <a:pt x="2166533" y="233472"/>
                    </a:cubicBezTo>
                    <a:lnTo>
                      <a:pt x="2166533" y="311296"/>
                    </a:lnTo>
                    <a:cubicBezTo>
                      <a:pt x="2166533" y="313458"/>
                      <a:pt x="2168560" y="313458"/>
                      <a:pt x="2168560" y="315620"/>
                    </a:cubicBezTo>
                    <a:lnTo>
                      <a:pt x="2168560" y="337238"/>
                    </a:lnTo>
                    <a:lnTo>
                      <a:pt x="2182747" y="337238"/>
                    </a:lnTo>
                    <a:lnTo>
                      <a:pt x="2182747" y="354532"/>
                    </a:lnTo>
                    <a:cubicBezTo>
                      <a:pt x="2190854" y="363179"/>
                      <a:pt x="2190854" y="363179"/>
                      <a:pt x="2190854" y="378311"/>
                    </a:cubicBezTo>
                    <a:cubicBezTo>
                      <a:pt x="2188827" y="378311"/>
                      <a:pt x="2186800" y="380473"/>
                      <a:pt x="2184774" y="382635"/>
                    </a:cubicBezTo>
                    <a:cubicBezTo>
                      <a:pt x="2205040" y="393444"/>
                      <a:pt x="2180720" y="402091"/>
                      <a:pt x="2172613" y="404253"/>
                    </a:cubicBezTo>
                    <a:cubicBezTo>
                      <a:pt x="2174640" y="488562"/>
                      <a:pt x="2178693" y="572871"/>
                      <a:pt x="2180720" y="657181"/>
                    </a:cubicBezTo>
                    <a:lnTo>
                      <a:pt x="2245574" y="657181"/>
                    </a:lnTo>
                    <a:lnTo>
                      <a:pt x="2245574" y="732843"/>
                    </a:lnTo>
                    <a:lnTo>
                      <a:pt x="2253681" y="732843"/>
                    </a:lnTo>
                    <a:cubicBezTo>
                      <a:pt x="2253681" y="730681"/>
                      <a:pt x="2255708" y="728519"/>
                      <a:pt x="2255708" y="726358"/>
                    </a:cubicBezTo>
                    <a:lnTo>
                      <a:pt x="2261788" y="726358"/>
                    </a:lnTo>
                    <a:cubicBezTo>
                      <a:pt x="2261788" y="728519"/>
                      <a:pt x="2261788" y="730681"/>
                      <a:pt x="2263815" y="735005"/>
                    </a:cubicBezTo>
                    <a:lnTo>
                      <a:pt x="2275975" y="735005"/>
                    </a:lnTo>
                    <a:lnTo>
                      <a:pt x="2275975" y="728519"/>
                    </a:lnTo>
                    <a:lnTo>
                      <a:pt x="2298268" y="728519"/>
                    </a:lnTo>
                    <a:lnTo>
                      <a:pt x="2298268" y="735005"/>
                    </a:lnTo>
                    <a:lnTo>
                      <a:pt x="2318535" y="735005"/>
                    </a:lnTo>
                    <a:lnTo>
                      <a:pt x="2318535" y="780402"/>
                    </a:lnTo>
                    <a:lnTo>
                      <a:pt x="2332722" y="780402"/>
                    </a:lnTo>
                    <a:lnTo>
                      <a:pt x="2332722" y="767431"/>
                    </a:lnTo>
                    <a:lnTo>
                      <a:pt x="2348936" y="767431"/>
                    </a:lnTo>
                    <a:lnTo>
                      <a:pt x="2348936" y="588004"/>
                    </a:lnTo>
                    <a:lnTo>
                      <a:pt x="2355016" y="581518"/>
                    </a:lnTo>
                    <a:lnTo>
                      <a:pt x="2427977" y="581518"/>
                    </a:lnTo>
                    <a:lnTo>
                      <a:pt x="2427977" y="590166"/>
                    </a:lnTo>
                    <a:lnTo>
                      <a:pt x="2438110" y="590166"/>
                    </a:lnTo>
                    <a:lnTo>
                      <a:pt x="2438110" y="704740"/>
                    </a:lnTo>
                    <a:lnTo>
                      <a:pt x="2460404" y="704740"/>
                    </a:lnTo>
                    <a:lnTo>
                      <a:pt x="2460404" y="637725"/>
                    </a:lnTo>
                    <a:lnTo>
                      <a:pt x="2486751" y="637725"/>
                    </a:lnTo>
                    <a:cubicBezTo>
                      <a:pt x="2488777" y="637725"/>
                      <a:pt x="2488777" y="635563"/>
                      <a:pt x="2490804" y="633401"/>
                    </a:cubicBezTo>
                    <a:lnTo>
                      <a:pt x="2498911" y="633401"/>
                    </a:lnTo>
                    <a:cubicBezTo>
                      <a:pt x="2500937" y="635563"/>
                      <a:pt x="2500937" y="637725"/>
                      <a:pt x="2502964" y="637725"/>
                    </a:cubicBezTo>
                    <a:lnTo>
                      <a:pt x="2525258" y="637725"/>
                    </a:lnTo>
                    <a:lnTo>
                      <a:pt x="2525258" y="520989"/>
                    </a:lnTo>
                    <a:cubicBezTo>
                      <a:pt x="2525272" y="520986"/>
                      <a:pt x="2526139" y="520822"/>
                      <a:pt x="2582005" y="510180"/>
                    </a:cubicBezTo>
                    <a:lnTo>
                      <a:pt x="2582005" y="511261"/>
                    </a:lnTo>
                    <a:lnTo>
                      <a:pt x="2582005" y="518827"/>
                    </a:lnTo>
                    <a:lnTo>
                      <a:pt x="2608352" y="518827"/>
                    </a:lnTo>
                    <a:lnTo>
                      <a:pt x="2608352" y="773917"/>
                    </a:lnTo>
                    <a:lnTo>
                      <a:pt x="2630646" y="773917"/>
                    </a:lnTo>
                    <a:lnTo>
                      <a:pt x="2630646" y="769593"/>
                    </a:lnTo>
                    <a:lnTo>
                      <a:pt x="2642806" y="769593"/>
                    </a:lnTo>
                    <a:lnTo>
                      <a:pt x="2642806" y="773917"/>
                    </a:lnTo>
                    <a:lnTo>
                      <a:pt x="2667126" y="773917"/>
                    </a:lnTo>
                    <a:lnTo>
                      <a:pt x="2667126" y="760946"/>
                    </a:lnTo>
                    <a:lnTo>
                      <a:pt x="2695500" y="760946"/>
                    </a:lnTo>
                    <a:cubicBezTo>
                      <a:pt x="2699553" y="756622"/>
                      <a:pt x="2703607" y="756622"/>
                      <a:pt x="2707660" y="756622"/>
                    </a:cubicBezTo>
                    <a:cubicBezTo>
                      <a:pt x="2713740" y="760946"/>
                      <a:pt x="2721847" y="760946"/>
                      <a:pt x="2727927" y="760946"/>
                    </a:cubicBezTo>
                    <a:lnTo>
                      <a:pt x="2727927" y="743652"/>
                    </a:lnTo>
                    <a:lnTo>
                      <a:pt x="2736034" y="743652"/>
                    </a:lnTo>
                    <a:lnTo>
                      <a:pt x="2736034" y="730681"/>
                    </a:lnTo>
                    <a:lnTo>
                      <a:pt x="2792781" y="730681"/>
                    </a:lnTo>
                    <a:lnTo>
                      <a:pt x="2792781" y="700416"/>
                    </a:lnTo>
                    <a:lnTo>
                      <a:pt x="2811021" y="700416"/>
                    </a:lnTo>
                    <a:lnTo>
                      <a:pt x="2811021" y="693931"/>
                    </a:lnTo>
                    <a:lnTo>
                      <a:pt x="2823181" y="693931"/>
                    </a:lnTo>
                    <a:lnTo>
                      <a:pt x="2823181" y="700416"/>
                    </a:lnTo>
                    <a:lnTo>
                      <a:pt x="2839395" y="700416"/>
                    </a:lnTo>
                    <a:lnTo>
                      <a:pt x="2839395" y="750137"/>
                    </a:lnTo>
                    <a:lnTo>
                      <a:pt x="2871822" y="750137"/>
                    </a:lnTo>
                    <a:lnTo>
                      <a:pt x="2871822" y="724196"/>
                    </a:lnTo>
                    <a:lnTo>
                      <a:pt x="2910329" y="724196"/>
                    </a:lnTo>
                    <a:lnTo>
                      <a:pt x="2910329" y="693931"/>
                    </a:lnTo>
                    <a:lnTo>
                      <a:pt x="2958970" y="693931"/>
                    </a:lnTo>
                    <a:lnTo>
                      <a:pt x="2958970" y="805087"/>
                    </a:lnTo>
                    <a:lnTo>
                      <a:pt x="2958970" y="818866"/>
                    </a:lnTo>
                    <a:lnTo>
                      <a:pt x="2968113" y="818866"/>
                    </a:lnTo>
                    <a:lnTo>
                      <a:pt x="2968113" y="762555"/>
                    </a:lnTo>
                    <a:lnTo>
                      <a:pt x="2971450" y="756622"/>
                    </a:lnTo>
                    <a:lnTo>
                      <a:pt x="2971450" y="758514"/>
                    </a:lnTo>
                    <a:lnTo>
                      <a:pt x="2971450" y="771755"/>
                    </a:lnTo>
                    <a:cubicBezTo>
                      <a:pt x="2975503" y="771755"/>
                      <a:pt x="2975503" y="771755"/>
                      <a:pt x="2975503" y="726358"/>
                    </a:cubicBezTo>
                    <a:lnTo>
                      <a:pt x="2976263" y="726358"/>
                    </a:lnTo>
                    <a:lnTo>
                      <a:pt x="2981583" y="726358"/>
                    </a:lnTo>
                    <a:lnTo>
                      <a:pt x="2981583" y="661504"/>
                    </a:lnTo>
                    <a:lnTo>
                      <a:pt x="2982597" y="661504"/>
                    </a:lnTo>
                    <a:lnTo>
                      <a:pt x="2989690" y="661504"/>
                    </a:lnTo>
                    <a:cubicBezTo>
                      <a:pt x="2989696" y="661483"/>
                      <a:pt x="2989960" y="660543"/>
                      <a:pt x="3001850" y="618269"/>
                    </a:cubicBezTo>
                    <a:lnTo>
                      <a:pt x="3003117" y="618269"/>
                    </a:lnTo>
                    <a:lnTo>
                      <a:pt x="3011984" y="618269"/>
                    </a:lnTo>
                    <a:cubicBezTo>
                      <a:pt x="3011989" y="618292"/>
                      <a:pt x="3012215" y="619258"/>
                      <a:pt x="3022117" y="661504"/>
                    </a:cubicBezTo>
                    <a:lnTo>
                      <a:pt x="3023130" y="661504"/>
                    </a:lnTo>
                    <a:lnTo>
                      <a:pt x="3030224" y="661504"/>
                    </a:lnTo>
                    <a:lnTo>
                      <a:pt x="3030224" y="700416"/>
                    </a:lnTo>
                    <a:lnTo>
                      <a:pt x="3031997" y="700416"/>
                    </a:lnTo>
                    <a:lnTo>
                      <a:pt x="3044411" y="700416"/>
                    </a:lnTo>
                    <a:lnTo>
                      <a:pt x="3044411" y="702578"/>
                    </a:lnTo>
                    <a:lnTo>
                      <a:pt x="3044411" y="717710"/>
                    </a:lnTo>
                    <a:cubicBezTo>
                      <a:pt x="3048464" y="717710"/>
                      <a:pt x="3048464" y="717710"/>
                      <a:pt x="3048464" y="715549"/>
                    </a:cubicBezTo>
                    <a:lnTo>
                      <a:pt x="3048464" y="700416"/>
                    </a:lnTo>
                    <a:lnTo>
                      <a:pt x="3049984" y="700416"/>
                    </a:lnTo>
                    <a:lnTo>
                      <a:pt x="3060624" y="700416"/>
                    </a:lnTo>
                    <a:lnTo>
                      <a:pt x="3060624" y="702037"/>
                    </a:lnTo>
                    <a:lnTo>
                      <a:pt x="3060624" y="713387"/>
                    </a:lnTo>
                    <a:lnTo>
                      <a:pt x="3091025" y="713387"/>
                    </a:lnTo>
                    <a:lnTo>
                      <a:pt x="3091025" y="676637"/>
                    </a:lnTo>
                    <a:lnTo>
                      <a:pt x="3092291" y="676637"/>
                    </a:lnTo>
                    <a:lnTo>
                      <a:pt x="3101158" y="676637"/>
                    </a:lnTo>
                    <a:lnTo>
                      <a:pt x="3101158" y="698254"/>
                    </a:lnTo>
                    <a:cubicBezTo>
                      <a:pt x="3103185" y="698254"/>
                      <a:pt x="3103185" y="698254"/>
                      <a:pt x="3103185" y="665828"/>
                    </a:cubicBezTo>
                    <a:lnTo>
                      <a:pt x="3125478" y="665828"/>
                    </a:lnTo>
                    <a:lnTo>
                      <a:pt x="3125478" y="664206"/>
                    </a:lnTo>
                    <a:lnTo>
                      <a:pt x="3125478" y="652857"/>
                    </a:lnTo>
                    <a:lnTo>
                      <a:pt x="3126238" y="652857"/>
                    </a:lnTo>
                    <a:lnTo>
                      <a:pt x="3131558" y="652857"/>
                    </a:lnTo>
                    <a:lnTo>
                      <a:pt x="3131558" y="650966"/>
                    </a:lnTo>
                    <a:lnTo>
                      <a:pt x="3131558" y="637725"/>
                    </a:lnTo>
                    <a:lnTo>
                      <a:pt x="3135612" y="644210"/>
                    </a:lnTo>
                    <a:lnTo>
                      <a:pt x="3137892" y="644210"/>
                    </a:lnTo>
                    <a:lnTo>
                      <a:pt x="3153852" y="644210"/>
                    </a:lnTo>
                    <a:lnTo>
                      <a:pt x="3153852" y="643399"/>
                    </a:lnTo>
                    <a:lnTo>
                      <a:pt x="3153852" y="637725"/>
                    </a:lnTo>
                    <a:lnTo>
                      <a:pt x="3154612" y="637725"/>
                    </a:lnTo>
                    <a:lnTo>
                      <a:pt x="3159932" y="637725"/>
                    </a:lnTo>
                    <a:lnTo>
                      <a:pt x="3159932" y="639076"/>
                    </a:lnTo>
                    <a:lnTo>
                      <a:pt x="3159932" y="648534"/>
                    </a:lnTo>
                    <a:lnTo>
                      <a:pt x="3195788" y="648534"/>
                    </a:lnTo>
                    <a:lnTo>
                      <a:pt x="3195788" y="1159457"/>
                    </a:lnTo>
                    <a:lnTo>
                      <a:pt x="3031533" y="1159331"/>
                    </a:lnTo>
                    <a:lnTo>
                      <a:pt x="3031520" y="1160647"/>
                    </a:lnTo>
                    <a:lnTo>
                      <a:pt x="2054" y="1158314"/>
                    </a:lnTo>
                    <a:cubicBezTo>
                      <a:pt x="1369" y="1010750"/>
                      <a:pt x="685" y="871760"/>
                      <a:pt x="0" y="724196"/>
                    </a:cubicBezTo>
                    <a:lnTo>
                      <a:pt x="20267" y="724196"/>
                    </a:lnTo>
                    <a:cubicBezTo>
                      <a:pt x="20271" y="724190"/>
                      <a:pt x="20308" y="724108"/>
                      <a:pt x="20774" y="723115"/>
                    </a:cubicBezTo>
                    <a:lnTo>
                      <a:pt x="24320" y="715549"/>
                    </a:lnTo>
                    <a:cubicBezTo>
                      <a:pt x="24329" y="715550"/>
                      <a:pt x="24442" y="715568"/>
                      <a:pt x="26094" y="715819"/>
                    </a:cubicBezTo>
                    <a:lnTo>
                      <a:pt x="38507" y="717710"/>
                    </a:lnTo>
                    <a:cubicBezTo>
                      <a:pt x="38510" y="717720"/>
                      <a:pt x="38548" y="717821"/>
                      <a:pt x="39014" y="719062"/>
                    </a:cubicBezTo>
                    <a:lnTo>
                      <a:pt x="42560" y="728519"/>
                    </a:lnTo>
                    <a:cubicBezTo>
                      <a:pt x="42574" y="728520"/>
                      <a:pt x="43170" y="728570"/>
                      <a:pt x="68907" y="730681"/>
                    </a:cubicBezTo>
                    <a:lnTo>
                      <a:pt x="68907" y="607460"/>
                    </a:lnTo>
                    <a:lnTo>
                      <a:pt x="70934" y="607460"/>
                    </a:lnTo>
                    <a:lnTo>
                      <a:pt x="85121" y="607460"/>
                    </a:lnTo>
                    <a:lnTo>
                      <a:pt x="85121" y="471268"/>
                    </a:lnTo>
                    <a:lnTo>
                      <a:pt x="86894" y="471268"/>
                    </a:lnTo>
                    <a:lnTo>
                      <a:pt x="99308" y="471268"/>
                    </a:lnTo>
                    <a:lnTo>
                      <a:pt x="99308" y="356694"/>
                    </a:lnTo>
                    <a:cubicBezTo>
                      <a:pt x="103361" y="354532"/>
                      <a:pt x="103361" y="354532"/>
                      <a:pt x="103361" y="328590"/>
                    </a:cubicBezTo>
                    <a:lnTo>
                      <a:pt x="105388" y="328590"/>
                    </a:lnTo>
                    <a:lnTo>
                      <a:pt x="119575" y="328590"/>
                    </a:lnTo>
                    <a:cubicBezTo>
                      <a:pt x="119586" y="328567"/>
                      <a:pt x="120192" y="327200"/>
                      <a:pt x="156055" y="246443"/>
                    </a:cubicBezTo>
                    <a:cubicBezTo>
                      <a:pt x="156055" y="246429"/>
                      <a:pt x="156089" y="244478"/>
                      <a:pt x="160109"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34" name="Freeform: Shape 33">
              <a:extLst>
                <a:ext uri="{FF2B5EF4-FFF2-40B4-BE49-F238E27FC236}">
                  <a16:creationId xmlns:a16="http://schemas.microsoft.com/office/drawing/2014/main" id="{50810F11-AD7E-4D6F-AFAF-DAF3AC0D1235}"/>
                </a:ext>
              </a:extLst>
            </p:cNvPr>
            <p:cNvSpPr/>
            <p:nvPr/>
          </p:nvSpPr>
          <p:spPr>
            <a:xfrm>
              <a:off x="1397596" y="1613174"/>
              <a:ext cx="688161" cy="957305"/>
            </a:xfrm>
            <a:custGeom>
              <a:avLst/>
              <a:gdLst>
                <a:gd name="connsiteX0" fmla="*/ 1022274 w 4159710"/>
                <a:gd name="connsiteY0" fmla="*/ 5419078 h 5786598"/>
                <a:gd name="connsiteX1" fmla="*/ 976163 w 4159710"/>
                <a:gd name="connsiteY1" fmla="*/ 5507455 h 5786598"/>
                <a:gd name="connsiteX2" fmla="*/ 1068385 w 4159710"/>
                <a:gd name="connsiteY2" fmla="*/ 5507455 h 5786598"/>
                <a:gd name="connsiteX3" fmla="*/ 1318025 w 4159710"/>
                <a:gd name="connsiteY3" fmla="*/ 5289802 h 5786598"/>
                <a:gd name="connsiteX4" fmla="*/ 1204463 w 4159710"/>
                <a:gd name="connsiteY4" fmla="*/ 5507455 h 5786598"/>
                <a:gd name="connsiteX5" fmla="*/ 1431587 w 4159710"/>
                <a:gd name="connsiteY5" fmla="*/ 5507455 h 5786598"/>
                <a:gd name="connsiteX6" fmla="*/ 708685 w 4159710"/>
                <a:gd name="connsiteY6" fmla="*/ 5255614 h 5786598"/>
                <a:gd name="connsiteX7" fmla="*/ 577286 w 4159710"/>
                <a:gd name="connsiteY7" fmla="*/ 5507455 h 5786598"/>
                <a:gd name="connsiteX8" fmla="*/ 840085 w 4159710"/>
                <a:gd name="connsiteY8" fmla="*/ 5507455 h 5786598"/>
                <a:gd name="connsiteX9" fmla="*/ 1203875 w 4159710"/>
                <a:gd name="connsiteY9" fmla="*/ 5071022 h 5786598"/>
                <a:gd name="connsiteX10" fmla="*/ 1053938 w 4159710"/>
                <a:gd name="connsiteY10" fmla="*/ 5358390 h 5786598"/>
                <a:gd name="connsiteX11" fmla="*/ 1131714 w 4159710"/>
                <a:gd name="connsiteY11" fmla="*/ 5507455 h 5786598"/>
                <a:gd name="connsiteX12" fmla="*/ 1141134 w 4159710"/>
                <a:gd name="connsiteY12" fmla="*/ 5507455 h 5786598"/>
                <a:gd name="connsiteX13" fmla="*/ 1286361 w 4159710"/>
                <a:gd name="connsiteY13" fmla="*/ 5229113 h 5786598"/>
                <a:gd name="connsiteX14" fmla="*/ 822835 w 4159710"/>
                <a:gd name="connsiteY14" fmla="*/ 5036834 h 5786598"/>
                <a:gd name="connsiteX15" fmla="*/ 740350 w 4159710"/>
                <a:gd name="connsiteY15" fmla="*/ 5194926 h 5786598"/>
                <a:gd name="connsiteX16" fmla="*/ 903414 w 4159710"/>
                <a:gd name="connsiteY16" fmla="*/ 5507455 h 5786598"/>
                <a:gd name="connsiteX17" fmla="*/ 912834 w 4159710"/>
                <a:gd name="connsiteY17" fmla="*/ 5507455 h 5786598"/>
                <a:gd name="connsiteX18" fmla="*/ 990609 w 4159710"/>
                <a:gd name="connsiteY18" fmla="*/ 5358390 h 5786598"/>
                <a:gd name="connsiteX19" fmla="*/ 1451724 w 4159710"/>
                <a:gd name="connsiteY19" fmla="*/ 5033553 h 5786598"/>
                <a:gd name="connsiteX20" fmla="*/ 1355112 w 4159710"/>
                <a:gd name="connsiteY20" fmla="*/ 5218720 h 5786598"/>
                <a:gd name="connsiteX21" fmla="*/ 1505762 w 4159710"/>
                <a:gd name="connsiteY21" fmla="*/ 5507455 h 5786598"/>
                <a:gd name="connsiteX22" fmla="*/ 1698986 w 4159710"/>
                <a:gd name="connsiteY22" fmla="*/ 5507455 h 5786598"/>
                <a:gd name="connsiteX23" fmla="*/ 574986 w 4159710"/>
                <a:gd name="connsiteY23" fmla="*/ 4999366 h 5786598"/>
                <a:gd name="connsiteX24" fmla="*/ 309887 w 4159710"/>
                <a:gd name="connsiteY24" fmla="*/ 5507455 h 5786598"/>
                <a:gd name="connsiteX25" fmla="*/ 503111 w 4159710"/>
                <a:gd name="connsiteY25" fmla="*/ 5507455 h 5786598"/>
                <a:gd name="connsiteX26" fmla="*/ 671598 w 4159710"/>
                <a:gd name="connsiteY26" fmla="*/ 5184533 h 5786598"/>
                <a:gd name="connsiteX27" fmla="*/ 1290352 w 4159710"/>
                <a:gd name="connsiteY27" fmla="*/ 4905281 h 5786598"/>
                <a:gd name="connsiteX28" fmla="*/ 1240962 w 4159710"/>
                <a:gd name="connsiteY28" fmla="*/ 4999940 h 5786598"/>
                <a:gd name="connsiteX29" fmla="*/ 1323448 w 4159710"/>
                <a:gd name="connsiteY29" fmla="*/ 5158032 h 5786598"/>
                <a:gd name="connsiteX30" fmla="*/ 1420060 w 4159710"/>
                <a:gd name="connsiteY30" fmla="*/ 4972866 h 5786598"/>
                <a:gd name="connsiteX31" fmla="*/ 1384797 w 4159710"/>
                <a:gd name="connsiteY31" fmla="*/ 4905281 h 5786598"/>
                <a:gd name="connsiteX32" fmla="*/ 1191573 w 4159710"/>
                <a:gd name="connsiteY32" fmla="*/ 4905281 h 5786598"/>
                <a:gd name="connsiteX33" fmla="*/ 1209298 w 4159710"/>
                <a:gd name="connsiteY33" fmla="*/ 4939252 h 5786598"/>
                <a:gd name="connsiteX34" fmla="*/ 1227023 w 4159710"/>
                <a:gd name="connsiteY34" fmla="*/ 4905281 h 5786598"/>
                <a:gd name="connsiteX35" fmla="*/ 891474 w 4159710"/>
                <a:gd name="connsiteY35" fmla="*/ 4905281 h 5786598"/>
                <a:gd name="connsiteX36" fmla="*/ 854499 w 4159710"/>
                <a:gd name="connsiteY36" fmla="*/ 4976146 h 5786598"/>
                <a:gd name="connsiteX37" fmla="*/ 1022274 w 4159710"/>
                <a:gd name="connsiteY37" fmla="*/ 5297702 h 5786598"/>
                <a:gd name="connsiteX38" fmla="*/ 1172210 w 4159710"/>
                <a:gd name="connsiteY38" fmla="*/ 5010334 h 5786598"/>
                <a:gd name="connsiteX39" fmla="*/ 1117398 w 4159710"/>
                <a:gd name="connsiteY39" fmla="*/ 4905281 h 5786598"/>
                <a:gd name="connsiteX40" fmla="*/ 624075 w 4159710"/>
                <a:gd name="connsiteY40" fmla="*/ 4905281 h 5786598"/>
                <a:gd name="connsiteX41" fmla="*/ 606650 w 4159710"/>
                <a:gd name="connsiteY41" fmla="*/ 4938678 h 5786598"/>
                <a:gd name="connsiteX42" fmla="*/ 703262 w 4159710"/>
                <a:gd name="connsiteY42" fmla="*/ 5123845 h 5786598"/>
                <a:gd name="connsiteX43" fmla="*/ 785748 w 4159710"/>
                <a:gd name="connsiteY43" fmla="*/ 4965752 h 5786598"/>
                <a:gd name="connsiteX44" fmla="*/ 754196 w 4159710"/>
                <a:gd name="connsiteY44" fmla="*/ 4905281 h 5786598"/>
                <a:gd name="connsiteX45" fmla="*/ 1286363 w 4159710"/>
                <a:gd name="connsiteY45" fmla="*/ 4716622 h 5786598"/>
                <a:gd name="connsiteX46" fmla="*/ 1286363 w 4159710"/>
                <a:gd name="connsiteY46" fmla="*/ 4742928 h 5786598"/>
                <a:gd name="connsiteX47" fmla="*/ 1280308 w 4159710"/>
                <a:gd name="connsiteY47" fmla="*/ 4772921 h 5786598"/>
                <a:gd name="connsiteX48" fmla="*/ 1315738 w 4159710"/>
                <a:gd name="connsiteY48" fmla="*/ 4772921 h 5786598"/>
                <a:gd name="connsiteX49" fmla="*/ 760478 w 4159710"/>
                <a:gd name="connsiteY49" fmla="*/ 4643851 h 5786598"/>
                <a:gd name="connsiteX50" fmla="*/ 693135 w 4159710"/>
                <a:gd name="connsiteY50" fmla="*/ 4772921 h 5786598"/>
                <a:gd name="connsiteX51" fmla="*/ 766533 w 4159710"/>
                <a:gd name="connsiteY51" fmla="*/ 4772921 h 5786598"/>
                <a:gd name="connsiteX52" fmla="*/ 760478 w 4159710"/>
                <a:gd name="connsiteY52" fmla="*/ 4742928 h 5786598"/>
                <a:gd name="connsiteX53" fmla="*/ 1286363 w 4159710"/>
                <a:gd name="connsiteY53" fmla="*/ 4116690 h 5786598"/>
                <a:gd name="connsiteX54" fmla="*/ 1286363 w 4159710"/>
                <a:gd name="connsiteY54" fmla="*/ 4574458 h 5786598"/>
                <a:gd name="connsiteX55" fmla="*/ 1389913 w 4159710"/>
                <a:gd name="connsiteY55" fmla="*/ 4772921 h 5786598"/>
                <a:gd name="connsiteX56" fmla="*/ 1441619 w 4159710"/>
                <a:gd name="connsiteY56" fmla="*/ 4772921 h 5786598"/>
                <a:gd name="connsiteX57" fmla="*/ 1441619 w 4159710"/>
                <a:gd name="connsiteY57" fmla="*/ 4116690 h 5786598"/>
                <a:gd name="connsiteX58" fmla="*/ 582362 w 4159710"/>
                <a:gd name="connsiteY58" fmla="*/ 4116689 h 5786598"/>
                <a:gd name="connsiteX59" fmla="*/ 582362 w 4159710"/>
                <a:gd name="connsiteY59" fmla="*/ 4772921 h 5786598"/>
                <a:gd name="connsiteX60" fmla="*/ 618960 w 4159710"/>
                <a:gd name="connsiteY60" fmla="*/ 4772921 h 5786598"/>
                <a:gd name="connsiteX61" fmla="*/ 760478 w 4159710"/>
                <a:gd name="connsiteY61" fmla="*/ 4501687 h 5786598"/>
                <a:gd name="connsiteX62" fmla="*/ 760478 w 4159710"/>
                <a:gd name="connsiteY62" fmla="*/ 4116689 h 5786598"/>
                <a:gd name="connsiteX63" fmla="*/ 1286363 w 4159710"/>
                <a:gd name="connsiteY63" fmla="*/ 3949802 h 5786598"/>
                <a:gd name="connsiteX64" fmla="*/ 1286363 w 4159710"/>
                <a:gd name="connsiteY64" fmla="*/ 4070970 h 5786598"/>
                <a:gd name="connsiteX65" fmla="*/ 1441619 w 4159710"/>
                <a:gd name="connsiteY65" fmla="*/ 4070970 h 5786598"/>
                <a:gd name="connsiteX66" fmla="*/ 1441619 w 4159710"/>
                <a:gd name="connsiteY66" fmla="*/ 3949802 h 5786598"/>
                <a:gd name="connsiteX67" fmla="*/ 582362 w 4159710"/>
                <a:gd name="connsiteY67" fmla="*/ 3949801 h 5786598"/>
                <a:gd name="connsiteX68" fmla="*/ 582362 w 4159710"/>
                <a:gd name="connsiteY68" fmla="*/ 4070970 h 5786598"/>
                <a:gd name="connsiteX69" fmla="*/ 760478 w 4159710"/>
                <a:gd name="connsiteY69" fmla="*/ 4070970 h 5786598"/>
                <a:gd name="connsiteX70" fmla="*/ 760478 w 4159710"/>
                <a:gd name="connsiteY70" fmla="*/ 3949801 h 5786598"/>
                <a:gd name="connsiteX71" fmla="*/ 1286363 w 4159710"/>
                <a:gd name="connsiteY71" fmla="*/ 3781025 h 5786598"/>
                <a:gd name="connsiteX72" fmla="*/ 1286363 w 4159710"/>
                <a:gd name="connsiteY72" fmla="*/ 3904082 h 5786598"/>
                <a:gd name="connsiteX73" fmla="*/ 1441619 w 4159710"/>
                <a:gd name="connsiteY73" fmla="*/ 3904082 h 5786598"/>
                <a:gd name="connsiteX74" fmla="*/ 1441619 w 4159710"/>
                <a:gd name="connsiteY74" fmla="*/ 3781025 h 5786598"/>
                <a:gd name="connsiteX75" fmla="*/ 582362 w 4159710"/>
                <a:gd name="connsiteY75" fmla="*/ 3781025 h 5786598"/>
                <a:gd name="connsiteX76" fmla="*/ 582362 w 4159710"/>
                <a:gd name="connsiteY76" fmla="*/ 3904082 h 5786598"/>
                <a:gd name="connsiteX77" fmla="*/ 760478 w 4159710"/>
                <a:gd name="connsiteY77" fmla="*/ 3904082 h 5786598"/>
                <a:gd name="connsiteX78" fmla="*/ 760478 w 4159710"/>
                <a:gd name="connsiteY78" fmla="*/ 3781025 h 5786598"/>
                <a:gd name="connsiteX79" fmla="*/ 1174823 w 4159710"/>
                <a:gd name="connsiteY79" fmla="*/ 2986866 h 5786598"/>
                <a:gd name="connsiteX80" fmla="*/ 1154863 w 4159710"/>
                <a:gd name="connsiteY80" fmla="*/ 3006826 h 5786598"/>
                <a:gd name="connsiteX81" fmla="*/ 1154863 w 4159710"/>
                <a:gd name="connsiteY81" fmla="*/ 3388285 h 5786598"/>
                <a:gd name="connsiteX82" fmla="*/ 1174823 w 4159710"/>
                <a:gd name="connsiteY82" fmla="*/ 3408245 h 5786598"/>
                <a:gd name="connsiteX83" fmla="*/ 1254662 w 4159710"/>
                <a:gd name="connsiteY83" fmla="*/ 3408245 h 5786598"/>
                <a:gd name="connsiteX84" fmla="*/ 1274622 w 4159710"/>
                <a:gd name="connsiteY84" fmla="*/ 3388285 h 5786598"/>
                <a:gd name="connsiteX85" fmla="*/ 1274622 w 4159710"/>
                <a:gd name="connsiteY85" fmla="*/ 3006826 h 5786598"/>
                <a:gd name="connsiteX86" fmla="*/ 1254662 w 4159710"/>
                <a:gd name="connsiteY86" fmla="*/ 2986866 h 5786598"/>
                <a:gd name="connsiteX87" fmla="*/ 694919 w 4159710"/>
                <a:gd name="connsiteY87" fmla="*/ 2986866 h 5786598"/>
                <a:gd name="connsiteX88" fmla="*/ 678402 w 4159710"/>
                <a:gd name="connsiteY88" fmla="*/ 3003383 h 5786598"/>
                <a:gd name="connsiteX89" fmla="*/ 678402 w 4159710"/>
                <a:gd name="connsiteY89" fmla="*/ 3391728 h 5786598"/>
                <a:gd name="connsiteX90" fmla="*/ 694919 w 4159710"/>
                <a:gd name="connsiteY90" fmla="*/ 3408245 h 5786598"/>
                <a:gd name="connsiteX91" fmla="*/ 760984 w 4159710"/>
                <a:gd name="connsiteY91" fmla="*/ 3408245 h 5786598"/>
                <a:gd name="connsiteX92" fmla="*/ 777501 w 4159710"/>
                <a:gd name="connsiteY92" fmla="*/ 3391728 h 5786598"/>
                <a:gd name="connsiteX93" fmla="*/ 777501 w 4159710"/>
                <a:gd name="connsiteY93" fmla="*/ 3003383 h 5786598"/>
                <a:gd name="connsiteX94" fmla="*/ 760984 w 4159710"/>
                <a:gd name="connsiteY94" fmla="*/ 2986866 h 5786598"/>
                <a:gd name="connsiteX95" fmla="*/ 502584 w 4159710"/>
                <a:gd name="connsiteY95" fmla="*/ 2986866 h 5786598"/>
                <a:gd name="connsiteX96" fmla="*/ 486067 w 4159710"/>
                <a:gd name="connsiteY96" fmla="*/ 3003383 h 5786598"/>
                <a:gd name="connsiteX97" fmla="*/ 486067 w 4159710"/>
                <a:gd name="connsiteY97" fmla="*/ 3391728 h 5786598"/>
                <a:gd name="connsiteX98" fmla="*/ 502584 w 4159710"/>
                <a:gd name="connsiteY98" fmla="*/ 3408245 h 5786598"/>
                <a:gd name="connsiteX99" fmla="*/ 568649 w 4159710"/>
                <a:gd name="connsiteY99" fmla="*/ 3408245 h 5786598"/>
                <a:gd name="connsiteX100" fmla="*/ 585166 w 4159710"/>
                <a:gd name="connsiteY100" fmla="*/ 3391728 h 5786598"/>
                <a:gd name="connsiteX101" fmla="*/ 585166 w 4159710"/>
                <a:gd name="connsiteY101" fmla="*/ 3003383 h 5786598"/>
                <a:gd name="connsiteX102" fmla="*/ 568649 w 4159710"/>
                <a:gd name="connsiteY102" fmla="*/ 2986866 h 5786598"/>
                <a:gd name="connsiteX103" fmla="*/ 310249 w 4159710"/>
                <a:gd name="connsiteY103" fmla="*/ 2986866 h 5786598"/>
                <a:gd name="connsiteX104" fmla="*/ 293732 w 4159710"/>
                <a:gd name="connsiteY104" fmla="*/ 3003383 h 5786598"/>
                <a:gd name="connsiteX105" fmla="*/ 293732 w 4159710"/>
                <a:gd name="connsiteY105" fmla="*/ 3391728 h 5786598"/>
                <a:gd name="connsiteX106" fmla="*/ 310249 w 4159710"/>
                <a:gd name="connsiteY106" fmla="*/ 3408245 h 5786598"/>
                <a:gd name="connsiteX107" fmla="*/ 376314 w 4159710"/>
                <a:gd name="connsiteY107" fmla="*/ 3408245 h 5786598"/>
                <a:gd name="connsiteX108" fmla="*/ 392831 w 4159710"/>
                <a:gd name="connsiteY108" fmla="*/ 3391728 h 5786598"/>
                <a:gd name="connsiteX109" fmla="*/ 392831 w 4159710"/>
                <a:gd name="connsiteY109" fmla="*/ 3003383 h 5786598"/>
                <a:gd name="connsiteX110" fmla="*/ 376314 w 4159710"/>
                <a:gd name="connsiteY110" fmla="*/ 2986866 h 5786598"/>
                <a:gd name="connsiteX111" fmla="*/ 871284 w 4159710"/>
                <a:gd name="connsiteY111" fmla="*/ 2156869 h 5786598"/>
                <a:gd name="connsiteX112" fmla="*/ 249133 w 4159710"/>
                <a:gd name="connsiteY112" fmla="*/ 2819733 h 5786598"/>
                <a:gd name="connsiteX113" fmla="*/ 830389 w 4159710"/>
                <a:gd name="connsiteY113" fmla="*/ 2819733 h 5786598"/>
                <a:gd name="connsiteX114" fmla="*/ 1322149 w 4159710"/>
                <a:gd name="connsiteY114" fmla="*/ 1457297 h 5786598"/>
                <a:gd name="connsiteX115" fmla="*/ 1134233 w 4159710"/>
                <a:gd name="connsiteY115" fmla="*/ 1473712 h 5786598"/>
                <a:gd name="connsiteX116" fmla="*/ 1155963 w 4159710"/>
                <a:gd name="connsiteY116" fmla="*/ 1825935 h 5786598"/>
                <a:gd name="connsiteX117" fmla="*/ 1248284 w 4159710"/>
                <a:gd name="connsiteY117" fmla="*/ 1825935 h 5786598"/>
                <a:gd name="connsiteX118" fmla="*/ 1257606 w 4159710"/>
                <a:gd name="connsiteY118" fmla="*/ 1835257 h 5786598"/>
                <a:gd name="connsiteX119" fmla="*/ 1257606 w 4159710"/>
                <a:gd name="connsiteY119" fmla="*/ 1872543 h 5786598"/>
                <a:gd name="connsiteX120" fmla="*/ 1248284 w 4159710"/>
                <a:gd name="connsiteY120" fmla="*/ 1881866 h 5786598"/>
                <a:gd name="connsiteX121" fmla="*/ 1159414 w 4159710"/>
                <a:gd name="connsiteY121" fmla="*/ 1881866 h 5786598"/>
                <a:gd name="connsiteX122" fmla="*/ 1170086 w 4159710"/>
                <a:gd name="connsiteY122" fmla="*/ 2054855 h 5786598"/>
                <a:gd name="connsiteX123" fmla="*/ 1233364 w 4159710"/>
                <a:gd name="connsiteY123" fmla="*/ 2054855 h 5786598"/>
                <a:gd name="connsiteX124" fmla="*/ 1247840 w 4159710"/>
                <a:gd name="connsiteY124" fmla="*/ 2069332 h 5786598"/>
                <a:gd name="connsiteX125" fmla="*/ 1247840 w 4159710"/>
                <a:gd name="connsiteY125" fmla="*/ 2127235 h 5786598"/>
                <a:gd name="connsiteX126" fmla="*/ 1233364 w 4159710"/>
                <a:gd name="connsiteY126" fmla="*/ 2141711 h 5786598"/>
                <a:gd name="connsiteX127" fmla="*/ 1175445 w 4159710"/>
                <a:gd name="connsiteY127" fmla="*/ 2141711 h 5786598"/>
                <a:gd name="connsiteX128" fmla="*/ 1217275 w 4159710"/>
                <a:gd name="connsiteY128" fmla="*/ 2819733 h 5786598"/>
                <a:gd name="connsiteX129" fmla="*/ 1538655 w 4159710"/>
                <a:gd name="connsiteY129" fmla="*/ 2819733 h 5786598"/>
                <a:gd name="connsiteX130" fmla="*/ 1538655 w 4159710"/>
                <a:gd name="connsiteY130" fmla="*/ 2916015 h 5786598"/>
                <a:gd name="connsiteX131" fmla="*/ 1834975 w 4159710"/>
                <a:gd name="connsiteY131" fmla="*/ 2426775 h 5786598"/>
                <a:gd name="connsiteX132" fmla="*/ 2470117 w 4159710"/>
                <a:gd name="connsiteY132" fmla="*/ 140636 h 5786598"/>
                <a:gd name="connsiteX133" fmla="*/ 2450688 w 4159710"/>
                <a:gd name="connsiteY133" fmla="*/ 169453 h 5786598"/>
                <a:gd name="connsiteX134" fmla="*/ 2380499 w 4159710"/>
                <a:gd name="connsiteY134" fmla="*/ 198526 h 5786598"/>
                <a:gd name="connsiteX135" fmla="*/ 2341862 w 4159710"/>
                <a:gd name="connsiteY135" fmla="*/ 190726 h 5786598"/>
                <a:gd name="connsiteX136" fmla="*/ 2319689 w 4159710"/>
                <a:gd name="connsiteY136" fmla="*/ 175776 h 5786598"/>
                <a:gd name="connsiteX137" fmla="*/ 1188989 w 4159710"/>
                <a:gd name="connsiteY137" fmla="*/ 1308426 h 5786598"/>
                <a:gd name="connsiteX138" fmla="*/ 1342990 w 4159710"/>
                <a:gd name="connsiteY138" fmla="*/ 1294974 h 5786598"/>
                <a:gd name="connsiteX139" fmla="*/ 1353866 w 4159710"/>
                <a:gd name="connsiteY139" fmla="*/ 1419480 h 5786598"/>
                <a:gd name="connsiteX140" fmla="*/ 1862584 w 4159710"/>
                <a:gd name="connsiteY140" fmla="*/ 2381191 h 5786598"/>
                <a:gd name="connsiteX141" fmla="*/ 3029209 w 4159710"/>
                <a:gd name="connsiteY141" fmla="*/ 455030 h 5786598"/>
                <a:gd name="connsiteX142" fmla="*/ 2380499 w 4159710"/>
                <a:gd name="connsiteY142" fmla="*/ 0 h 5786598"/>
                <a:gd name="connsiteX143" fmla="*/ 2479762 w 4159710"/>
                <a:gd name="connsiteY143" fmla="*/ 99263 h 5786598"/>
                <a:gd name="connsiteX144" fmla="*/ 2478311 w 4159710"/>
                <a:gd name="connsiteY144" fmla="*/ 106448 h 5786598"/>
                <a:gd name="connsiteX145" fmla="*/ 3219890 w 4159710"/>
                <a:gd name="connsiteY145" fmla="*/ 215733 h 5786598"/>
                <a:gd name="connsiteX146" fmla="*/ 3217054 w 4159710"/>
                <a:gd name="connsiteY146" fmla="*/ 220776 h 5786598"/>
                <a:gd name="connsiteX147" fmla="*/ 4067223 w 4159710"/>
                <a:gd name="connsiteY147" fmla="*/ 1004298 h 5786598"/>
                <a:gd name="connsiteX148" fmla="*/ 4069653 w 4159710"/>
                <a:gd name="connsiteY148" fmla="*/ 1000693 h 5786598"/>
                <a:gd name="connsiteX149" fmla="*/ 4106956 w 4159710"/>
                <a:gd name="connsiteY149" fmla="*/ 985242 h 5786598"/>
                <a:gd name="connsiteX150" fmla="*/ 4159710 w 4159710"/>
                <a:gd name="connsiteY150" fmla="*/ 1037996 h 5786598"/>
                <a:gd name="connsiteX151" fmla="*/ 4106956 w 4159710"/>
                <a:gd name="connsiteY151" fmla="*/ 1090750 h 5786598"/>
                <a:gd name="connsiteX152" fmla="*/ 4054202 w 4159710"/>
                <a:gd name="connsiteY152" fmla="*/ 1037996 h 5786598"/>
                <a:gd name="connsiteX153" fmla="*/ 4058348 w 4159710"/>
                <a:gd name="connsiteY153" fmla="*/ 1017462 h 5786598"/>
                <a:gd name="connsiteX154" fmla="*/ 4060261 w 4159710"/>
                <a:gd name="connsiteY154" fmla="*/ 1014623 h 5786598"/>
                <a:gd name="connsiteX155" fmla="*/ 3137412 w 4159710"/>
                <a:gd name="connsiteY155" fmla="*/ 519074 h 5786598"/>
                <a:gd name="connsiteX156" fmla="*/ 1538655 w 4159710"/>
                <a:gd name="connsiteY156" fmla="*/ 3357254 h 5786598"/>
                <a:gd name="connsiteX157" fmla="*/ 1538655 w 4159710"/>
                <a:gd name="connsiteY157" fmla="*/ 3364856 h 5786598"/>
                <a:gd name="connsiteX158" fmla="*/ 1696915 w 4159710"/>
                <a:gd name="connsiteY158" fmla="*/ 3364856 h 5786598"/>
                <a:gd name="connsiteX159" fmla="*/ 1696915 w 4159710"/>
                <a:gd name="connsiteY159" fmla="*/ 3781025 h 5786598"/>
                <a:gd name="connsiteX160" fmla="*/ 1487338 w 4159710"/>
                <a:gd name="connsiteY160" fmla="*/ 3781025 h 5786598"/>
                <a:gd name="connsiteX161" fmla="*/ 1487338 w 4159710"/>
                <a:gd name="connsiteY161" fmla="*/ 3904082 h 5786598"/>
                <a:gd name="connsiteX162" fmla="*/ 1563403 w 4159710"/>
                <a:gd name="connsiteY162" fmla="*/ 3904082 h 5786598"/>
                <a:gd name="connsiteX163" fmla="*/ 1586263 w 4159710"/>
                <a:gd name="connsiteY163" fmla="*/ 3926942 h 5786598"/>
                <a:gd name="connsiteX164" fmla="*/ 1586262 w 4159710"/>
                <a:gd name="connsiteY164" fmla="*/ 3926942 h 5786598"/>
                <a:gd name="connsiteX165" fmla="*/ 1563402 w 4159710"/>
                <a:gd name="connsiteY165" fmla="*/ 3949802 h 5786598"/>
                <a:gd name="connsiteX166" fmla="*/ 1487338 w 4159710"/>
                <a:gd name="connsiteY166" fmla="*/ 3949802 h 5786598"/>
                <a:gd name="connsiteX167" fmla="*/ 1487338 w 4159710"/>
                <a:gd name="connsiteY167" fmla="*/ 4070970 h 5786598"/>
                <a:gd name="connsiteX168" fmla="*/ 1563403 w 4159710"/>
                <a:gd name="connsiteY168" fmla="*/ 4070970 h 5786598"/>
                <a:gd name="connsiteX169" fmla="*/ 1586263 w 4159710"/>
                <a:gd name="connsiteY169" fmla="*/ 4093830 h 5786598"/>
                <a:gd name="connsiteX170" fmla="*/ 1586262 w 4159710"/>
                <a:gd name="connsiteY170" fmla="*/ 4093830 h 5786598"/>
                <a:gd name="connsiteX171" fmla="*/ 1563402 w 4159710"/>
                <a:gd name="connsiteY171" fmla="*/ 4116690 h 5786598"/>
                <a:gd name="connsiteX172" fmla="*/ 1487338 w 4159710"/>
                <a:gd name="connsiteY172" fmla="*/ 4116690 h 5786598"/>
                <a:gd name="connsiteX173" fmla="*/ 1487338 w 4159710"/>
                <a:gd name="connsiteY173" fmla="*/ 4772921 h 5786598"/>
                <a:gd name="connsiteX174" fmla="*/ 1529674 w 4159710"/>
                <a:gd name="connsiteY174" fmla="*/ 4772921 h 5786598"/>
                <a:gd name="connsiteX175" fmla="*/ 1586262 w 4159710"/>
                <a:gd name="connsiteY175" fmla="*/ 4829509 h 5786598"/>
                <a:gd name="connsiteX176" fmla="*/ 1586262 w 4159710"/>
                <a:gd name="connsiteY176" fmla="*/ 4848693 h 5786598"/>
                <a:gd name="connsiteX177" fmla="*/ 1529674 w 4159710"/>
                <a:gd name="connsiteY177" fmla="*/ 4905281 h 5786598"/>
                <a:gd name="connsiteX178" fmla="*/ 1518652 w 4159710"/>
                <a:gd name="connsiteY178" fmla="*/ 4905281 h 5786598"/>
                <a:gd name="connsiteX179" fmla="*/ 1488812 w 4159710"/>
                <a:gd name="connsiteY179" fmla="*/ 4962472 h 5786598"/>
                <a:gd name="connsiteX180" fmla="*/ 1773161 w 4159710"/>
                <a:gd name="connsiteY180" fmla="*/ 5507455 h 5786598"/>
                <a:gd name="connsiteX181" fmla="*/ 1945385 w 4159710"/>
                <a:gd name="connsiteY181" fmla="*/ 5507455 h 5786598"/>
                <a:gd name="connsiteX182" fmla="*/ 2015377 w 4159710"/>
                <a:gd name="connsiteY182" fmla="*/ 5577447 h 5786598"/>
                <a:gd name="connsiteX183" fmla="*/ 2015377 w 4159710"/>
                <a:gd name="connsiteY183" fmla="*/ 5716606 h 5786598"/>
                <a:gd name="connsiteX184" fmla="*/ 1945385 w 4159710"/>
                <a:gd name="connsiteY184" fmla="*/ 5786598 h 5786598"/>
                <a:gd name="connsiteX185" fmla="*/ 166286 w 4159710"/>
                <a:gd name="connsiteY185" fmla="*/ 5786598 h 5786598"/>
                <a:gd name="connsiteX186" fmla="*/ 96294 w 4159710"/>
                <a:gd name="connsiteY186" fmla="*/ 5716606 h 5786598"/>
                <a:gd name="connsiteX187" fmla="*/ 96294 w 4159710"/>
                <a:gd name="connsiteY187" fmla="*/ 5577447 h 5786598"/>
                <a:gd name="connsiteX188" fmla="*/ 166286 w 4159710"/>
                <a:gd name="connsiteY188" fmla="*/ 5507455 h 5786598"/>
                <a:gd name="connsiteX189" fmla="*/ 235712 w 4159710"/>
                <a:gd name="connsiteY189" fmla="*/ 5507455 h 5786598"/>
                <a:gd name="connsiteX190" fmla="*/ 537898 w 4159710"/>
                <a:gd name="connsiteY190" fmla="*/ 4928284 h 5786598"/>
                <a:gd name="connsiteX191" fmla="*/ 525896 w 4159710"/>
                <a:gd name="connsiteY191" fmla="*/ 4905281 h 5786598"/>
                <a:gd name="connsiteX192" fmla="*/ 517166 w 4159710"/>
                <a:gd name="connsiteY192" fmla="*/ 4905281 h 5786598"/>
                <a:gd name="connsiteX193" fmla="*/ 460578 w 4159710"/>
                <a:gd name="connsiteY193" fmla="*/ 4848693 h 5786598"/>
                <a:gd name="connsiteX194" fmla="*/ 460578 w 4159710"/>
                <a:gd name="connsiteY194" fmla="*/ 4829509 h 5786598"/>
                <a:gd name="connsiteX195" fmla="*/ 517166 w 4159710"/>
                <a:gd name="connsiteY195" fmla="*/ 4772921 h 5786598"/>
                <a:gd name="connsiteX196" fmla="*/ 536643 w 4159710"/>
                <a:gd name="connsiteY196" fmla="*/ 4772921 h 5786598"/>
                <a:gd name="connsiteX197" fmla="*/ 536643 w 4159710"/>
                <a:gd name="connsiteY197" fmla="*/ 4116689 h 5786598"/>
                <a:gd name="connsiteX198" fmla="*/ 483438 w 4159710"/>
                <a:gd name="connsiteY198" fmla="*/ 4116689 h 5786598"/>
                <a:gd name="connsiteX199" fmla="*/ 467274 w 4159710"/>
                <a:gd name="connsiteY199" fmla="*/ 4109993 h 5786598"/>
                <a:gd name="connsiteX200" fmla="*/ 460578 w 4159710"/>
                <a:gd name="connsiteY200" fmla="*/ 4093829 h 5786598"/>
                <a:gd name="connsiteX201" fmla="*/ 467274 w 4159710"/>
                <a:gd name="connsiteY201" fmla="*/ 4077665 h 5786598"/>
                <a:gd name="connsiteX202" fmla="*/ 483438 w 4159710"/>
                <a:gd name="connsiteY202" fmla="*/ 4070970 h 5786598"/>
                <a:gd name="connsiteX203" fmla="*/ 536643 w 4159710"/>
                <a:gd name="connsiteY203" fmla="*/ 4070970 h 5786598"/>
                <a:gd name="connsiteX204" fmla="*/ 536643 w 4159710"/>
                <a:gd name="connsiteY204" fmla="*/ 3949801 h 5786598"/>
                <a:gd name="connsiteX205" fmla="*/ 483438 w 4159710"/>
                <a:gd name="connsiteY205" fmla="*/ 3949801 h 5786598"/>
                <a:gd name="connsiteX206" fmla="*/ 467274 w 4159710"/>
                <a:gd name="connsiteY206" fmla="*/ 3943105 h 5786598"/>
                <a:gd name="connsiteX207" fmla="*/ 460578 w 4159710"/>
                <a:gd name="connsiteY207" fmla="*/ 3926941 h 5786598"/>
                <a:gd name="connsiteX208" fmla="*/ 467274 w 4159710"/>
                <a:gd name="connsiteY208" fmla="*/ 3910777 h 5786598"/>
                <a:gd name="connsiteX209" fmla="*/ 483438 w 4159710"/>
                <a:gd name="connsiteY209" fmla="*/ 3904082 h 5786598"/>
                <a:gd name="connsiteX210" fmla="*/ 536643 w 4159710"/>
                <a:gd name="connsiteY210" fmla="*/ 3904082 h 5786598"/>
                <a:gd name="connsiteX211" fmla="*/ 536643 w 4159710"/>
                <a:gd name="connsiteY211" fmla="*/ 3781025 h 5786598"/>
                <a:gd name="connsiteX212" fmla="*/ 0 w 4159710"/>
                <a:gd name="connsiteY212" fmla="*/ 3781025 h 5786598"/>
                <a:gd name="connsiteX213" fmla="*/ 0 w 4159710"/>
                <a:gd name="connsiteY213" fmla="*/ 3364856 h 5786598"/>
                <a:gd name="connsiteX214" fmla="*/ 1 w 4159710"/>
                <a:gd name="connsiteY214" fmla="*/ 3364856 h 5786598"/>
                <a:gd name="connsiteX215" fmla="*/ 1 w 4159710"/>
                <a:gd name="connsiteY215" fmla="*/ 2819733 h 5786598"/>
                <a:gd name="connsiteX216" fmla="*/ 186431 w 4159710"/>
                <a:gd name="connsiteY216" fmla="*/ 2819733 h 5786598"/>
                <a:gd name="connsiteX217" fmla="*/ 823097 w 4159710"/>
                <a:gd name="connsiteY217" fmla="*/ 2141404 h 5786598"/>
                <a:gd name="connsiteX218" fmla="*/ 813602 w 4159710"/>
                <a:gd name="connsiteY218" fmla="*/ 2137471 h 5786598"/>
                <a:gd name="connsiteX219" fmla="*/ 809362 w 4159710"/>
                <a:gd name="connsiteY219" fmla="*/ 2127235 h 5786598"/>
                <a:gd name="connsiteX220" fmla="*/ 809362 w 4159710"/>
                <a:gd name="connsiteY220" fmla="*/ 2069332 h 5786598"/>
                <a:gd name="connsiteX221" fmla="*/ 823838 w 4159710"/>
                <a:gd name="connsiteY221" fmla="*/ 2054855 h 5786598"/>
                <a:gd name="connsiteX222" fmla="*/ 877577 w 4159710"/>
                <a:gd name="connsiteY222" fmla="*/ 2054855 h 5786598"/>
                <a:gd name="connsiteX223" fmla="*/ 888250 w 4159710"/>
                <a:gd name="connsiteY223" fmla="*/ 1881866 h 5786598"/>
                <a:gd name="connsiteX224" fmla="*/ 828450 w 4159710"/>
                <a:gd name="connsiteY224" fmla="*/ 1881866 h 5786598"/>
                <a:gd name="connsiteX225" fmla="*/ 819128 w 4159710"/>
                <a:gd name="connsiteY225" fmla="*/ 1872543 h 5786598"/>
                <a:gd name="connsiteX226" fmla="*/ 819128 w 4159710"/>
                <a:gd name="connsiteY226" fmla="*/ 1835257 h 5786598"/>
                <a:gd name="connsiteX227" fmla="*/ 828450 w 4159710"/>
                <a:gd name="connsiteY227" fmla="*/ 1825935 h 5786598"/>
                <a:gd name="connsiteX228" fmla="*/ 891700 w 4159710"/>
                <a:gd name="connsiteY228" fmla="*/ 1825935 h 5786598"/>
                <a:gd name="connsiteX229" fmla="*/ 912234 w 4159710"/>
                <a:gd name="connsiteY229" fmla="*/ 1493103 h 5786598"/>
                <a:gd name="connsiteX230" fmla="*/ 860727 w 4159710"/>
                <a:gd name="connsiteY230" fmla="*/ 1497602 h 5786598"/>
                <a:gd name="connsiteX231" fmla="*/ 861169 w 4159710"/>
                <a:gd name="connsiteY231" fmla="*/ 1501090 h 5786598"/>
                <a:gd name="connsiteX232" fmla="*/ 562355 w 4159710"/>
                <a:gd name="connsiteY232" fmla="*/ 1538964 h 5786598"/>
                <a:gd name="connsiteX233" fmla="*/ 573819 w 4159710"/>
                <a:gd name="connsiteY233" fmla="*/ 1582489 h 5786598"/>
                <a:gd name="connsiteX234" fmla="*/ 537257 w 4159710"/>
                <a:gd name="connsiteY234" fmla="*/ 1645198 h 5786598"/>
                <a:gd name="connsiteX235" fmla="*/ 530211 w 4159710"/>
                <a:gd name="connsiteY235" fmla="*/ 1647053 h 5786598"/>
                <a:gd name="connsiteX236" fmla="*/ 476492 w 4159710"/>
                <a:gd name="connsiteY236" fmla="*/ 1628784 h 5786598"/>
                <a:gd name="connsiteX237" fmla="*/ 469491 w 4159710"/>
                <a:gd name="connsiteY237" fmla="*/ 1614538 h 5786598"/>
                <a:gd name="connsiteX238" fmla="*/ 470721 w 4159710"/>
                <a:gd name="connsiteY238" fmla="*/ 1635605 h 5786598"/>
                <a:gd name="connsiteX239" fmla="*/ 430195 w 4159710"/>
                <a:gd name="connsiteY239" fmla="*/ 1681081 h 5786598"/>
                <a:gd name="connsiteX240" fmla="*/ 422631 w 4159710"/>
                <a:gd name="connsiteY240" fmla="*/ 1683073 h 5786598"/>
                <a:gd name="connsiteX241" fmla="*/ 355310 w 4159710"/>
                <a:gd name="connsiteY241" fmla="*/ 1643823 h 5786598"/>
                <a:gd name="connsiteX242" fmla="*/ 315776 w 4159710"/>
                <a:gd name="connsiteY242" fmla="*/ 1493723 h 5786598"/>
                <a:gd name="connsiteX243" fmla="*/ 355027 w 4159710"/>
                <a:gd name="connsiteY243" fmla="*/ 1426402 h 5786598"/>
                <a:gd name="connsiteX244" fmla="*/ 362591 w 4159710"/>
                <a:gd name="connsiteY244" fmla="*/ 1424410 h 5786598"/>
                <a:gd name="connsiteX245" fmla="*/ 420261 w 4159710"/>
                <a:gd name="connsiteY245" fmla="*/ 1444022 h 5786598"/>
                <a:gd name="connsiteX246" fmla="*/ 427578 w 4159710"/>
                <a:gd name="connsiteY246" fmla="*/ 1458912 h 5786598"/>
                <a:gd name="connsiteX247" fmla="*/ 426045 w 4159710"/>
                <a:gd name="connsiteY247" fmla="*/ 1453091 h 5786598"/>
                <a:gd name="connsiteX248" fmla="*/ 462607 w 4159710"/>
                <a:gd name="connsiteY248" fmla="*/ 1390382 h 5786598"/>
                <a:gd name="connsiteX249" fmla="*/ 469653 w 4159710"/>
                <a:gd name="connsiteY249" fmla="*/ 1388526 h 5786598"/>
                <a:gd name="connsiteX250" fmla="*/ 532361 w 4159710"/>
                <a:gd name="connsiteY250" fmla="*/ 1425088 h 5786598"/>
                <a:gd name="connsiteX251" fmla="*/ 549415 w 4159710"/>
                <a:gd name="connsiteY251" fmla="*/ 1489834 h 5786598"/>
                <a:gd name="connsiteX252" fmla="*/ 840002 w 4159710"/>
                <a:gd name="connsiteY252" fmla="*/ 1334084 h 5786598"/>
                <a:gd name="connsiteX253" fmla="*/ 840607 w 4159710"/>
                <a:gd name="connsiteY253" fmla="*/ 1338857 h 5786598"/>
                <a:gd name="connsiteX254" fmla="*/ 1112835 w 4159710"/>
                <a:gd name="connsiteY254" fmla="*/ 1315078 h 5786598"/>
                <a:gd name="connsiteX255" fmla="*/ 2288860 w 4159710"/>
                <a:gd name="connsiteY255" fmla="*/ 137025 h 5786598"/>
                <a:gd name="connsiteX256" fmla="*/ 2281236 w 4159710"/>
                <a:gd name="connsiteY256" fmla="*/ 99263 h 5786598"/>
                <a:gd name="connsiteX257" fmla="*/ 2380499 w 4159710"/>
                <a:gd name="connsiteY257" fmla="*/ 0 h 578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4159710" h="5786598">
                  <a:moveTo>
                    <a:pt x="1022274" y="5419078"/>
                  </a:moveTo>
                  <a:lnTo>
                    <a:pt x="976163" y="5507455"/>
                  </a:lnTo>
                  <a:lnTo>
                    <a:pt x="1068385" y="5507455"/>
                  </a:lnTo>
                  <a:close/>
                  <a:moveTo>
                    <a:pt x="1318025" y="5289802"/>
                  </a:moveTo>
                  <a:lnTo>
                    <a:pt x="1204463" y="5507455"/>
                  </a:lnTo>
                  <a:lnTo>
                    <a:pt x="1431587" y="5507455"/>
                  </a:lnTo>
                  <a:close/>
                  <a:moveTo>
                    <a:pt x="708685" y="5255614"/>
                  </a:moveTo>
                  <a:lnTo>
                    <a:pt x="577286" y="5507455"/>
                  </a:lnTo>
                  <a:lnTo>
                    <a:pt x="840085" y="5507455"/>
                  </a:lnTo>
                  <a:close/>
                  <a:moveTo>
                    <a:pt x="1203875" y="5071022"/>
                  </a:moveTo>
                  <a:lnTo>
                    <a:pt x="1053938" y="5358390"/>
                  </a:lnTo>
                  <a:lnTo>
                    <a:pt x="1131714" y="5507455"/>
                  </a:lnTo>
                  <a:lnTo>
                    <a:pt x="1141134" y="5507455"/>
                  </a:lnTo>
                  <a:lnTo>
                    <a:pt x="1286361" y="5229113"/>
                  </a:lnTo>
                  <a:close/>
                  <a:moveTo>
                    <a:pt x="822835" y="5036834"/>
                  </a:moveTo>
                  <a:lnTo>
                    <a:pt x="740350" y="5194926"/>
                  </a:lnTo>
                  <a:lnTo>
                    <a:pt x="903414" y="5507455"/>
                  </a:lnTo>
                  <a:lnTo>
                    <a:pt x="912834" y="5507455"/>
                  </a:lnTo>
                  <a:lnTo>
                    <a:pt x="990609" y="5358390"/>
                  </a:lnTo>
                  <a:close/>
                  <a:moveTo>
                    <a:pt x="1451724" y="5033553"/>
                  </a:moveTo>
                  <a:lnTo>
                    <a:pt x="1355112" y="5218720"/>
                  </a:lnTo>
                  <a:lnTo>
                    <a:pt x="1505762" y="5507455"/>
                  </a:lnTo>
                  <a:lnTo>
                    <a:pt x="1698986" y="5507455"/>
                  </a:lnTo>
                  <a:close/>
                  <a:moveTo>
                    <a:pt x="574986" y="4999366"/>
                  </a:moveTo>
                  <a:lnTo>
                    <a:pt x="309887" y="5507455"/>
                  </a:lnTo>
                  <a:lnTo>
                    <a:pt x="503111" y="5507455"/>
                  </a:lnTo>
                  <a:lnTo>
                    <a:pt x="671598" y="5184533"/>
                  </a:lnTo>
                  <a:close/>
                  <a:moveTo>
                    <a:pt x="1290352" y="4905281"/>
                  </a:moveTo>
                  <a:lnTo>
                    <a:pt x="1240962" y="4999940"/>
                  </a:lnTo>
                  <a:lnTo>
                    <a:pt x="1323448" y="5158032"/>
                  </a:lnTo>
                  <a:lnTo>
                    <a:pt x="1420060" y="4972866"/>
                  </a:lnTo>
                  <a:lnTo>
                    <a:pt x="1384797" y="4905281"/>
                  </a:lnTo>
                  <a:close/>
                  <a:moveTo>
                    <a:pt x="1191573" y="4905281"/>
                  </a:moveTo>
                  <a:lnTo>
                    <a:pt x="1209298" y="4939252"/>
                  </a:lnTo>
                  <a:lnTo>
                    <a:pt x="1227023" y="4905281"/>
                  </a:lnTo>
                  <a:close/>
                  <a:moveTo>
                    <a:pt x="891474" y="4905281"/>
                  </a:moveTo>
                  <a:lnTo>
                    <a:pt x="854499" y="4976146"/>
                  </a:lnTo>
                  <a:lnTo>
                    <a:pt x="1022274" y="5297702"/>
                  </a:lnTo>
                  <a:lnTo>
                    <a:pt x="1172210" y="5010334"/>
                  </a:lnTo>
                  <a:lnTo>
                    <a:pt x="1117398" y="4905281"/>
                  </a:lnTo>
                  <a:close/>
                  <a:moveTo>
                    <a:pt x="624075" y="4905281"/>
                  </a:moveTo>
                  <a:lnTo>
                    <a:pt x="606650" y="4938678"/>
                  </a:lnTo>
                  <a:lnTo>
                    <a:pt x="703262" y="5123845"/>
                  </a:lnTo>
                  <a:lnTo>
                    <a:pt x="785748" y="4965752"/>
                  </a:lnTo>
                  <a:lnTo>
                    <a:pt x="754196" y="4905281"/>
                  </a:lnTo>
                  <a:close/>
                  <a:moveTo>
                    <a:pt x="1286363" y="4716622"/>
                  </a:moveTo>
                  <a:lnTo>
                    <a:pt x="1286363" y="4742928"/>
                  </a:lnTo>
                  <a:lnTo>
                    <a:pt x="1280308" y="4772921"/>
                  </a:lnTo>
                  <a:lnTo>
                    <a:pt x="1315738" y="4772921"/>
                  </a:lnTo>
                  <a:close/>
                  <a:moveTo>
                    <a:pt x="760478" y="4643851"/>
                  </a:moveTo>
                  <a:lnTo>
                    <a:pt x="693135" y="4772921"/>
                  </a:lnTo>
                  <a:lnTo>
                    <a:pt x="766533" y="4772921"/>
                  </a:lnTo>
                  <a:lnTo>
                    <a:pt x="760478" y="4742928"/>
                  </a:lnTo>
                  <a:close/>
                  <a:moveTo>
                    <a:pt x="1286363" y="4116690"/>
                  </a:moveTo>
                  <a:lnTo>
                    <a:pt x="1286363" y="4574458"/>
                  </a:lnTo>
                  <a:lnTo>
                    <a:pt x="1389913" y="4772921"/>
                  </a:lnTo>
                  <a:lnTo>
                    <a:pt x="1441619" y="4772921"/>
                  </a:lnTo>
                  <a:lnTo>
                    <a:pt x="1441619" y="4116690"/>
                  </a:lnTo>
                  <a:close/>
                  <a:moveTo>
                    <a:pt x="582362" y="4116689"/>
                  </a:moveTo>
                  <a:lnTo>
                    <a:pt x="582362" y="4772921"/>
                  </a:lnTo>
                  <a:lnTo>
                    <a:pt x="618960" y="4772921"/>
                  </a:lnTo>
                  <a:lnTo>
                    <a:pt x="760478" y="4501687"/>
                  </a:lnTo>
                  <a:lnTo>
                    <a:pt x="760478" y="4116689"/>
                  </a:lnTo>
                  <a:close/>
                  <a:moveTo>
                    <a:pt x="1286363" y="3949802"/>
                  </a:moveTo>
                  <a:lnTo>
                    <a:pt x="1286363" y="4070970"/>
                  </a:lnTo>
                  <a:lnTo>
                    <a:pt x="1441619" y="4070970"/>
                  </a:lnTo>
                  <a:lnTo>
                    <a:pt x="1441619" y="3949802"/>
                  </a:lnTo>
                  <a:close/>
                  <a:moveTo>
                    <a:pt x="582362" y="3949801"/>
                  </a:moveTo>
                  <a:lnTo>
                    <a:pt x="582362" y="4070970"/>
                  </a:lnTo>
                  <a:lnTo>
                    <a:pt x="760478" y="4070970"/>
                  </a:lnTo>
                  <a:lnTo>
                    <a:pt x="760478" y="3949801"/>
                  </a:lnTo>
                  <a:close/>
                  <a:moveTo>
                    <a:pt x="1286363" y="3781025"/>
                  </a:moveTo>
                  <a:lnTo>
                    <a:pt x="1286363" y="3904082"/>
                  </a:lnTo>
                  <a:lnTo>
                    <a:pt x="1441619" y="3904082"/>
                  </a:lnTo>
                  <a:lnTo>
                    <a:pt x="1441619" y="3781025"/>
                  </a:lnTo>
                  <a:close/>
                  <a:moveTo>
                    <a:pt x="582362" y="3781025"/>
                  </a:moveTo>
                  <a:lnTo>
                    <a:pt x="582362" y="3904082"/>
                  </a:lnTo>
                  <a:lnTo>
                    <a:pt x="760478" y="3904082"/>
                  </a:lnTo>
                  <a:lnTo>
                    <a:pt x="760478" y="3781025"/>
                  </a:lnTo>
                  <a:close/>
                  <a:moveTo>
                    <a:pt x="1174823" y="2986866"/>
                  </a:moveTo>
                  <a:cubicBezTo>
                    <a:pt x="1163799" y="2986866"/>
                    <a:pt x="1154863" y="2995802"/>
                    <a:pt x="1154863" y="3006826"/>
                  </a:cubicBezTo>
                  <a:lnTo>
                    <a:pt x="1154863" y="3388285"/>
                  </a:lnTo>
                  <a:cubicBezTo>
                    <a:pt x="1154863" y="3399309"/>
                    <a:pt x="1163799" y="3408245"/>
                    <a:pt x="1174823" y="3408245"/>
                  </a:cubicBezTo>
                  <a:lnTo>
                    <a:pt x="1254662" y="3408245"/>
                  </a:lnTo>
                  <a:cubicBezTo>
                    <a:pt x="1265686" y="3408245"/>
                    <a:pt x="1274622" y="3399309"/>
                    <a:pt x="1274622" y="3388285"/>
                  </a:cubicBezTo>
                  <a:lnTo>
                    <a:pt x="1274622" y="3006826"/>
                  </a:lnTo>
                  <a:cubicBezTo>
                    <a:pt x="1274622" y="2995802"/>
                    <a:pt x="1265686" y="2986866"/>
                    <a:pt x="1254662" y="2986866"/>
                  </a:cubicBezTo>
                  <a:close/>
                  <a:moveTo>
                    <a:pt x="694919" y="2986866"/>
                  </a:moveTo>
                  <a:cubicBezTo>
                    <a:pt x="685797" y="2986866"/>
                    <a:pt x="678402" y="2994261"/>
                    <a:pt x="678402" y="3003383"/>
                  </a:cubicBezTo>
                  <a:lnTo>
                    <a:pt x="678402" y="3391728"/>
                  </a:lnTo>
                  <a:cubicBezTo>
                    <a:pt x="678402" y="3400850"/>
                    <a:pt x="685797" y="3408245"/>
                    <a:pt x="694919" y="3408245"/>
                  </a:cubicBezTo>
                  <a:lnTo>
                    <a:pt x="760984" y="3408245"/>
                  </a:lnTo>
                  <a:cubicBezTo>
                    <a:pt x="770106" y="3408245"/>
                    <a:pt x="777501" y="3400850"/>
                    <a:pt x="777501" y="3391728"/>
                  </a:cubicBezTo>
                  <a:lnTo>
                    <a:pt x="777501" y="3003383"/>
                  </a:lnTo>
                  <a:cubicBezTo>
                    <a:pt x="777501" y="2994261"/>
                    <a:pt x="770106" y="2986866"/>
                    <a:pt x="760984" y="2986866"/>
                  </a:cubicBezTo>
                  <a:close/>
                  <a:moveTo>
                    <a:pt x="502584" y="2986866"/>
                  </a:moveTo>
                  <a:cubicBezTo>
                    <a:pt x="493462" y="2986866"/>
                    <a:pt x="486067" y="2994261"/>
                    <a:pt x="486067" y="3003383"/>
                  </a:cubicBezTo>
                  <a:lnTo>
                    <a:pt x="486067" y="3391728"/>
                  </a:lnTo>
                  <a:cubicBezTo>
                    <a:pt x="486067" y="3400850"/>
                    <a:pt x="493462" y="3408245"/>
                    <a:pt x="502584" y="3408245"/>
                  </a:cubicBezTo>
                  <a:lnTo>
                    <a:pt x="568649" y="3408245"/>
                  </a:lnTo>
                  <a:cubicBezTo>
                    <a:pt x="577771" y="3408245"/>
                    <a:pt x="585166" y="3400850"/>
                    <a:pt x="585166" y="3391728"/>
                  </a:cubicBezTo>
                  <a:lnTo>
                    <a:pt x="585166" y="3003383"/>
                  </a:lnTo>
                  <a:cubicBezTo>
                    <a:pt x="585166" y="2994261"/>
                    <a:pt x="577771" y="2986866"/>
                    <a:pt x="568649" y="2986866"/>
                  </a:cubicBezTo>
                  <a:close/>
                  <a:moveTo>
                    <a:pt x="310249" y="2986866"/>
                  </a:moveTo>
                  <a:cubicBezTo>
                    <a:pt x="301127" y="2986866"/>
                    <a:pt x="293732" y="2994261"/>
                    <a:pt x="293732" y="3003383"/>
                  </a:cubicBezTo>
                  <a:lnTo>
                    <a:pt x="293732" y="3391728"/>
                  </a:lnTo>
                  <a:cubicBezTo>
                    <a:pt x="293732" y="3400850"/>
                    <a:pt x="301127" y="3408245"/>
                    <a:pt x="310249" y="3408245"/>
                  </a:cubicBezTo>
                  <a:lnTo>
                    <a:pt x="376314" y="3408245"/>
                  </a:lnTo>
                  <a:cubicBezTo>
                    <a:pt x="385436" y="3408245"/>
                    <a:pt x="392831" y="3400850"/>
                    <a:pt x="392831" y="3391728"/>
                  </a:cubicBezTo>
                  <a:lnTo>
                    <a:pt x="392831" y="3003383"/>
                  </a:lnTo>
                  <a:cubicBezTo>
                    <a:pt x="392831" y="2994261"/>
                    <a:pt x="385436" y="2986866"/>
                    <a:pt x="376314" y="2986866"/>
                  </a:cubicBezTo>
                  <a:close/>
                  <a:moveTo>
                    <a:pt x="871284" y="2156869"/>
                  </a:moveTo>
                  <a:lnTo>
                    <a:pt x="249133" y="2819733"/>
                  </a:lnTo>
                  <a:lnTo>
                    <a:pt x="830389" y="2819733"/>
                  </a:lnTo>
                  <a:close/>
                  <a:moveTo>
                    <a:pt x="1322149" y="1457297"/>
                  </a:moveTo>
                  <a:lnTo>
                    <a:pt x="1134233" y="1473712"/>
                  </a:lnTo>
                  <a:lnTo>
                    <a:pt x="1155963" y="1825935"/>
                  </a:lnTo>
                  <a:lnTo>
                    <a:pt x="1248284" y="1825935"/>
                  </a:lnTo>
                  <a:cubicBezTo>
                    <a:pt x="1253432" y="1825935"/>
                    <a:pt x="1257606" y="1830109"/>
                    <a:pt x="1257606" y="1835257"/>
                  </a:cubicBezTo>
                  <a:lnTo>
                    <a:pt x="1257606" y="1872543"/>
                  </a:lnTo>
                  <a:cubicBezTo>
                    <a:pt x="1257606" y="1877691"/>
                    <a:pt x="1253432" y="1881866"/>
                    <a:pt x="1248284" y="1881866"/>
                  </a:cubicBezTo>
                  <a:lnTo>
                    <a:pt x="1159414" y="1881866"/>
                  </a:lnTo>
                  <a:lnTo>
                    <a:pt x="1170086" y="2054855"/>
                  </a:lnTo>
                  <a:lnTo>
                    <a:pt x="1233364" y="2054855"/>
                  </a:lnTo>
                  <a:cubicBezTo>
                    <a:pt x="1241359" y="2054855"/>
                    <a:pt x="1247840" y="2061336"/>
                    <a:pt x="1247840" y="2069332"/>
                  </a:cubicBezTo>
                  <a:lnTo>
                    <a:pt x="1247840" y="2127235"/>
                  </a:lnTo>
                  <a:cubicBezTo>
                    <a:pt x="1247840" y="2135230"/>
                    <a:pt x="1241359" y="2141711"/>
                    <a:pt x="1233364" y="2141711"/>
                  </a:cubicBezTo>
                  <a:lnTo>
                    <a:pt x="1175445" y="2141711"/>
                  </a:lnTo>
                  <a:lnTo>
                    <a:pt x="1217275" y="2819733"/>
                  </a:lnTo>
                  <a:lnTo>
                    <a:pt x="1538655" y="2819733"/>
                  </a:lnTo>
                  <a:lnTo>
                    <a:pt x="1538655" y="2916015"/>
                  </a:lnTo>
                  <a:lnTo>
                    <a:pt x="1834975" y="2426775"/>
                  </a:lnTo>
                  <a:close/>
                  <a:moveTo>
                    <a:pt x="2470117" y="140636"/>
                  </a:moveTo>
                  <a:lnTo>
                    <a:pt x="2450688" y="169453"/>
                  </a:lnTo>
                  <a:cubicBezTo>
                    <a:pt x="2432725" y="187416"/>
                    <a:pt x="2407910" y="198526"/>
                    <a:pt x="2380499" y="198526"/>
                  </a:cubicBezTo>
                  <a:cubicBezTo>
                    <a:pt x="2366794" y="198526"/>
                    <a:pt x="2353737" y="195749"/>
                    <a:pt x="2341862" y="190726"/>
                  </a:cubicBezTo>
                  <a:lnTo>
                    <a:pt x="2319689" y="175776"/>
                  </a:lnTo>
                  <a:lnTo>
                    <a:pt x="1188989" y="1308426"/>
                  </a:lnTo>
                  <a:lnTo>
                    <a:pt x="1342990" y="1294974"/>
                  </a:lnTo>
                  <a:lnTo>
                    <a:pt x="1353866" y="1419480"/>
                  </a:lnTo>
                  <a:lnTo>
                    <a:pt x="1862584" y="2381191"/>
                  </a:lnTo>
                  <a:lnTo>
                    <a:pt x="3029209" y="455030"/>
                  </a:lnTo>
                  <a:close/>
                  <a:moveTo>
                    <a:pt x="2380499" y="0"/>
                  </a:moveTo>
                  <a:cubicBezTo>
                    <a:pt x="2435320" y="0"/>
                    <a:pt x="2479762" y="44442"/>
                    <a:pt x="2479762" y="99263"/>
                  </a:cubicBezTo>
                  <a:lnTo>
                    <a:pt x="2478311" y="106448"/>
                  </a:lnTo>
                  <a:lnTo>
                    <a:pt x="3219890" y="215733"/>
                  </a:lnTo>
                  <a:lnTo>
                    <a:pt x="3217054" y="220776"/>
                  </a:lnTo>
                  <a:lnTo>
                    <a:pt x="4067223" y="1004298"/>
                  </a:lnTo>
                  <a:lnTo>
                    <a:pt x="4069653" y="1000693"/>
                  </a:lnTo>
                  <a:cubicBezTo>
                    <a:pt x="4079200" y="991147"/>
                    <a:pt x="4092388" y="985242"/>
                    <a:pt x="4106956" y="985242"/>
                  </a:cubicBezTo>
                  <a:cubicBezTo>
                    <a:pt x="4136091" y="985242"/>
                    <a:pt x="4159710" y="1008861"/>
                    <a:pt x="4159710" y="1037996"/>
                  </a:cubicBezTo>
                  <a:cubicBezTo>
                    <a:pt x="4159710" y="1067131"/>
                    <a:pt x="4136091" y="1090750"/>
                    <a:pt x="4106956" y="1090750"/>
                  </a:cubicBezTo>
                  <a:cubicBezTo>
                    <a:pt x="4077821" y="1090750"/>
                    <a:pt x="4054202" y="1067131"/>
                    <a:pt x="4054202" y="1037996"/>
                  </a:cubicBezTo>
                  <a:cubicBezTo>
                    <a:pt x="4054202" y="1030713"/>
                    <a:pt x="4055678" y="1023773"/>
                    <a:pt x="4058348" y="1017462"/>
                  </a:cubicBezTo>
                  <a:lnTo>
                    <a:pt x="4060261" y="1014623"/>
                  </a:lnTo>
                  <a:lnTo>
                    <a:pt x="3137412" y="519074"/>
                  </a:lnTo>
                  <a:lnTo>
                    <a:pt x="1538655" y="3357254"/>
                  </a:lnTo>
                  <a:lnTo>
                    <a:pt x="1538655" y="3364856"/>
                  </a:lnTo>
                  <a:lnTo>
                    <a:pt x="1696915" y="3364856"/>
                  </a:lnTo>
                  <a:lnTo>
                    <a:pt x="1696915" y="3781025"/>
                  </a:lnTo>
                  <a:lnTo>
                    <a:pt x="1487338" y="3781025"/>
                  </a:lnTo>
                  <a:lnTo>
                    <a:pt x="1487338" y="3904082"/>
                  </a:lnTo>
                  <a:lnTo>
                    <a:pt x="1563403" y="3904082"/>
                  </a:lnTo>
                  <a:cubicBezTo>
                    <a:pt x="1576028" y="3904082"/>
                    <a:pt x="1586263" y="3914317"/>
                    <a:pt x="1586263" y="3926942"/>
                  </a:cubicBezTo>
                  <a:lnTo>
                    <a:pt x="1586262" y="3926942"/>
                  </a:lnTo>
                  <a:cubicBezTo>
                    <a:pt x="1586262" y="3939567"/>
                    <a:pt x="1576027" y="3949802"/>
                    <a:pt x="1563402" y="3949802"/>
                  </a:cubicBezTo>
                  <a:lnTo>
                    <a:pt x="1487338" y="3949802"/>
                  </a:lnTo>
                  <a:lnTo>
                    <a:pt x="1487338" y="4070970"/>
                  </a:lnTo>
                  <a:lnTo>
                    <a:pt x="1563403" y="4070970"/>
                  </a:lnTo>
                  <a:cubicBezTo>
                    <a:pt x="1576028" y="4070970"/>
                    <a:pt x="1586263" y="4081205"/>
                    <a:pt x="1586263" y="4093830"/>
                  </a:cubicBezTo>
                  <a:lnTo>
                    <a:pt x="1586262" y="4093830"/>
                  </a:lnTo>
                  <a:cubicBezTo>
                    <a:pt x="1586262" y="4106455"/>
                    <a:pt x="1576027" y="4116690"/>
                    <a:pt x="1563402" y="4116690"/>
                  </a:cubicBezTo>
                  <a:lnTo>
                    <a:pt x="1487338" y="4116690"/>
                  </a:lnTo>
                  <a:lnTo>
                    <a:pt x="1487338" y="4772921"/>
                  </a:lnTo>
                  <a:lnTo>
                    <a:pt x="1529674" y="4772921"/>
                  </a:lnTo>
                  <a:cubicBezTo>
                    <a:pt x="1560927" y="4772921"/>
                    <a:pt x="1586262" y="4798256"/>
                    <a:pt x="1586262" y="4829509"/>
                  </a:cubicBezTo>
                  <a:lnTo>
                    <a:pt x="1586262" y="4848693"/>
                  </a:lnTo>
                  <a:cubicBezTo>
                    <a:pt x="1586262" y="4879946"/>
                    <a:pt x="1560927" y="4905281"/>
                    <a:pt x="1529674" y="4905281"/>
                  </a:cubicBezTo>
                  <a:lnTo>
                    <a:pt x="1518652" y="4905281"/>
                  </a:lnTo>
                  <a:lnTo>
                    <a:pt x="1488812" y="4962472"/>
                  </a:lnTo>
                  <a:lnTo>
                    <a:pt x="1773161" y="5507455"/>
                  </a:lnTo>
                  <a:lnTo>
                    <a:pt x="1945385" y="5507455"/>
                  </a:lnTo>
                  <a:cubicBezTo>
                    <a:pt x="1984041" y="5507455"/>
                    <a:pt x="2015377" y="5538791"/>
                    <a:pt x="2015377" y="5577447"/>
                  </a:cubicBezTo>
                  <a:lnTo>
                    <a:pt x="2015377" y="5716606"/>
                  </a:lnTo>
                  <a:cubicBezTo>
                    <a:pt x="2015377" y="5755262"/>
                    <a:pt x="1984041" y="5786598"/>
                    <a:pt x="1945385" y="5786598"/>
                  </a:cubicBezTo>
                  <a:lnTo>
                    <a:pt x="166286" y="5786598"/>
                  </a:lnTo>
                  <a:cubicBezTo>
                    <a:pt x="127630" y="5786598"/>
                    <a:pt x="96294" y="5755262"/>
                    <a:pt x="96294" y="5716606"/>
                  </a:cubicBezTo>
                  <a:lnTo>
                    <a:pt x="96294" y="5577447"/>
                  </a:lnTo>
                  <a:cubicBezTo>
                    <a:pt x="96294" y="5538791"/>
                    <a:pt x="127630" y="5507455"/>
                    <a:pt x="166286" y="5507455"/>
                  </a:cubicBezTo>
                  <a:lnTo>
                    <a:pt x="235712" y="5507455"/>
                  </a:lnTo>
                  <a:lnTo>
                    <a:pt x="537898" y="4928284"/>
                  </a:lnTo>
                  <a:lnTo>
                    <a:pt x="525896" y="4905281"/>
                  </a:lnTo>
                  <a:lnTo>
                    <a:pt x="517166" y="4905281"/>
                  </a:lnTo>
                  <a:cubicBezTo>
                    <a:pt x="485913" y="4905281"/>
                    <a:pt x="460578" y="4879946"/>
                    <a:pt x="460578" y="4848693"/>
                  </a:cubicBezTo>
                  <a:lnTo>
                    <a:pt x="460578" y="4829509"/>
                  </a:lnTo>
                  <a:cubicBezTo>
                    <a:pt x="460578" y="4798256"/>
                    <a:pt x="485913" y="4772921"/>
                    <a:pt x="517166" y="4772921"/>
                  </a:cubicBezTo>
                  <a:lnTo>
                    <a:pt x="536643" y="4772921"/>
                  </a:lnTo>
                  <a:lnTo>
                    <a:pt x="536643" y="4116689"/>
                  </a:lnTo>
                  <a:lnTo>
                    <a:pt x="483438" y="4116689"/>
                  </a:lnTo>
                  <a:cubicBezTo>
                    <a:pt x="477126" y="4116689"/>
                    <a:pt x="471411" y="4114130"/>
                    <a:pt x="467274" y="4109993"/>
                  </a:cubicBezTo>
                  <a:lnTo>
                    <a:pt x="460578" y="4093829"/>
                  </a:lnTo>
                  <a:lnTo>
                    <a:pt x="467274" y="4077665"/>
                  </a:lnTo>
                  <a:cubicBezTo>
                    <a:pt x="471411" y="4073529"/>
                    <a:pt x="477126" y="4070970"/>
                    <a:pt x="483438" y="4070970"/>
                  </a:cubicBezTo>
                  <a:lnTo>
                    <a:pt x="536643" y="4070970"/>
                  </a:lnTo>
                  <a:lnTo>
                    <a:pt x="536643" y="3949801"/>
                  </a:lnTo>
                  <a:lnTo>
                    <a:pt x="483438" y="3949801"/>
                  </a:lnTo>
                  <a:cubicBezTo>
                    <a:pt x="477126" y="3949801"/>
                    <a:pt x="471411" y="3947242"/>
                    <a:pt x="467274" y="3943105"/>
                  </a:cubicBezTo>
                  <a:lnTo>
                    <a:pt x="460578" y="3926941"/>
                  </a:lnTo>
                  <a:lnTo>
                    <a:pt x="467274" y="3910777"/>
                  </a:lnTo>
                  <a:cubicBezTo>
                    <a:pt x="471411" y="3906640"/>
                    <a:pt x="477126" y="3904082"/>
                    <a:pt x="483438" y="3904082"/>
                  </a:cubicBezTo>
                  <a:lnTo>
                    <a:pt x="536643" y="3904082"/>
                  </a:lnTo>
                  <a:lnTo>
                    <a:pt x="536643" y="3781025"/>
                  </a:lnTo>
                  <a:lnTo>
                    <a:pt x="0" y="3781025"/>
                  </a:lnTo>
                  <a:lnTo>
                    <a:pt x="0" y="3364856"/>
                  </a:lnTo>
                  <a:lnTo>
                    <a:pt x="1" y="3364856"/>
                  </a:lnTo>
                  <a:lnTo>
                    <a:pt x="1" y="2819733"/>
                  </a:lnTo>
                  <a:lnTo>
                    <a:pt x="186431" y="2819733"/>
                  </a:lnTo>
                  <a:lnTo>
                    <a:pt x="823097" y="2141404"/>
                  </a:lnTo>
                  <a:lnTo>
                    <a:pt x="813602" y="2137471"/>
                  </a:lnTo>
                  <a:cubicBezTo>
                    <a:pt x="810982" y="2134852"/>
                    <a:pt x="809362" y="2131233"/>
                    <a:pt x="809362" y="2127235"/>
                  </a:cubicBezTo>
                  <a:lnTo>
                    <a:pt x="809362" y="2069332"/>
                  </a:lnTo>
                  <a:cubicBezTo>
                    <a:pt x="809362" y="2061336"/>
                    <a:pt x="815843" y="2054855"/>
                    <a:pt x="823838" y="2054855"/>
                  </a:cubicBezTo>
                  <a:lnTo>
                    <a:pt x="877577" y="2054855"/>
                  </a:lnTo>
                  <a:lnTo>
                    <a:pt x="888250" y="1881866"/>
                  </a:lnTo>
                  <a:lnTo>
                    <a:pt x="828450" y="1881866"/>
                  </a:lnTo>
                  <a:cubicBezTo>
                    <a:pt x="823302" y="1881866"/>
                    <a:pt x="819128" y="1877691"/>
                    <a:pt x="819128" y="1872543"/>
                  </a:cubicBezTo>
                  <a:lnTo>
                    <a:pt x="819128" y="1835257"/>
                  </a:lnTo>
                  <a:cubicBezTo>
                    <a:pt x="819128" y="1830109"/>
                    <a:pt x="823302" y="1825935"/>
                    <a:pt x="828450" y="1825935"/>
                  </a:cubicBezTo>
                  <a:lnTo>
                    <a:pt x="891700" y="1825935"/>
                  </a:lnTo>
                  <a:lnTo>
                    <a:pt x="912234" y="1493103"/>
                  </a:lnTo>
                  <a:lnTo>
                    <a:pt x="860727" y="1497602"/>
                  </a:lnTo>
                  <a:lnTo>
                    <a:pt x="861169" y="1501090"/>
                  </a:lnTo>
                  <a:lnTo>
                    <a:pt x="562355" y="1538964"/>
                  </a:lnTo>
                  <a:lnTo>
                    <a:pt x="573819" y="1582489"/>
                  </a:lnTo>
                  <a:cubicBezTo>
                    <a:pt x="581039" y="1609902"/>
                    <a:pt x="564670" y="1637977"/>
                    <a:pt x="537257" y="1645198"/>
                  </a:cubicBezTo>
                  <a:lnTo>
                    <a:pt x="530211" y="1647053"/>
                  </a:lnTo>
                  <a:cubicBezTo>
                    <a:pt x="509651" y="1652468"/>
                    <a:pt x="488719" y="1644615"/>
                    <a:pt x="476492" y="1628784"/>
                  </a:cubicBezTo>
                  <a:lnTo>
                    <a:pt x="469491" y="1614538"/>
                  </a:lnTo>
                  <a:lnTo>
                    <a:pt x="470721" y="1635605"/>
                  </a:lnTo>
                  <a:cubicBezTo>
                    <a:pt x="467670" y="1656861"/>
                    <a:pt x="452267" y="1675268"/>
                    <a:pt x="430195" y="1681081"/>
                  </a:cubicBezTo>
                  <a:lnTo>
                    <a:pt x="422631" y="1683073"/>
                  </a:lnTo>
                  <a:cubicBezTo>
                    <a:pt x="393202" y="1690825"/>
                    <a:pt x="363062" y="1673252"/>
                    <a:pt x="355310" y="1643823"/>
                  </a:cubicBezTo>
                  <a:lnTo>
                    <a:pt x="315776" y="1493723"/>
                  </a:lnTo>
                  <a:cubicBezTo>
                    <a:pt x="308025" y="1464294"/>
                    <a:pt x="325598" y="1434153"/>
                    <a:pt x="355027" y="1426402"/>
                  </a:cubicBezTo>
                  <a:lnTo>
                    <a:pt x="362591" y="1424410"/>
                  </a:lnTo>
                  <a:cubicBezTo>
                    <a:pt x="384663" y="1418597"/>
                    <a:pt x="407134" y="1427028"/>
                    <a:pt x="420261" y="1444022"/>
                  </a:cubicBezTo>
                  <a:lnTo>
                    <a:pt x="427578" y="1458912"/>
                  </a:lnTo>
                  <a:lnTo>
                    <a:pt x="426045" y="1453091"/>
                  </a:lnTo>
                  <a:cubicBezTo>
                    <a:pt x="418825" y="1425678"/>
                    <a:pt x="435194" y="1397602"/>
                    <a:pt x="462607" y="1390382"/>
                  </a:cubicBezTo>
                  <a:lnTo>
                    <a:pt x="469653" y="1388526"/>
                  </a:lnTo>
                  <a:cubicBezTo>
                    <a:pt x="497066" y="1381306"/>
                    <a:pt x="525141" y="1397675"/>
                    <a:pt x="532361" y="1425088"/>
                  </a:cubicBezTo>
                  <a:lnTo>
                    <a:pt x="549415" y="1489834"/>
                  </a:lnTo>
                  <a:lnTo>
                    <a:pt x="840002" y="1334084"/>
                  </a:lnTo>
                  <a:lnTo>
                    <a:pt x="840607" y="1338857"/>
                  </a:lnTo>
                  <a:lnTo>
                    <a:pt x="1112835" y="1315078"/>
                  </a:lnTo>
                  <a:lnTo>
                    <a:pt x="2288860" y="137025"/>
                  </a:lnTo>
                  <a:lnTo>
                    <a:pt x="2281236" y="99263"/>
                  </a:lnTo>
                  <a:cubicBezTo>
                    <a:pt x="2281236" y="44442"/>
                    <a:pt x="2325678" y="0"/>
                    <a:pt x="2380499"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a:extLst>
                <a:ext uri="{FF2B5EF4-FFF2-40B4-BE49-F238E27FC236}">
                  <a16:creationId xmlns:a16="http://schemas.microsoft.com/office/drawing/2014/main" id="{5346D2EA-C13B-4F10-B32F-A74A6DB422F5}"/>
                </a:ext>
              </a:extLst>
            </p:cNvPr>
            <p:cNvGrpSpPr/>
            <p:nvPr/>
          </p:nvGrpSpPr>
          <p:grpSpPr>
            <a:xfrm flipH="1">
              <a:off x="2388493" y="1455245"/>
              <a:ext cx="1220370" cy="1115234"/>
              <a:chOff x="10038248" y="1087963"/>
              <a:chExt cx="3493565" cy="3192589"/>
            </a:xfrm>
            <a:solidFill>
              <a:schemeClr val="bg1">
                <a:lumMod val="75000"/>
              </a:schemeClr>
            </a:solidFill>
          </p:grpSpPr>
          <p:sp>
            <p:nvSpPr>
              <p:cNvPr id="36" name="Freeform: Shape 35">
                <a:extLst>
                  <a:ext uri="{FF2B5EF4-FFF2-40B4-BE49-F238E27FC236}">
                    <a16:creationId xmlns:a16="http://schemas.microsoft.com/office/drawing/2014/main" id="{D9726E60-32BA-46BD-9D9F-00519E0A17FA}"/>
                  </a:ext>
                </a:extLst>
              </p:cNvPr>
              <p:cNvSpPr/>
              <p:nvPr/>
            </p:nvSpPr>
            <p:spPr>
              <a:xfrm>
                <a:off x="10038248" y="2837935"/>
                <a:ext cx="632499" cy="678474"/>
              </a:xfrm>
              <a:custGeom>
                <a:avLst/>
                <a:gdLst>
                  <a:gd name="connsiteX0" fmla="*/ 597314 w 638668"/>
                  <a:gd name="connsiteY0" fmla="*/ 306119 h 685090"/>
                  <a:gd name="connsiteX1" fmla="*/ 597314 w 638668"/>
                  <a:gd name="connsiteY1" fmla="*/ 577205 h 685090"/>
                  <a:gd name="connsiteX2" fmla="*/ 616698 w 638668"/>
                  <a:gd name="connsiteY2" fmla="*/ 572897 h 685090"/>
                  <a:gd name="connsiteX3" fmla="*/ 616698 w 638668"/>
                  <a:gd name="connsiteY3" fmla="*/ 313155 h 685090"/>
                  <a:gd name="connsiteX4" fmla="*/ 561418 w 638668"/>
                  <a:gd name="connsiteY4" fmla="*/ 292910 h 685090"/>
                  <a:gd name="connsiteX5" fmla="*/ 561418 w 638668"/>
                  <a:gd name="connsiteY5" fmla="*/ 585245 h 685090"/>
                  <a:gd name="connsiteX6" fmla="*/ 582094 w 638668"/>
                  <a:gd name="connsiteY6" fmla="*/ 580651 h 685090"/>
                  <a:gd name="connsiteX7" fmla="*/ 582094 w 638668"/>
                  <a:gd name="connsiteY7" fmla="*/ 300520 h 685090"/>
                  <a:gd name="connsiteX8" fmla="*/ 525522 w 638668"/>
                  <a:gd name="connsiteY8" fmla="*/ 279844 h 685090"/>
                  <a:gd name="connsiteX9" fmla="*/ 525522 w 638668"/>
                  <a:gd name="connsiteY9" fmla="*/ 593286 h 685090"/>
                  <a:gd name="connsiteX10" fmla="*/ 546198 w 638668"/>
                  <a:gd name="connsiteY10" fmla="*/ 588691 h 685090"/>
                  <a:gd name="connsiteX11" fmla="*/ 546198 w 638668"/>
                  <a:gd name="connsiteY11" fmla="*/ 287454 h 685090"/>
                  <a:gd name="connsiteX12" fmla="*/ 489626 w 638668"/>
                  <a:gd name="connsiteY12" fmla="*/ 266778 h 685090"/>
                  <a:gd name="connsiteX13" fmla="*/ 489626 w 638668"/>
                  <a:gd name="connsiteY13" fmla="*/ 601327 h 685090"/>
                  <a:gd name="connsiteX14" fmla="*/ 510303 w 638668"/>
                  <a:gd name="connsiteY14" fmla="*/ 596732 h 685090"/>
                  <a:gd name="connsiteX15" fmla="*/ 510303 w 638668"/>
                  <a:gd name="connsiteY15" fmla="*/ 274244 h 685090"/>
                  <a:gd name="connsiteX16" fmla="*/ 453730 w 638668"/>
                  <a:gd name="connsiteY16" fmla="*/ 253568 h 685090"/>
                  <a:gd name="connsiteX17" fmla="*/ 453730 w 638668"/>
                  <a:gd name="connsiteY17" fmla="*/ 609224 h 685090"/>
                  <a:gd name="connsiteX18" fmla="*/ 474407 w 638668"/>
                  <a:gd name="connsiteY18" fmla="*/ 604629 h 685090"/>
                  <a:gd name="connsiteX19" fmla="*/ 474407 w 638668"/>
                  <a:gd name="connsiteY19" fmla="*/ 261178 h 685090"/>
                  <a:gd name="connsiteX20" fmla="*/ 417835 w 638668"/>
                  <a:gd name="connsiteY20" fmla="*/ 240502 h 685090"/>
                  <a:gd name="connsiteX21" fmla="*/ 417835 w 638668"/>
                  <a:gd name="connsiteY21" fmla="*/ 617265 h 685090"/>
                  <a:gd name="connsiteX22" fmla="*/ 438367 w 638668"/>
                  <a:gd name="connsiteY22" fmla="*/ 612670 h 685090"/>
                  <a:gd name="connsiteX23" fmla="*/ 438367 w 638668"/>
                  <a:gd name="connsiteY23" fmla="*/ 248112 h 685090"/>
                  <a:gd name="connsiteX24" fmla="*/ 381939 w 638668"/>
                  <a:gd name="connsiteY24" fmla="*/ 227436 h 685090"/>
                  <a:gd name="connsiteX25" fmla="*/ 381939 w 638668"/>
                  <a:gd name="connsiteY25" fmla="*/ 625305 h 685090"/>
                  <a:gd name="connsiteX26" fmla="*/ 402471 w 638668"/>
                  <a:gd name="connsiteY26" fmla="*/ 620710 h 685090"/>
                  <a:gd name="connsiteX27" fmla="*/ 402471 w 638668"/>
                  <a:gd name="connsiteY27" fmla="*/ 234902 h 685090"/>
                  <a:gd name="connsiteX28" fmla="*/ 345899 w 638668"/>
                  <a:gd name="connsiteY28" fmla="*/ 214370 h 685090"/>
                  <a:gd name="connsiteX29" fmla="*/ 345899 w 638668"/>
                  <a:gd name="connsiteY29" fmla="*/ 633346 h 685090"/>
                  <a:gd name="connsiteX30" fmla="*/ 366575 w 638668"/>
                  <a:gd name="connsiteY30" fmla="*/ 628751 h 685090"/>
                  <a:gd name="connsiteX31" fmla="*/ 366575 w 638668"/>
                  <a:gd name="connsiteY31" fmla="*/ 221836 h 685090"/>
                  <a:gd name="connsiteX32" fmla="*/ 296650 w 638668"/>
                  <a:gd name="connsiteY32" fmla="*/ 196278 h 685090"/>
                  <a:gd name="connsiteX33" fmla="*/ 296650 w 638668"/>
                  <a:gd name="connsiteY33" fmla="*/ 644258 h 685090"/>
                  <a:gd name="connsiteX34" fmla="*/ 330679 w 638668"/>
                  <a:gd name="connsiteY34" fmla="*/ 636648 h 685090"/>
                  <a:gd name="connsiteX35" fmla="*/ 330679 w 638668"/>
                  <a:gd name="connsiteY35" fmla="*/ 208770 h 685090"/>
                  <a:gd name="connsiteX36" fmla="*/ 313736 w 638668"/>
                  <a:gd name="connsiteY36" fmla="*/ 20102 h 685090"/>
                  <a:gd name="connsiteX37" fmla="*/ 122196 w 638668"/>
                  <a:gd name="connsiteY37" fmla="*/ 196278 h 685090"/>
                  <a:gd name="connsiteX38" fmla="*/ 246827 w 638668"/>
                  <a:gd name="connsiteY38" fmla="*/ 152916 h 685090"/>
                  <a:gd name="connsiteX39" fmla="*/ 277553 w 638668"/>
                  <a:gd name="connsiteY39" fmla="*/ 151768 h 685090"/>
                  <a:gd name="connsiteX40" fmla="*/ 396440 w 638668"/>
                  <a:gd name="connsiteY40" fmla="*/ 201878 h 685090"/>
                  <a:gd name="connsiteX41" fmla="*/ 537152 w 638668"/>
                  <a:gd name="connsiteY41" fmla="*/ 262470 h 685090"/>
                  <a:gd name="connsiteX42" fmla="*/ 313736 w 638668"/>
                  <a:gd name="connsiteY42" fmla="*/ 20102 h 685090"/>
                  <a:gd name="connsiteX43" fmla="*/ 311439 w 638668"/>
                  <a:gd name="connsiteY43" fmla="*/ 0 h 685090"/>
                  <a:gd name="connsiteX44" fmla="*/ 561417 w 638668"/>
                  <a:gd name="connsiteY44" fmla="*/ 273526 h 685090"/>
                  <a:gd name="connsiteX45" fmla="*/ 622010 w 638668"/>
                  <a:gd name="connsiteY45" fmla="*/ 298653 h 685090"/>
                  <a:gd name="connsiteX46" fmla="*/ 638665 w 638668"/>
                  <a:gd name="connsiteY46" fmla="*/ 324068 h 685090"/>
                  <a:gd name="connsiteX47" fmla="*/ 638522 w 638668"/>
                  <a:gd name="connsiteY47" fmla="*/ 575913 h 685090"/>
                  <a:gd name="connsiteX48" fmla="*/ 625025 w 638668"/>
                  <a:gd name="connsiteY48" fmla="*/ 598168 h 685090"/>
                  <a:gd name="connsiteX49" fmla="*/ 403763 w 638668"/>
                  <a:gd name="connsiteY49" fmla="*/ 657324 h 685090"/>
                  <a:gd name="connsiteX50" fmla="*/ 303398 w 638668"/>
                  <a:gd name="connsiteY50" fmla="*/ 684174 h 685090"/>
                  <a:gd name="connsiteX51" fmla="*/ 282722 w 638668"/>
                  <a:gd name="connsiteY51" fmla="*/ 683313 h 685090"/>
                  <a:gd name="connsiteX52" fmla="*/ 26713 w 638668"/>
                  <a:gd name="connsiteY52" fmla="*/ 587543 h 685090"/>
                  <a:gd name="connsiteX53" fmla="*/ 7 w 638668"/>
                  <a:gd name="connsiteY53" fmla="*/ 552652 h 685090"/>
                  <a:gd name="connsiteX54" fmla="*/ 581 w 638668"/>
                  <a:gd name="connsiteY54" fmla="*/ 264337 h 685090"/>
                  <a:gd name="connsiteX55" fmla="*/ 22406 w 638668"/>
                  <a:gd name="connsiteY55" fmla="*/ 235333 h 685090"/>
                  <a:gd name="connsiteX56" fmla="*/ 92044 w 638668"/>
                  <a:gd name="connsiteY56" fmla="*/ 206760 h 685090"/>
                  <a:gd name="connsiteX57" fmla="*/ 311439 w 638668"/>
                  <a:gd name="connsiteY57" fmla="*/ 0 h 685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38668" h="685090">
                    <a:moveTo>
                      <a:pt x="597314" y="306119"/>
                    </a:moveTo>
                    <a:lnTo>
                      <a:pt x="597314" y="577205"/>
                    </a:lnTo>
                    <a:lnTo>
                      <a:pt x="616698" y="572897"/>
                    </a:lnTo>
                    <a:lnTo>
                      <a:pt x="616698" y="313155"/>
                    </a:lnTo>
                    <a:close/>
                    <a:moveTo>
                      <a:pt x="561418" y="292910"/>
                    </a:moveTo>
                    <a:lnTo>
                      <a:pt x="561418" y="585245"/>
                    </a:lnTo>
                    <a:lnTo>
                      <a:pt x="582094" y="580651"/>
                    </a:lnTo>
                    <a:lnTo>
                      <a:pt x="582094" y="300520"/>
                    </a:lnTo>
                    <a:close/>
                    <a:moveTo>
                      <a:pt x="525522" y="279844"/>
                    </a:moveTo>
                    <a:lnTo>
                      <a:pt x="525522" y="593286"/>
                    </a:lnTo>
                    <a:lnTo>
                      <a:pt x="546198" y="588691"/>
                    </a:lnTo>
                    <a:lnTo>
                      <a:pt x="546198" y="287454"/>
                    </a:lnTo>
                    <a:close/>
                    <a:moveTo>
                      <a:pt x="489626" y="266778"/>
                    </a:moveTo>
                    <a:lnTo>
                      <a:pt x="489626" y="601327"/>
                    </a:lnTo>
                    <a:lnTo>
                      <a:pt x="510303" y="596732"/>
                    </a:lnTo>
                    <a:lnTo>
                      <a:pt x="510303" y="274244"/>
                    </a:lnTo>
                    <a:close/>
                    <a:moveTo>
                      <a:pt x="453730" y="253568"/>
                    </a:moveTo>
                    <a:lnTo>
                      <a:pt x="453730" y="609224"/>
                    </a:lnTo>
                    <a:lnTo>
                      <a:pt x="474407" y="604629"/>
                    </a:lnTo>
                    <a:lnTo>
                      <a:pt x="474407" y="261178"/>
                    </a:lnTo>
                    <a:close/>
                    <a:moveTo>
                      <a:pt x="417835" y="240502"/>
                    </a:moveTo>
                    <a:lnTo>
                      <a:pt x="417835" y="617265"/>
                    </a:lnTo>
                    <a:lnTo>
                      <a:pt x="438367" y="612670"/>
                    </a:lnTo>
                    <a:lnTo>
                      <a:pt x="438367" y="248112"/>
                    </a:lnTo>
                    <a:close/>
                    <a:moveTo>
                      <a:pt x="381939" y="227436"/>
                    </a:moveTo>
                    <a:lnTo>
                      <a:pt x="381939" y="625305"/>
                    </a:lnTo>
                    <a:lnTo>
                      <a:pt x="402471" y="620710"/>
                    </a:lnTo>
                    <a:lnTo>
                      <a:pt x="402471" y="234902"/>
                    </a:lnTo>
                    <a:close/>
                    <a:moveTo>
                      <a:pt x="345899" y="214370"/>
                    </a:moveTo>
                    <a:lnTo>
                      <a:pt x="345899" y="633346"/>
                    </a:lnTo>
                    <a:lnTo>
                      <a:pt x="366575" y="628751"/>
                    </a:lnTo>
                    <a:lnTo>
                      <a:pt x="366575" y="221836"/>
                    </a:lnTo>
                    <a:close/>
                    <a:moveTo>
                      <a:pt x="296650" y="196278"/>
                    </a:moveTo>
                    <a:lnTo>
                      <a:pt x="296650" y="644258"/>
                    </a:lnTo>
                    <a:lnTo>
                      <a:pt x="330679" y="636648"/>
                    </a:lnTo>
                    <a:lnTo>
                      <a:pt x="330679" y="208770"/>
                    </a:lnTo>
                    <a:close/>
                    <a:moveTo>
                      <a:pt x="313736" y="20102"/>
                    </a:moveTo>
                    <a:cubicBezTo>
                      <a:pt x="250129" y="80263"/>
                      <a:pt x="184081" y="137696"/>
                      <a:pt x="122196" y="196278"/>
                    </a:cubicBezTo>
                    <a:cubicBezTo>
                      <a:pt x="164410" y="185940"/>
                      <a:pt x="206767" y="165982"/>
                      <a:pt x="246827" y="152916"/>
                    </a:cubicBezTo>
                    <a:cubicBezTo>
                      <a:pt x="256303" y="149901"/>
                      <a:pt x="268651" y="148178"/>
                      <a:pt x="277553" y="151768"/>
                    </a:cubicBezTo>
                    <a:cubicBezTo>
                      <a:pt x="317613" y="167275"/>
                      <a:pt x="356811" y="185079"/>
                      <a:pt x="396440" y="201878"/>
                    </a:cubicBezTo>
                    <a:cubicBezTo>
                      <a:pt x="444253" y="222123"/>
                      <a:pt x="489339" y="242225"/>
                      <a:pt x="537152" y="262470"/>
                    </a:cubicBezTo>
                    <a:cubicBezTo>
                      <a:pt x="537870" y="261465"/>
                      <a:pt x="391128" y="102949"/>
                      <a:pt x="313736" y="20102"/>
                    </a:cubicBezTo>
                    <a:close/>
                    <a:moveTo>
                      <a:pt x="311439" y="0"/>
                    </a:moveTo>
                    <a:cubicBezTo>
                      <a:pt x="311439" y="0"/>
                      <a:pt x="522219" y="228872"/>
                      <a:pt x="561417" y="273526"/>
                    </a:cubicBezTo>
                    <a:cubicBezTo>
                      <a:pt x="590134" y="286592"/>
                      <a:pt x="591857" y="288459"/>
                      <a:pt x="622010" y="298653"/>
                    </a:cubicBezTo>
                    <a:cubicBezTo>
                      <a:pt x="635076" y="303104"/>
                      <a:pt x="638809" y="310571"/>
                      <a:pt x="638665" y="324068"/>
                    </a:cubicBezTo>
                    <a:cubicBezTo>
                      <a:pt x="638091" y="408064"/>
                      <a:pt x="638378" y="491916"/>
                      <a:pt x="638522" y="575913"/>
                    </a:cubicBezTo>
                    <a:cubicBezTo>
                      <a:pt x="638522" y="586394"/>
                      <a:pt x="638953" y="594578"/>
                      <a:pt x="625025" y="598168"/>
                    </a:cubicBezTo>
                    <a:cubicBezTo>
                      <a:pt x="550075" y="617264"/>
                      <a:pt x="478426" y="637366"/>
                      <a:pt x="403763" y="657324"/>
                    </a:cubicBezTo>
                    <a:cubicBezTo>
                      <a:pt x="370308" y="666226"/>
                      <a:pt x="336997" y="675703"/>
                      <a:pt x="303398" y="684174"/>
                    </a:cubicBezTo>
                    <a:cubicBezTo>
                      <a:pt x="296937" y="685754"/>
                      <a:pt x="288753" y="685179"/>
                      <a:pt x="282722" y="683313"/>
                    </a:cubicBezTo>
                    <a:cubicBezTo>
                      <a:pt x="187527" y="652730"/>
                      <a:pt x="118319" y="617983"/>
                      <a:pt x="26713" y="587543"/>
                    </a:cubicBezTo>
                    <a:cubicBezTo>
                      <a:pt x="8765" y="581512"/>
                      <a:pt x="-281" y="573184"/>
                      <a:pt x="7" y="552652"/>
                    </a:cubicBezTo>
                    <a:cubicBezTo>
                      <a:pt x="1012" y="456595"/>
                      <a:pt x="1012" y="360538"/>
                      <a:pt x="581" y="264337"/>
                    </a:cubicBezTo>
                    <a:cubicBezTo>
                      <a:pt x="581" y="247968"/>
                      <a:pt x="6899" y="239784"/>
                      <a:pt x="22406" y="235333"/>
                    </a:cubicBezTo>
                    <a:cubicBezTo>
                      <a:pt x="47102" y="228010"/>
                      <a:pt x="68783" y="217529"/>
                      <a:pt x="92044" y="206760"/>
                    </a:cubicBezTo>
                    <a:cubicBezTo>
                      <a:pt x="106258" y="200155"/>
                      <a:pt x="311726" y="4308"/>
                      <a:pt x="311439" y="0"/>
                    </a:cubicBezTo>
                    <a:close/>
                  </a:path>
                </a:pathLst>
              </a:custGeom>
              <a:grpFill/>
              <a:ln w="5501" cap="flat">
                <a:noFill/>
                <a:prstDash val="solid"/>
                <a:miter/>
              </a:ln>
            </p:spPr>
            <p:txBody>
              <a:bodyPr rtlCol="0" anchor="ctr"/>
              <a:lstStyle/>
              <a:p>
                <a:endParaRPr lang="en-US" dirty="0"/>
              </a:p>
            </p:txBody>
          </p:sp>
          <p:grpSp>
            <p:nvGrpSpPr>
              <p:cNvPr id="37" name="Group 36">
                <a:extLst>
                  <a:ext uri="{FF2B5EF4-FFF2-40B4-BE49-F238E27FC236}">
                    <a16:creationId xmlns:a16="http://schemas.microsoft.com/office/drawing/2014/main" id="{E727C491-25EA-46FD-ABEC-CAD5C7BBEDAB}"/>
                  </a:ext>
                </a:extLst>
              </p:cNvPr>
              <p:cNvGrpSpPr/>
              <p:nvPr/>
            </p:nvGrpSpPr>
            <p:grpSpPr>
              <a:xfrm>
                <a:off x="10112869" y="1087963"/>
                <a:ext cx="3418944" cy="3192589"/>
                <a:chOff x="10112869" y="1087963"/>
                <a:chExt cx="3418944" cy="3192589"/>
              </a:xfrm>
              <a:grpFill/>
            </p:grpSpPr>
            <p:sp>
              <p:nvSpPr>
                <p:cNvPr id="38" name="Rectangle: Rounded Corners 37">
                  <a:extLst>
                    <a:ext uri="{FF2B5EF4-FFF2-40B4-BE49-F238E27FC236}">
                      <a16:creationId xmlns:a16="http://schemas.microsoft.com/office/drawing/2014/main" id="{3B506814-C6D2-46A1-B00F-E60B78745750}"/>
                    </a:ext>
                  </a:extLst>
                </p:cNvPr>
                <p:cNvSpPr/>
                <p:nvPr/>
              </p:nvSpPr>
              <p:spPr>
                <a:xfrm>
                  <a:off x="10147853" y="2407464"/>
                  <a:ext cx="3383960" cy="8694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9D699840-A8B3-4918-A07A-952D9EA9F14D}"/>
                    </a:ext>
                  </a:extLst>
                </p:cNvPr>
                <p:cNvSpPr/>
                <p:nvPr/>
              </p:nvSpPr>
              <p:spPr>
                <a:xfrm>
                  <a:off x="11772474" y="3314205"/>
                  <a:ext cx="1343744" cy="92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90A8E30A-E3A2-4599-907E-C819CCD730B7}"/>
                    </a:ext>
                  </a:extLst>
                </p:cNvPr>
                <p:cNvSpPr/>
                <p:nvPr/>
              </p:nvSpPr>
              <p:spPr>
                <a:xfrm>
                  <a:off x="11766761" y="2239508"/>
                  <a:ext cx="80436" cy="20392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A8C541DF-45A0-4BB5-81F3-D8FE799288C8}"/>
                    </a:ext>
                  </a:extLst>
                </p:cNvPr>
                <p:cNvSpPr/>
                <p:nvPr/>
              </p:nvSpPr>
              <p:spPr>
                <a:xfrm>
                  <a:off x="12239858" y="2239508"/>
                  <a:ext cx="80436" cy="20392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BA0CB118-EF53-44CB-9B50-F9803D48E784}"/>
                    </a:ext>
                  </a:extLst>
                </p:cNvPr>
                <p:cNvSpPr/>
                <p:nvPr/>
              </p:nvSpPr>
              <p:spPr>
                <a:xfrm>
                  <a:off x="13026689" y="2239508"/>
                  <a:ext cx="80436" cy="20392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000C6C67-96B2-4F4E-9476-38ABF55047E7}"/>
                    </a:ext>
                  </a:extLst>
                </p:cNvPr>
                <p:cNvSpPr/>
                <p:nvPr/>
              </p:nvSpPr>
              <p:spPr>
                <a:xfrm>
                  <a:off x="12523780" y="2451528"/>
                  <a:ext cx="77841" cy="18272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AAD40848-747C-413E-A7F3-980D1D047E86}"/>
                    </a:ext>
                  </a:extLst>
                </p:cNvPr>
                <p:cNvSpPr/>
                <p:nvPr/>
              </p:nvSpPr>
              <p:spPr>
                <a:xfrm rot="2465944">
                  <a:off x="12622677" y="2284600"/>
                  <a:ext cx="45720" cy="11753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00989AAA-5823-4EAE-AB86-605F884DA957}"/>
                    </a:ext>
                  </a:extLst>
                </p:cNvPr>
                <p:cNvSpPr/>
                <p:nvPr/>
              </p:nvSpPr>
              <p:spPr>
                <a:xfrm rot="658490">
                  <a:off x="11863647" y="1255476"/>
                  <a:ext cx="64929" cy="10552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C1D65E7F-ABCE-4B95-943C-F6FB0FB074EE}"/>
                    </a:ext>
                  </a:extLst>
                </p:cNvPr>
                <p:cNvSpPr/>
                <p:nvPr/>
              </p:nvSpPr>
              <p:spPr>
                <a:xfrm rot="20633081">
                  <a:off x="12106628" y="1224307"/>
                  <a:ext cx="64929" cy="10552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3DFDBB8-E75A-4C9B-9CDA-8A861BB5FF00}"/>
                    </a:ext>
                  </a:extLst>
                </p:cNvPr>
                <p:cNvSpPr/>
                <p:nvPr/>
              </p:nvSpPr>
              <p:spPr>
                <a:xfrm rot="19505308">
                  <a:off x="12382395" y="1087963"/>
                  <a:ext cx="47366" cy="14536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4ABD058E-F3A9-4E0D-BB32-08D34A28E0B8}"/>
                    </a:ext>
                  </a:extLst>
                </p:cNvPr>
                <p:cNvSpPr/>
                <p:nvPr/>
              </p:nvSpPr>
              <p:spPr>
                <a:xfrm>
                  <a:off x="12417111" y="2056336"/>
                  <a:ext cx="962547" cy="362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BE445AA5-2952-4291-959D-D4A56C6AE983}"/>
                    </a:ext>
                  </a:extLst>
                </p:cNvPr>
                <p:cNvSpPr/>
                <p:nvPr/>
              </p:nvSpPr>
              <p:spPr>
                <a:xfrm rot="3295761" flipH="1">
                  <a:off x="11139455" y="771268"/>
                  <a:ext cx="36576" cy="20897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BF92A5E-E35E-4431-A04F-2EC7B88F4BAB}"/>
                    </a:ext>
                  </a:extLst>
                </p:cNvPr>
                <p:cNvSpPr/>
                <p:nvPr/>
              </p:nvSpPr>
              <p:spPr>
                <a:xfrm>
                  <a:off x="11766760" y="2239508"/>
                  <a:ext cx="521564" cy="758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Top Corners Rounded 50">
                  <a:extLst>
                    <a:ext uri="{FF2B5EF4-FFF2-40B4-BE49-F238E27FC236}">
                      <a16:creationId xmlns:a16="http://schemas.microsoft.com/office/drawing/2014/main" id="{299BD0BA-B5B7-4195-975D-FE9F434D7388}"/>
                    </a:ext>
                  </a:extLst>
                </p:cNvPr>
                <p:cNvSpPr/>
                <p:nvPr/>
              </p:nvSpPr>
              <p:spPr>
                <a:xfrm>
                  <a:off x="11734846" y="4112596"/>
                  <a:ext cx="144264" cy="167956"/>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Top Corners Rounded 51">
                  <a:extLst>
                    <a:ext uri="{FF2B5EF4-FFF2-40B4-BE49-F238E27FC236}">
                      <a16:creationId xmlns:a16="http://schemas.microsoft.com/office/drawing/2014/main" id="{1AE97E66-31DF-4A2D-A409-9B5319D152FB}"/>
                    </a:ext>
                  </a:extLst>
                </p:cNvPr>
                <p:cNvSpPr/>
                <p:nvPr/>
              </p:nvSpPr>
              <p:spPr>
                <a:xfrm>
                  <a:off x="12200132" y="4112596"/>
                  <a:ext cx="144264" cy="167956"/>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Top Corners Rounded 52">
                  <a:extLst>
                    <a:ext uri="{FF2B5EF4-FFF2-40B4-BE49-F238E27FC236}">
                      <a16:creationId xmlns:a16="http://schemas.microsoft.com/office/drawing/2014/main" id="{ED6EDF77-8E3C-45FA-A002-974AEEC33F4E}"/>
                    </a:ext>
                  </a:extLst>
                </p:cNvPr>
                <p:cNvSpPr/>
                <p:nvPr/>
              </p:nvSpPr>
              <p:spPr>
                <a:xfrm>
                  <a:off x="12490568" y="4112596"/>
                  <a:ext cx="144264" cy="167956"/>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Top Corners Rounded 53">
                  <a:extLst>
                    <a:ext uri="{FF2B5EF4-FFF2-40B4-BE49-F238E27FC236}">
                      <a16:creationId xmlns:a16="http://schemas.microsoft.com/office/drawing/2014/main" id="{4B5AF755-39B6-4978-BE8C-82DB1DD485B8}"/>
                    </a:ext>
                  </a:extLst>
                </p:cNvPr>
                <p:cNvSpPr/>
                <p:nvPr/>
              </p:nvSpPr>
              <p:spPr>
                <a:xfrm>
                  <a:off x="12994775" y="4112596"/>
                  <a:ext cx="144264" cy="167956"/>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35ACD3E9-629A-419F-81B7-3283E7994EC5}"/>
                    </a:ext>
                  </a:extLst>
                </p:cNvPr>
                <p:cNvSpPr/>
                <p:nvPr/>
              </p:nvSpPr>
              <p:spPr>
                <a:xfrm rot="2465944">
                  <a:off x="12155656" y="2331293"/>
                  <a:ext cx="45720" cy="11753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09B31E4D-6793-49B8-A65A-88F44D85606E}"/>
                    </a:ext>
                  </a:extLst>
                </p:cNvPr>
                <p:cNvSpPr/>
                <p:nvPr/>
              </p:nvSpPr>
              <p:spPr>
                <a:xfrm>
                  <a:off x="10326532" y="2433584"/>
                  <a:ext cx="45719" cy="4362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34BECE78-518F-40FA-8463-DDE037C5893C}"/>
                    </a:ext>
                  </a:extLst>
                </p:cNvPr>
                <p:cNvSpPr/>
                <p:nvPr/>
              </p:nvSpPr>
              <p:spPr>
                <a:xfrm flipV="1">
                  <a:off x="11921107" y="1202428"/>
                  <a:ext cx="164311" cy="618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8" name="Freeform: Shape 57">
              <a:extLst>
                <a:ext uri="{FF2B5EF4-FFF2-40B4-BE49-F238E27FC236}">
                  <a16:creationId xmlns:a16="http://schemas.microsoft.com/office/drawing/2014/main" id="{7298CAF7-4538-42B9-AEBB-0F5B1A360788}"/>
                </a:ext>
              </a:extLst>
            </p:cNvPr>
            <p:cNvSpPr/>
            <p:nvPr/>
          </p:nvSpPr>
          <p:spPr>
            <a:xfrm flipH="1">
              <a:off x="8334426" y="1613174"/>
              <a:ext cx="688161" cy="957305"/>
            </a:xfrm>
            <a:custGeom>
              <a:avLst/>
              <a:gdLst>
                <a:gd name="connsiteX0" fmla="*/ 1022274 w 4159710"/>
                <a:gd name="connsiteY0" fmla="*/ 5419078 h 5786598"/>
                <a:gd name="connsiteX1" fmla="*/ 976163 w 4159710"/>
                <a:gd name="connsiteY1" fmla="*/ 5507455 h 5786598"/>
                <a:gd name="connsiteX2" fmla="*/ 1068385 w 4159710"/>
                <a:gd name="connsiteY2" fmla="*/ 5507455 h 5786598"/>
                <a:gd name="connsiteX3" fmla="*/ 1318025 w 4159710"/>
                <a:gd name="connsiteY3" fmla="*/ 5289802 h 5786598"/>
                <a:gd name="connsiteX4" fmla="*/ 1204463 w 4159710"/>
                <a:gd name="connsiteY4" fmla="*/ 5507455 h 5786598"/>
                <a:gd name="connsiteX5" fmla="*/ 1431587 w 4159710"/>
                <a:gd name="connsiteY5" fmla="*/ 5507455 h 5786598"/>
                <a:gd name="connsiteX6" fmla="*/ 708685 w 4159710"/>
                <a:gd name="connsiteY6" fmla="*/ 5255614 h 5786598"/>
                <a:gd name="connsiteX7" fmla="*/ 577286 w 4159710"/>
                <a:gd name="connsiteY7" fmla="*/ 5507455 h 5786598"/>
                <a:gd name="connsiteX8" fmla="*/ 840085 w 4159710"/>
                <a:gd name="connsiteY8" fmla="*/ 5507455 h 5786598"/>
                <a:gd name="connsiteX9" fmla="*/ 1203875 w 4159710"/>
                <a:gd name="connsiteY9" fmla="*/ 5071022 h 5786598"/>
                <a:gd name="connsiteX10" fmla="*/ 1053938 w 4159710"/>
                <a:gd name="connsiteY10" fmla="*/ 5358390 h 5786598"/>
                <a:gd name="connsiteX11" fmla="*/ 1131714 w 4159710"/>
                <a:gd name="connsiteY11" fmla="*/ 5507455 h 5786598"/>
                <a:gd name="connsiteX12" fmla="*/ 1141134 w 4159710"/>
                <a:gd name="connsiteY12" fmla="*/ 5507455 h 5786598"/>
                <a:gd name="connsiteX13" fmla="*/ 1286361 w 4159710"/>
                <a:gd name="connsiteY13" fmla="*/ 5229113 h 5786598"/>
                <a:gd name="connsiteX14" fmla="*/ 822835 w 4159710"/>
                <a:gd name="connsiteY14" fmla="*/ 5036834 h 5786598"/>
                <a:gd name="connsiteX15" fmla="*/ 740350 w 4159710"/>
                <a:gd name="connsiteY15" fmla="*/ 5194926 h 5786598"/>
                <a:gd name="connsiteX16" fmla="*/ 903414 w 4159710"/>
                <a:gd name="connsiteY16" fmla="*/ 5507455 h 5786598"/>
                <a:gd name="connsiteX17" fmla="*/ 912834 w 4159710"/>
                <a:gd name="connsiteY17" fmla="*/ 5507455 h 5786598"/>
                <a:gd name="connsiteX18" fmla="*/ 990609 w 4159710"/>
                <a:gd name="connsiteY18" fmla="*/ 5358390 h 5786598"/>
                <a:gd name="connsiteX19" fmla="*/ 1451724 w 4159710"/>
                <a:gd name="connsiteY19" fmla="*/ 5033553 h 5786598"/>
                <a:gd name="connsiteX20" fmla="*/ 1355112 w 4159710"/>
                <a:gd name="connsiteY20" fmla="*/ 5218720 h 5786598"/>
                <a:gd name="connsiteX21" fmla="*/ 1505762 w 4159710"/>
                <a:gd name="connsiteY21" fmla="*/ 5507455 h 5786598"/>
                <a:gd name="connsiteX22" fmla="*/ 1698986 w 4159710"/>
                <a:gd name="connsiteY22" fmla="*/ 5507455 h 5786598"/>
                <a:gd name="connsiteX23" fmla="*/ 574986 w 4159710"/>
                <a:gd name="connsiteY23" fmla="*/ 4999366 h 5786598"/>
                <a:gd name="connsiteX24" fmla="*/ 309887 w 4159710"/>
                <a:gd name="connsiteY24" fmla="*/ 5507455 h 5786598"/>
                <a:gd name="connsiteX25" fmla="*/ 503111 w 4159710"/>
                <a:gd name="connsiteY25" fmla="*/ 5507455 h 5786598"/>
                <a:gd name="connsiteX26" fmla="*/ 671598 w 4159710"/>
                <a:gd name="connsiteY26" fmla="*/ 5184533 h 5786598"/>
                <a:gd name="connsiteX27" fmla="*/ 1290352 w 4159710"/>
                <a:gd name="connsiteY27" fmla="*/ 4905281 h 5786598"/>
                <a:gd name="connsiteX28" fmla="*/ 1240962 w 4159710"/>
                <a:gd name="connsiteY28" fmla="*/ 4999940 h 5786598"/>
                <a:gd name="connsiteX29" fmla="*/ 1323448 w 4159710"/>
                <a:gd name="connsiteY29" fmla="*/ 5158032 h 5786598"/>
                <a:gd name="connsiteX30" fmla="*/ 1420060 w 4159710"/>
                <a:gd name="connsiteY30" fmla="*/ 4972866 h 5786598"/>
                <a:gd name="connsiteX31" fmla="*/ 1384797 w 4159710"/>
                <a:gd name="connsiteY31" fmla="*/ 4905281 h 5786598"/>
                <a:gd name="connsiteX32" fmla="*/ 1191573 w 4159710"/>
                <a:gd name="connsiteY32" fmla="*/ 4905281 h 5786598"/>
                <a:gd name="connsiteX33" fmla="*/ 1209298 w 4159710"/>
                <a:gd name="connsiteY33" fmla="*/ 4939252 h 5786598"/>
                <a:gd name="connsiteX34" fmla="*/ 1227023 w 4159710"/>
                <a:gd name="connsiteY34" fmla="*/ 4905281 h 5786598"/>
                <a:gd name="connsiteX35" fmla="*/ 891474 w 4159710"/>
                <a:gd name="connsiteY35" fmla="*/ 4905281 h 5786598"/>
                <a:gd name="connsiteX36" fmla="*/ 854499 w 4159710"/>
                <a:gd name="connsiteY36" fmla="*/ 4976146 h 5786598"/>
                <a:gd name="connsiteX37" fmla="*/ 1022274 w 4159710"/>
                <a:gd name="connsiteY37" fmla="*/ 5297702 h 5786598"/>
                <a:gd name="connsiteX38" fmla="*/ 1172210 w 4159710"/>
                <a:gd name="connsiteY38" fmla="*/ 5010334 h 5786598"/>
                <a:gd name="connsiteX39" fmla="*/ 1117398 w 4159710"/>
                <a:gd name="connsiteY39" fmla="*/ 4905281 h 5786598"/>
                <a:gd name="connsiteX40" fmla="*/ 624075 w 4159710"/>
                <a:gd name="connsiteY40" fmla="*/ 4905281 h 5786598"/>
                <a:gd name="connsiteX41" fmla="*/ 606650 w 4159710"/>
                <a:gd name="connsiteY41" fmla="*/ 4938678 h 5786598"/>
                <a:gd name="connsiteX42" fmla="*/ 703262 w 4159710"/>
                <a:gd name="connsiteY42" fmla="*/ 5123845 h 5786598"/>
                <a:gd name="connsiteX43" fmla="*/ 785748 w 4159710"/>
                <a:gd name="connsiteY43" fmla="*/ 4965752 h 5786598"/>
                <a:gd name="connsiteX44" fmla="*/ 754196 w 4159710"/>
                <a:gd name="connsiteY44" fmla="*/ 4905281 h 5786598"/>
                <a:gd name="connsiteX45" fmla="*/ 1286363 w 4159710"/>
                <a:gd name="connsiteY45" fmla="*/ 4716622 h 5786598"/>
                <a:gd name="connsiteX46" fmla="*/ 1286363 w 4159710"/>
                <a:gd name="connsiteY46" fmla="*/ 4742928 h 5786598"/>
                <a:gd name="connsiteX47" fmla="*/ 1280308 w 4159710"/>
                <a:gd name="connsiteY47" fmla="*/ 4772921 h 5786598"/>
                <a:gd name="connsiteX48" fmla="*/ 1315738 w 4159710"/>
                <a:gd name="connsiteY48" fmla="*/ 4772921 h 5786598"/>
                <a:gd name="connsiteX49" fmla="*/ 760478 w 4159710"/>
                <a:gd name="connsiteY49" fmla="*/ 4643851 h 5786598"/>
                <a:gd name="connsiteX50" fmla="*/ 693135 w 4159710"/>
                <a:gd name="connsiteY50" fmla="*/ 4772921 h 5786598"/>
                <a:gd name="connsiteX51" fmla="*/ 766533 w 4159710"/>
                <a:gd name="connsiteY51" fmla="*/ 4772921 h 5786598"/>
                <a:gd name="connsiteX52" fmla="*/ 760478 w 4159710"/>
                <a:gd name="connsiteY52" fmla="*/ 4742928 h 5786598"/>
                <a:gd name="connsiteX53" fmla="*/ 1286363 w 4159710"/>
                <a:gd name="connsiteY53" fmla="*/ 4116690 h 5786598"/>
                <a:gd name="connsiteX54" fmla="*/ 1286363 w 4159710"/>
                <a:gd name="connsiteY54" fmla="*/ 4574458 h 5786598"/>
                <a:gd name="connsiteX55" fmla="*/ 1389913 w 4159710"/>
                <a:gd name="connsiteY55" fmla="*/ 4772921 h 5786598"/>
                <a:gd name="connsiteX56" fmla="*/ 1441619 w 4159710"/>
                <a:gd name="connsiteY56" fmla="*/ 4772921 h 5786598"/>
                <a:gd name="connsiteX57" fmla="*/ 1441619 w 4159710"/>
                <a:gd name="connsiteY57" fmla="*/ 4116690 h 5786598"/>
                <a:gd name="connsiteX58" fmla="*/ 582362 w 4159710"/>
                <a:gd name="connsiteY58" fmla="*/ 4116689 h 5786598"/>
                <a:gd name="connsiteX59" fmla="*/ 582362 w 4159710"/>
                <a:gd name="connsiteY59" fmla="*/ 4772921 h 5786598"/>
                <a:gd name="connsiteX60" fmla="*/ 618960 w 4159710"/>
                <a:gd name="connsiteY60" fmla="*/ 4772921 h 5786598"/>
                <a:gd name="connsiteX61" fmla="*/ 760478 w 4159710"/>
                <a:gd name="connsiteY61" fmla="*/ 4501687 h 5786598"/>
                <a:gd name="connsiteX62" fmla="*/ 760478 w 4159710"/>
                <a:gd name="connsiteY62" fmla="*/ 4116689 h 5786598"/>
                <a:gd name="connsiteX63" fmla="*/ 1286363 w 4159710"/>
                <a:gd name="connsiteY63" fmla="*/ 3949802 h 5786598"/>
                <a:gd name="connsiteX64" fmla="*/ 1286363 w 4159710"/>
                <a:gd name="connsiteY64" fmla="*/ 4070970 h 5786598"/>
                <a:gd name="connsiteX65" fmla="*/ 1441619 w 4159710"/>
                <a:gd name="connsiteY65" fmla="*/ 4070970 h 5786598"/>
                <a:gd name="connsiteX66" fmla="*/ 1441619 w 4159710"/>
                <a:gd name="connsiteY66" fmla="*/ 3949802 h 5786598"/>
                <a:gd name="connsiteX67" fmla="*/ 582362 w 4159710"/>
                <a:gd name="connsiteY67" fmla="*/ 3949801 h 5786598"/>
                <a:gd name="connsiteX68" fmla="*/ 582362 w 4159710"/>
                <a:gd name="connsiteY68" fmla="*/ 4070970 h 5786598"/>
                <a:gd name="connsiteX69" fmla="*/ 760478 w 4159710"/>
                <a:gd name="connsiteY69" fmla="*/ 4070970 h 5786598"/>
                <a:gd name="connsiteX70" fmla="*/ 760478 w 4159710"/>
                <a:gd name="connsiteY70" fmla="*/ 3949801 h 5786598"/>
                <a:gd name="connsiteX71" fmla="*/ 1286363 w 4159710"/>
                <a:gd name="connsiteY71" fmla="*/ 3781025 h 5786598"/>
                <a:gd name="connsiteX72" fmla="*/ 1286363 w 4159710"/>
                <a:gd name="connsiteY72" fmla="*/ 3904082 h 5786598"/>
                <a:gd name="connsiteX73" fmla="*/ 1441619 w 4159710"/>
                <a:gd name="connsiteY73" fmla="*/ 3904082 h 5786598"/>
                <a:gd name="connsiteX74" fmla="*/ 1441619 w 4159710"/>
                <a:gd name="connsiteY74" fmla="*/ 3781025 h 5786598"/>
                <a:gd name="connsiteX75" fmla="*/ 582362 w 4159710"/>
                <a:gd name="connsiteY75" fmla="*/ 3781025 h 5786598"/>
                <a:gd name="connsiteX76" fmla="*/ 582362 w 4159710"/>
                <a:gd name="connsiteY76" fmla="*/ 3904082 h 5786598"/>
                <a:gd name="connsiteX77" fmla="*/ 760478 w 4159710"/>
                <a:gd name="connsiteY77" fmla="*/ 3904082 h 5786598"/>
                <a:gd name="connsiteX78" fmla="*/ 760478 w 4159710"/>
                <a:gd name="connsiteY78" fmla="*/ 3781025 h 5786598"/>
                <a:gd name="connsiteX79" fmla="*/ 1174823 w 4159710"/>
                <a:gd name="connsiteY79" fmla="*/ 2986866 h 5786598"/>
                <a:gd name="connsiteX80" fmla="*/ 1154863 w 4159710"/>
                <a:gd name="connsiteY80" fmla="*/ 3006826 h 5786598"/>
                <a:gd name="connsiteX81" fmla="*/ 1154863 w 4159710"/>
                <a:gd name="connsiteY81" fmla="*/ 3388285 h 5786598"/>
                <a:gd name="connsiteX82" fmla="*/ 1174823 w 4159710"/>
                <a:gd name="connsiteY82" fmla="*/ 3408245 h 5786598"/>
                <a:gd name="connsiteX83" fmla="*/ 1254662 w 4159710"/>
                <a:gd name="connsiteY83" fmla="*/ 3408245 h 5786598"/>
                <a:gd name="connsiteX84" fmla="*/ 1274622 w 4159710"/>
                <a:gd name="connsiteY84" fmla="*/ 3388285 h 5786598"/>
                <a:gd name="connsiteX85" fmla="*/ 1274622 w 4159710"/>
                <a:gd name="connsiteY85" fmla="*/ 3006826 h 5786598"/>
                <a:gd name="connsiteX86" fmla="*/ 1254662 w 4159710"/>
                <a:gd name="connsiteY86" fmla="*/ 2986866 h 5786598"/>
                <a:gd name="connsiteX87" fmla="*/ 694919 w 4159710"/>
                <a:gd name="connsiteY87" fmla="*/ 2986866 h 5786598"/>
                <a:gd name="connsiteX88" fmla="*/ 678402 w 4159710"/>
                <a:gd name="connsiteY88" fmla="*/ 3003383 h 5786598"/>
                <a:gd name="connsiteX89" fmla="*/ 678402 w 4159710"/>
                <a:gd name="connsiteY89" fmla="*/ 3391728 h 5786598"/>
                <a:gd name="connsiteX90" fmla="*/ 694919 w 4159710"/>
                <a:gd name="connsiteY90" fmla="*/ 3408245 h 5786598"/>
                <a:gd name="connsiteX91" fmla="*/ 760984 w 4159710"/>
                <a:gd name="connsiteY91" fmla="*/ 3408245 h 5786598"/>
                <a:gd name="connsiteX92" fmla="*/ 777501 w 4159710"/>
                <a:gd name="connsiteY92" fmla="*/ 3391728 h 5786598"/>
                <a:gd name="connsiteX93" fmla="*/ 777501 w 4159710"/>
                <a:gd name="connsiteY93" fmla="*/ 3003383 h 5786598"/>
                <a:gd name="connsiteX94" fmla="*/ 760984 w 4159710"/>
                <a:gd name="connsiteY94" fmla="*/ 2986866 h 5786598"/>
                <a:gd name="connsiteX95" fmla="*/ 502584 w 4159710"/>
                <a:gd name="connsiteY95" fmla="*/ 2986866 h 5786598"/>
                <a:gd name="connsiteX96" fmla="*/ 486067 w 4159710"/>
                <a:gd name="connsiteY96" fmla="*/ 3003383 h 5786598"/>
                <a:gd name="connsiteX97" fmla="*/ 486067 w 4159710"/>
                <a:gd name="connsiteY97" fmla="*/ 3391728 h 5786598"/>
                <a:gd name="connsiteX98" fmla="*/ 502584 w 4159710"/>
                <a:gd name="connsiteY98" fmla="*/ 3408245 h 5786598"/>
                <a:gd name="connsiteX99" fmla="*/ 568649 w 4159710"/>
                <a:gd name="connsiteY99" fmla="*/ 3408245 h 5786598"/>
                <a:gd name="connsiteX100" fmla="*/ 585166 w 4159710"/>
                <a:gd name="connsiteY100" fmla="*/ 3391728 h 5786598"/>
                <a:gd name="connsiteX101" fmla="*/ 585166 w 4159710"/>
                <a:gd name="connsiteY101" fmla="*/ 3003383 h 5786598"/>
                <a:gd name="connsiteX102" fmla="*/ 568649 w 4159710"/>
                <a:gd name="connsiteY102" fmla="*/ 2986866 h 5786598"/>
                <a:gd name="connsiteX103" fmla="*/ 310249 w 4159710"/>
                <a:gd name="connsiteY103" fmla="*/ 2986866 h 5786598"/>
                <a:gd name="connsiteX104" fmla="*/ 293732 w 4159710"/>
                <a:gd name="connsiteY104" fmla="*/ 3003383 h 5786598"/>
                <a:gd name="connsiteX105" fmla="*/ 293732 w 4159710"/>
                <a:gd name="connsiteY105" fmla="*/ 3391728 h 5786598"/>
                <a:gd name="connsiteX106" fmla="*/ 310249 w 4159710"/>
                <a:gd name="connsiteY106" fmla="*/ 3408245 h 5786598"/>
                <a:gd name="connsiteX107" fmla="*/ 376314 w 4159710"/>
                <a:gd name="connsiteY107" fmla="*/ 3408245 h 5786598"/>
                <a:gd name="connsiteX108" fmla="*/ 392831 w 4159710"/>
                <a:gd name="connsiteY108" fmla="*/ 3391728 h 5786598"/>
                <a:gd name="connsiteX109" fmla="*/ 392831 w 4159710"/>
                <a:gd name="connsiteY109" fmla="*/ 3003383 h 5786598"/>
                <a:gd name="connsiteX110" fmla="*/ 376314 w 4159710"/>
                <a:gd name="connsiteY110" fmla="*/ 2986866 h 5786598"/>
                <a:gd name="connsiteX111" fmla="*/ 871284 w 4159710"/>
                <a:gd name="connsiteY111" fmla="*/ 2156869 h 5786598"/>
                <a:gd name="connsiteX112" fmla="*/ 249133 w 4159710"/>
                <a:gd name="connsiteY112" fmla="*/ 2819733 h 5786598"/>
                <a:gd name="connsiteX113" fmla="*/ 830389 w 4159710"/>
                <a:gd name="connsiteY113" fmla="*/ 2819733 h 5786598"/>
                <a:gd name="connsiteX114" fmla="*/ 1322149 w 4159710"/>
                <a:gd name="connsiteY114" fmla="*/ 1457297 h 5786598"/>
                <a:gd name="connsiteX115" fmla="*/ 1134233 w 4159710"/>
                <a:gd name="connsiteY115" fmla="*/ 1473712 h 5786598"/>
                <a:gd name="connsiteX116" fmla="*/ 1155963 w 4159710"/>
                <a:gd name="connsiteY116" fmla="*/ 1825935 h 5786598"/>
                <a:gd name="connsiteX117" fmla="*/ 1248284 w 4159710"/>
                <a:gd name="connsiteY117" fmla="*/ 1825935 h 5786598"/>
                <a:gd name="connsiteX118" fmla="*/ 1257606 w 4159710"/>
                <a:gd name="connsiteY118" fmla="*/ 1835257 h 5786598"/>
                <a:gd name="connsiteX119" fmla="*/ 1257606 w 4159710"/>
                <a:gd name="connsiteY119" fmla="*/ 1872543 h 5786598"/>
                <a:gd name="connsiteX120" fmla="*/ 1248284 w 4159710"/>
                <a:gd name="connsiteY120" fmla="*/ 1881866 h 5786598"/>
                <a:gd name="connsiteX121" fmla="*/ 1159414 w 4159710"/>
                <a:gd name="connsiteY121" fmla="*/ 1881866 h 5786598"/>
                <a:gd name="connsiteX122" fmla="*/ 1170086 w 4159710"/>
                <a:gd name="connsiteY122" fmla="*/ 2054855 h 5786598"/>
                <a:gd name="connsiteX123" fmla="*/ 1233364 w 4159710"/>
                <a:gd name="connsiteY123" fmla="*/ 2054855 h 5786598"/>
                <a:gd name="connsiteX124" fmla="*/ 1247840 w 4159710"/>
                <a:gd name="connsiteY124" fmla="*/ 2069332 h 5786598"/>
                <a:gd name="connsiteX125" fmla="*/ 1247840 w 4159710"/>
                <a:gd name="connsiteY125" fmla="*/ 2127235 h 5786598"/>
                <a:gd name="connsiteX126" fmla="*/ 1233364 w 4159710"/>
                <a:gd name="connsiteY126" fmla="*/ 2141711 h 5786598"/>
                <a:gd name="connsiteX127" fmla="*/ 1175445 w 4159710"/>
                <a:gd name="connsiteY127" fmla="*/ 2141711 h 5786598"/>
                <a:gd name="connsiteX128" fmla="*/ 1217275 w 4159710"/>
                <a:gd name="connsiteY128" fmla="*/ 2819733 h 5786598"/>
                <a:gd name="connsiteX129" fmla="*/ 1538655 w 4159710"/>
                <a:gd name="connsiteY129" fmla="*/ 2819733 h 5786598"/>
                <a:gd name="connsiteX130" fmla="*/ 1538655 w 4159710"/>
                <a:gd name="connsiteY130" fmla="*/ 2916015 h 5786598"/>
                <a:gd name="connsiteX131" fmla="*/ 1834975 w 4159710"/>
                <a:gd name="connsiteY131" fmla="*/ 2426775 h 5786598"/>
                <a:gd name="connsiteX132" fmla="*/ 2470117 w 4159710"/>
                <a:gd name="connsiteY132" fmla="*/ 140636 h 5786598"/>
                <a:gd name="connsiteX133" fmla="*/ 2450688 w 4159710"/>
                <a:gd name="connsiteY133" fmla="*/ 169453 h 5786598"/>
                <a:gd name="connsiteX134" fmla="*/ 2380499 w 4159710"/>
                <a:gd name="connsiteY134" fmla="*/ 198526 h 5786598"/>
                <a:gd name="connsiteX135" fmla="*/ 2341862 w 4159710"/>
                <a:gd name="connsiteY135" fmla="*/ 190726 h 5786598"/>
                <a:gd name="connsiteX136" fmla="*/ 2319689 w 4159710"/>
                <a:gd name="connsiteY136" fmla="*/ 175776 h 5786598"/>
                <a:gd name="connsiteX137" fmla="*/ 1188989 w 4159710"/>
                <a:gd name="connsiteY137" fmla="*/ 1308426 h 5786598"/>
                <a:gd name="connsiteX138" fmla="*/ 1342990 w 4159710"/>
                <a:gd name="connsiteY138" fmla="*/ 1294974 h 5786598"/>
                <a:gd name="connsiteX139" fmla="*/ 1353866 w 4159710"/>
                <a:gd name="connsiteY139" fmla="*/ 1419480 h 5786598"/>
                <a:gd name="connsiteX140" fmla="*/ 1862584 w 4159710"/>
                <a:gd name="connsiteY140" fmla="*/ 2381191 h 5786598"/>
                <a:gd name="connsiteX141" fmla="*/ 3029209 w 4159710"/>
                <a:gd name="connsiteY141" fmla="*/ 455030 h 5786598"/>
                <a:gd name="connsiteX142" fmla="*/ 2380499 w 4159710"/>
                <a:gd name="connsiteY142" fmla="*/ 0 h 5786598"/>
                <a:gd name="connsiteX143" fmla="*/ 2479762 w 4159710"/>
                <a:gd name="connsiteY143" fmla="*/ 99263 h 5786598"/>
                <a:gd name="connsiteX144" fmla="*/ 2478311 w 4159710"/>
                <a:gd name="connsiteY144" fmla="*/ 106448 h 5786598"/>
                <a:gd name="connsiteX145" fmla="*/ 3219890 w 4159710"/>
                <a:gd name="connsiteY145" fmla="*/ 215733 h 5786598"/>
                <a:gd name="connsiteX146" fmla="*/ 3217054 w 4159710"/>
                <a:gd name="connsiteY146" fmla="*/ 220776 h 5786598"/>
                <a:gd name="connsiteX147" fmla="*/ 4067223 w 4159710"/>
                <a:gd name="connsiteY147" fmla="*/ 1004298 h 5786598"/>
                <a:gd name="connsiteX148" fmla="*/ 4069653 w 4159710"/>
                <a:gd name="connsiteY148" fmla="*/ 1000693 h 5786598"/>
                <a:gd name="connsiteX149" fmla="*/ 4106956 w 4159710"/>
                <a:gd name="connsiteY149" fmla="*/ 985242 h 5786598"/>
                <a:gd name="connsiteX150" fmla="*/ 4159710 w 4159710"/>
                <a:gd name="connsiteY150" fmla="*/ 1037996 h 5786598"/>
                <a:gd name="connsiteX151" fmla="*/ 4106956 w 4159710"/>
                <a:gd name="connsiteY151" fmla="*/ 1090750 h 5786598"/>
                <a:gd name="connsiteX152" fmla="*/ 4054202 w 4159710"/>
                <a:gd name="connsiteY152" fmla="*/ 1037996 h 5786598"/>
                <a:gd name="connsiteX153" fmla="*/ 4058348 w 4159710"/>
                <a:gd name="connsiteY153" fmla="*/ 1017462 h 5786598"/>
                <a:gd name="connsiteX154" fmla="*/ 4060261 w 4159710"/>
                <a:gd name="connsiteY154" fmla="*/ 1014623 h 5786598"/>
                <a:gd name="connsiteX155" fmla="*/ 3137412 w 4159710"/>
                <a:gd name="connsiteY155" fmla="*/ 519074 h 5786598"/>
                <a:gd name="connsiteX156" fmla="*/ 1538655 w 4159710"/>
                <a:gd name="connsiteY156" fmla="*/ 3357254 h 5786598"/>
                <a:gd name="connsiteX157" fmla="*/ 1538655 w 4159710"/>
                <a:gd name="connsiteY157" fmla="*/ 3364856 h 5786598"/>
                <a:gd name="connsiteX158" fmla="*/ 1696915 w 4159710"/>
                <a:gd name="connsiteY158" fmla="*/ 3364856 h 5786598"/>
                <a:gd name="connsiteX159" fmla="*/ 1696915 w 4159710"/>
                <a:gd name="connsiteY159" fmla="*/ 3781025 h 5786598"/>
                <a:gd name="connsiteX160" fmla="*/ 1487338 w 4159710"/>
                <a:gd name="connsiteY160" fmla="*/ 3781025 h 5786598"/>
                <a:gd name="connsiteX161" fmla="*/ 1487338 w 4159710"/>
                <a:gd name="connsiteY161" fmla="*/ 3904082 h 5786598"/>
                <a:gd name="connsiteX162" fmla="*/ 1563403 w 4159710"/>
                <a:gd name="connsiteY162" fmla="*/ 3904082 h 5786598"/>
                <a:gd name="connsiteX163" fmla="*/ 1586263 w 4159710"/>
                <a:gd name="connsiteY163" fmla="*/ 3926942 h 5786598"/>
                <a:gd name="connsiteX164" fmla="*/ 1586262 w 4159710"/>
                <a:gd name="connsiteY164" fmla="*/ 3926942 h 5786598"/>
                <a:gd name="connsiteX165" fmla="*/ 1563402 w 4159710"/>
                <a:gd name="connsiteY165" fmla="*/ 3949802 h 5786598"/>
                <a:gd name="connsiteX166" fmla="*/ 1487338 w 4159710"/>
                <a:gd name="connsiteY166" fmla="*/ 3949802 h 5786598"/>
                <a:gd name="connsiteX167" fmla="*/ 1487338 w 4159710"/>
                <a:gd name="connsiteY167" fmla="*/ 4070970 h 5786598"/>
                <a:gd name="connsiteX168" fmla="*/ 1563403 w 4159710"/>
                <a:gd name="connsiteY168" fmla="*/ 4070970 h 5786598"/>
                <a:gd name="connsiteX169" fmla="*/ 1586263 w 4159710"/>
                <a:gd name="connsiteY169" fmla="*/ 4093830 h 5786598"/>
                <a:gd name="connsiteX170" fmla="*/ 1586262 w 4159710"/>
                <a:gd name="connsiteY170" fmla="*/ 4093830 h 5786598"/>
                <a:gd name="connsiteX171" fmla="*/ 1563402 w 4159710"/>
                <a:gd name="connsiteY171" fmla="*/ 4116690 h 5786598"/>
                <a:gd name="connsiteX172" fmla="*/ 1487338 w 4159710"/>
                <a:gd name="connsiteY172" fmla="*/ 4116690 h 5786598"/>
                <a:gd name="connsiteX173" fmla="*/ 1487338 w 4159710"/>
                <a:gd name="connsiteY173" fmla="*/ 4772921 h 5786598"/>
                <a:gd name="connsiteX174" fmla="*/ 1529674 w 4159710"/>
                <a:gd name="connsiteY174" fmla="*/ 4772921 h 5786598"/>
                <a:gd name="connsiteX175" fmla="*/ 1586262 w 4159710"/>
                <a:gd name="connsiteY175" fmla="*/ 4829509 h 5786598"/>
                <a:gd name="connsiteX176" fmla="*/ 1586262 w 4159710"/>
                <a:gd name="connsiteY176" fmla="*/ 4848693 h 5786598"/>
                <a:gd name="connsiteX177" fmla="*/ 1529674 w 4159710"/>
                <a:gd name="connsiteY177" fmla="*/ 4905281 h 5786598"/>
                <a:gd name="connsiteX178" fmla="*/ 1518652 w 4159710"/>
                <a:gd name="connsiteY178" fmla="*/ 4905281 h 5786598"/>
                <a:gd name="connsiteX179" fmla="*/ 1488812 w 4159710"/>
                <a:gd name="connsiteY179" fmla="*/ 4962472 h 5786598"/>
                <a:gd name="connsiteX180" fmla="*/ 1773161 w 4159710"/>
                <a:gd name="connsiteY180" fmla="*/ 5507455 h 5786598"/>
                <a:gd name="connsiteX181" fmla="*/ 1945385 w 4159710"/>
                <a:gd name="connsiteY181" fmla="*/ 5507455 h 5786598"/>
                <a:gd name="connsiteX182" fmla="*/ 2015377 w 4159710"/>
                <a:gd name="connsiteY182" fmla="*/ 5577447 h 5786598"/>
                <a:gd name="connsiteX183" fmla="*/ 2015377 w 4159710"/>
                <a:gd name="connsiteY183" fmla="*/ 5716606 h 5786598"/>
                <a:gd name="connsiteX184" fmla="*/ 1945385 w 4159710"/>
                <a:gd name="connsiteY184" fmla="*/ 5786598 h 5786598"/>
                <a:gd name="connsiteX185" fmla="*/ 166286 w 4159710"/>
                <a:gd name="connsiteY185" fmla="*/ 5786598 h 5786598"/>
                <a:gd name="connsiteX186" fmla="*/ 96294 w 4159710"/>
                <a:gd name="connsiteY186" fmla="*/ 5716606 h 5786598"/>
                <a:gd name="connsiteX187" fmla="*/ 96294 w 4159710"/>
                <a:gd name="connsiteY187" fmla="*/ 5577447 h 5786598"/>
                <a:gd name="connsiteX188" fmla="*/ 166286 w 4159710"/>
                <a:gd name="connsiteY188" fmla="*/ 5507455 h 5786598"/>
                <a:gd name="connsiteX189" fmla="*/ 235712 w 4159710"/>
                <a:gd name="connsiteY189" fmla="*/ 5507455 h 5786598"/>
                <a:gd name="connsiteX190" fmla="*/ 537898 w 4159710"/>
                <a:gd name="connsiteY190" fmla="*/ 4928284 h 5786598"/>
                <a:gd name="connsiteX191" fmla="*/ 525896 w 4159710"/>
                <a:gd name="connsiteY191" fmla="*/ 4905281 h 5786598"/>
                <a:gd name="connsiteX192" fmla="*/ 517166 w 4159710"/>
                <a:gd name="connsiteY192" fmla="*/ 4905281 h 5786598"/>
                <a:gd name="connsiteX193" fmla="*/ 460578 w 4159710"/>
                <a:gd name="connsiteY193" fmla="*/ 4848693 h 5786598"/>
                <a:gd name="connsiteX194" fmla="*/ 460578 w 4159710"/>
                <a:gd name="connsiteY194" fmla="*/ 4829509 h 5786598"/>
                <a:gd name="connsiteX195" fmla="*/ 517166 w 4159710"/>
                <a:gd name="connsiteY195" fmla="*/ 4772921 h 5786598"/>
                <a:gd name="connsiteX196" fmla="*/ 536643 w 4159710"/>
                <a:gd name="connsiteY196" fmla="*/ 4772921 h 5786598"/>
                <a:gd name="connsiteX197" fmla="*/ 536643 w 4159710"/>
                <a:gd name="connsiteY197" fmla="*/ 4116689 h 5786598"/>
                <a:gd name="connsiteX198" fmla="*/ 483438 w 4159710"/>
                <a:gd name="connsiteY198" fmla="*/ 4116689 h 5786598"/>
                <a:gd name="connsiteX199" fmla="*/ 467274 w 4159710"/>
                <a:gd name="connsiteY199" fmla="*/ 4109993 h 5786598"/>
                <a:gd name="connsiteX200" fmla="*/ 460578 w 4159710"/>
                <a:gd name="connsiteY200" fmla="*/ 4093829 h 5786598"/>
                <a:gd name="connsiteX201" fmla="*/ 467274 w 4159710"/>
                <a:gd name="connsiteY201" fmla="*/ 4077665 h 5786598"/>
                <a:gd name="connsiteX202" fmla="*/ 483438 w 4159710"/>
                <a:gd name="connsiteY202" fmla="*/ 4070970 h 5786598"/>
                <a:gd name="connsiteX203" fmla="*/ 536643 w 4159710"/>
                <a:gd name="connsiteY203" fmla="*/ 4070970 h 5786598"/>
                <a:gd name="connsiteX204" fmla="*/ 536643 w 4159710"/>
                <a:gd name="connsiteY204" fmla="*/ 3949801 h 5786598"/>
                <a:gd name="connsiteX205" fmla="*/ 483438 w 4159710"/>
                <a:gd name="connsiteY205" fmla="*/ 3949801 h 5786598"/>
                <a:gd name="connsiteX206" fmla="*/ 467274 w 4159710"/>
                <a:gd name="connsiteY206" fmla="*/ 3943105 h 5786598"/>
                <a:gd name="connsiteX207" fmla="*/ 460578 w 4159710"/>
                <a:gd name="connsiteY207" fmla="*/ 3926941 h 5786598"/>
                <a:gd name="connsiteX208" fmla="*/ 467274 w 4159710"/>
                <a:gd name="connsiteY208" fmla="*/ 3910777 h 5786598"/>
                <a:gd name="connsiteX209" fmla="*/ 483438 w 4159710"/>
                <a:gd name="connsiteY209" fmla="*/ 3904082 h 5786598"/>
                <a:gd name="connsiteX210" fmla="*/ 536643 w 4159710"/>
                <a:gd name="connsiteY210" fmla="*/ 3904082 h 5786598"/>
                <a:gd name="connsiteX211" fmla="*/ 536643 w 4159710"/>
                <a:gd name="connsiteY211" fmla="*/ 3781025 h 5786598"/>
                <a:gd name="connsiteX212" fmla="*/ 0 w 4159710"/>
                <a:gd name="connsiteY212" fmla="*/ 3781025 h 5786598"/>
                <a:gd name="connsiteX213" fmla="*/ 0 w 4159710"/>
                <a:gd name="connsiteY213" fmla="*/ 3364856 h 5786598"/>
                <a:gd name="connsiteX214" fmla="*/ 1 w 4159710"/>
                <a:gd name="connsiteY214" fmla="*/ 3364856 h 5786598"/>
                <a:gd name="connsiteX215" fmla="*/ 1 w 4159710"/>
                <a:gd name="connsiteY215" fmla="*/ 2819733 h 5786598"/>
                <a:gd name="connsiteX216" fmla="*/ 186431 w 4159710"/>
                <a:gd name="connsiteY216" fmla="*/ 2819733 h 5786598"/>
                <a:gd name="connsiteX217" fmla="*/ 823097 w 4159710"/>
                <a:gd name="connsiteY217" fmla="*/ 2141404 h 5786598"/>
                <a:gd name="connsiteX218" fmla="*/ 813602 w 4159710"/>
                <a:gd name="connsiteY218" fmla="*/ 2137471 h 5786598"/>
                <a:gd name="connsiteX219" fmla="*/ 809362 w 4159710"/>
                <a:gd name="connsiteY219" fmla="*/ 2127235 h 5786598"/>
                <a:gd name="connsiteX220" fmla="*/ 809362 w 4159710"/>
                <a:gd name="connsiteY220" fmla="*/ 2069332 h 5786598"/>
                <a:gd name="connsiteX221" fmla="*/ 823838 w 4159710"/>
                <a:gd name="connsiteY221" fmla="*/ 2054855 h 5786598"/>
                <a:gd name="connsiteX222" fmla="*/ 877577 w 4159710"/>
                <a:gd name="connsiteY222" fmla="*/ 2054855 h 5786598"/>
                <a:gd name="connsiteX223" fmla="*/ 888250 w 4159710"/>
                <a:gd name="connsiteY223" fmla="*/ 1881866 h 5786598"/>
                <a:gd name="connsiteX224" fmla="*/ 828450 w 4159710"/>
                <a:gd name="connsiteY224" fmla="*/ 1881866 h 5786598"/>
                <a:gd name="connsiteX225" fmla="*/ 819128 w 4159710"/>
                <a:gd name="connsiteY225" fmla="*/ 1872543 h 5786598"/>
                <a:gd name="connsiteX226" fmla="*/ 819128 w 4159710"/>
                <a:gd name="connsiteY226" fmla="*/ 1835257 h 5786598"/>
                <a:gd name="connsiteX227" fmla="*/ 828450 w 4159710"/>
                <a:gd name="connsiteY227" fmla="*/ 1825935 h 5786598"/>
                <a:gd name="connsiteX228" fmla="*/ 891700 w 4159710"/>
                <a:gd name="connsiteY228" fmla="*/ 1825935 h 5786598"/>
                <a:gd name="connsiteX229" fmla="*/ 912234 w 4159710"/>
                <a:gd name="connsiteY229" fmla="*/ 1493103 h 5786598"/>
                <a:gd name="connsiteX230" fmla="*/ 860727 w 4159710"/>
                <a:gd name="connsiteY230" fmla="*/ 1497602 h 5786598"/>
                <a:gd name="connsiteX231" fmla="*/ 861169 w 4159710"/>
                <a:gd name="connsiteY231" fmla="*/ 1501090 h 5786598"/>
                <a:gd name="connsiteX232" fmla="*/ 562355 w 4159710"/>
                <a:gd name="connsiteY232" fmla="*/ 1538964 h 5786598"/>
                <a:gd name="connsiteX233" fmla="*/ 573819 w 4159710"/>
                <a:gd name="connsiteY233" fmla="*/ 1582489 h 5786598"/>
                <a:gd name="connsiteX234" fmla="*/ 537257 w 4159710"/>
                <a:gd name="connsiteY234" fmla="*/ 1645198 h 5786598"/>
                <a:gd name="connsiteX235" fmla="*/ 530211 w 4159710"/>
                <a:gd name="connsiteY235" fmla="*/ 1647053 h 5786598"/>
                <a:gd name="connsiteX236" fmla="*/ 476492 w 4159710"/>
                <a:gd name="connsiteY236" fmla="*/ 1628784 h 5786598"/>
                <a:gd name="connsiteX237" fmla="*/ 469491 w 4159710"/>
                <a:gd name="connsiteY237" fmla="*/ 1614538 h 5786598"/>
                <a:gd name="connsiteX238" fmla="*/ 470721 w 4159710"/>
                <a:gd name="connsiteY238" fmla="*/ 1635605 h 5786598"/>
                <a:gd name="connsiteX239" fmla="*/ 430195 w 4159710"/>
                <a:gd name="connsiteY239" fmla="*/ 1681081 h 5786598"/>
                <a:gd name="connsiteX240" fmla="*/ 422631 w 4159710"/>
                <a:gd name="connsiteY240" fmla="*/ 1683073 h 5786598"/>
                <a:gd name="connsiteX241" fmla="*/ 355310 w 4159710"/>
                <a:gd name="connsiteY241" fmla="*/ 1643823 h 5786598"/>
                <a:gd name="connsiteX242" fmla="*/ 315776 w 4159710"/>
                <a:gd name="connsiteY242" fmla="*/ 1493723 h 5786598"/>
                <a:gd name="connsiteX243" fmla="*/ 355027 w 4159710"/>
                <a:gd name="connsiteY243" fmla="*/ 1426402 h 5786598"/>
                <a:gd name="connsiteX244" fmla="*/ 362591 w 4159710"/>
                <a:gd name="connsiteY244" fmla="*/ 1424410 h 5786598"/>
                <a:gd name="connsiteX245" fmla="*/ 420261 w 4159710"/>
                <a:gd name="connsiteY245" fmla="*/ 1444022 h 5786598"/>
                <a:gd name="connsiteX246" fmla="*/ 427578 w 4159710"/>
                <a:gd name="connsiteY246" fmla="*/ 1458912 h 5786598"/>
                <a:gd name="connsiteX247" fmla="*/ 426045 w 4159710"/>
                <a:gd name="connsiteY247" fmla="*/ 1453091 h 5786598"/>
                <a:gd name="connsiteX248" fmla="*/ 462607 w 4159710"/>
                <a:gd name="connsiteY248" fmla="*/ 1390382 h 5786598"/>
                <a:gd name="connsiteX249" fmla="*/ 469653 w 4159710"/>
                <a:gd name="connsiteY249" fmla="*/ 1388526 h 5786598"/>
                <a:gd name="connsiteX250" fmla="*/ 532361 w 4159710"/>
                <a:gd name="connsiteY250" fmla="*/ 1425088 h 5786598"/>
                <a:gd name="connsiteX251" fmla="*/ 549415 w 4159710"/>
                <a:gd name="connsiteY251" fmla="*/ 1489834 h 5786598"/>
                <a:gd name="connsiteX252" fmla="*/ 840002 w 4159710"/>
                <a:gd name="connsiteY252" fmla="*/ 1334084 h 5786598"/>
                <a:gd name="connsiteX253" fmla="*/ 840607 w 4159710"/>
                <a:gd name="connsiteY253" fmla="*/ 1338857 h 5786598"/>
                <a:gd name="connsiteX254" fmla="*/ 1112835 w 4159710"/>
                <a:gd name="connsiteY254" fmla="*/ 1315078 h 5786598"/>
                <a:gd name="connsiteX255" fmla="*/ 2288860 w 4159710"/>
                <a:gd name="connsiteY255" fmla="*/ 137025 h 5786598"/>
                <a:gd name="connsiteX256" fmla="*/ 2281236 w 4159710"/>
                <a:gd name="connsiteY256" fmla="*/ 99263 h 5786598"/>
                <a:gd name="connsiteX257" fmla="*/ 2380499 w 4159710"/>
                <a:gd name="connsiteY257" fmla="*/ 0 h 578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4159710" h="5786598">
                  <a:moveTo>
                    <a:pt x="1022274" y="5419078"/>
                  </a:moveTo>
                  <a:lnTo>
                    <a:pt x="976163" y="5507455"/>
                  </a:lnTo>
                  <a:lnTo>
                    <a:pt x="1068385" y="5507455"/>
                  </a:lnTo>
                  <a:close/>
                  <a:moveTo>
                    <a:pt x="1318025" y="5289802"/>
                  </a:moveTo>
                  <a:lnTo>
                    <a:pt x="1204463" y="5507455"/>
                  </a:lnTo>
                  <a:lnTo>
                    <a:pt x="1431587" y="5507455"/>
                  </a:lnTo>
                  <a:close/>
                  <a:moveTo>
                    <a:pt x="708685" y="5255614"/>
                  </a:moveTo>
                  <a:lnTo>
                    <a:pt x="577286" y="5507455"/>
                  </a:lnTo>
                  <a:lnTo>
                    <a:pt x="840085" y="5507455"/>
                  </a:lnTo>
                  <a:close/>
                  <a:moveTo>
                    <a:pt x="1203875" y="5071022"/>
                  </a:moveTo>
                  <a:lnTo>
                    <a:pt x="1053938" y="5358390"/>
                  </a:lnTo>
                  <a:lnTo>
                    <a:pt x="1131714" y="5507455"/>
                  </a:lnTo>
                  <a:lnTo>
                    <a:pt x="1141134" y="5507455"/>
                  </a:lnTo>
                  <a:lnTo>
                    <a:pt x="1286361" y="5229113"/>
                  </a:lnTo>
                  <a:close/>
                  <a:moveTo>
                    <a:pt x="822835" y="5036834"/>
                  </a:moveTo>
                  <a:lnTo>
                    <a:pt x="740350" y="5194926"/>
                  </a:lnTo>
                  <a:lnTo>
                    <a:pt x="903414" y="5507455"/>
                  </a:lnTo>
                  <a:lnTo>
                    <a:pt x="912834" y="5507455"/>
                  </a:lnTo>
                  <a:lnTo>
                    <a:pt x="990609" y="5358390"/>
                  </a:lnTo>
                  <a:close/>
                  <a:moveTo>
                    <a:pt x="1451724" y="5033553"/>
                  </a:moveTo>
                  <a:lnTo>
                    <a:pt x="1355112" y="5218720"/>
                  </a:lnTo>
                  <a:lnTo>
                    <a:pt x="1505762" y="5507455"/>
                  </a:lnTo>
                  <a:lnTo>
                    <a:pt x="1698986" y="5507455"/>
                  </a:lnTo>
                  <a:close/>
                  <a:moveTo>
                    <a:pt x="574986" y="4999366"/>
                  </a:moveTo>
                  <a:lnTo>
                    <a:pt x="309887" y="5507455"/>
                  </a:lnTo>
                  <a:lnTo>
                    <a:pt x="503111" y="5507455"/>
                  </a:lnTo>
                  <a:lnTo>
                    <a:pt x="671598" y="5184533"/>
                  </a:lnTo>
                  <a:close/>
                  <a:moveTo>
                    <a:pt x="1290352" y="4905281"/>
                  </a:moveTo>
                  <a:lnTo>
                    <a:pt x="1240962" y="4999940"/>
                  </a:lnTo>
                  <a:lnTo>
                    <a:pt x="1323448" y="5158032"/>
                  </a:lnTo>
                  <a:lnTo>
                    <a:pt x="1420060" y="4972866"/>
                  </a:lnTo>
                  <a:lnTo>
                    <a:pt x="1384797" y="4905281"/>
                  </a:lnTo>
                  <a:close/>
                  <a:moveTo>
                    <a:pt x="1191573" y="4905281"/>
                  </a:moveTo>
                  <a:lnTo>
                    <a:pt x="1209298" y="4939252"/>
                  </a:lnTo>
                  <a:lnTo>
                    <a:pt x="1227023" y="4905281"/>
                  </a:lnTo>
                  <a:close/>
                  <a:moveTo>
                    <a:pt x="891474" y="4905281"/>
                  </a:moveTo>
                  <a:lnTo>
                    <a:pt x="854499" y="4976146"/>
                  </a:lnTo>
                  <a:lnTo>
                    <a:pt x="1022274" y="5297702"/>
                  </a:lnTo>
                  <a:lnTo>
                    <a:pt x="1172210" y="5010334"/>
                  </a:lnTo>
                  <a:lnTo>
                    <a:pt x="1117398" y="4905281"/>
                  </a:lnTo>
                  <a:close/>
                  <a:moveTo>
                    <a:pt x="624075" y="4905281"/>
                  </a:moveTo>
                  <a:lnTo>
                    <a:pt x="606650" y="4938678"/>
                  </a:lnTo>
                  <a:lnTo>
                    <a:pt x="703262" y="5123845"/>
                  </a:lnTo>
                  <a:lnTo>
                    <a:pt x="785748" y="4965752"/>
                  </a:lnTo>
                  <a:lnTo>
                    <a:pt x="754196" y="4905281"/>
                  </a:lnTo>
                  <a:close/>
                  <a:moveTo>
                    <a:pt x="1286363" y="4716622"/>
                  </a:moveTo>
                  <a:lnTo>
                    <a:pt x="1286363" y="4742928"/>
                  </a:lnTo>
                  <a:lnTo>
                    <a:pt x="1280308" y="4772921"/>
                  </a:lnTo>
                  <a:lnTo>
                    <a:pt x="1315738" y="4772921"/>
                  </a:lnTo>
                  <a:close/>
                  <a:moveTo>
                    <a:pt x="760478" y="4643851"/>
                  </a:moveTo>
                  <a:lnTo>
                    <a:pt x="693135" y="4772921"/>
                  </a:lnTo>
                  <a:lnTo>
                    <a:pt x="766533" y="4772921"/>
                  </a:lnTo>
                  <a:lnTo>
                    <a:pt x="760478" y="4742928"/>
                  </a:lnTo>
                  <a:close/>
                  <a:moveTo>
                    <a:pt x="1286363" y="4116690"/>
                  </a:moveTo>
                  <a:lnTo>
                    <a:pt x="1286363" y="4574458"/>
                  </a:lnTo>
                  <a:lnTo>
                    <a:pt x="1389913" y="4772921"/>
                  </a:lnTo>
                  <a:lnTo>
                    <a:pt x="1441619" y="4772921"/>
                  </a:lnTo>
                  <a:lnTo>
                    <a:pt x="1441619" y="4116690"/>
                  </a:lnTo>
                  <a:close/>
                  <a:moveTo>
                    <a:pt x="582362" y="4116689"/>
                  </a:moveTo>
                  <a:lnTo>
                    <a:pt x="582362" y="4772921"/>
                  </a:lnTo>
                  <a:lnTo>
                    <a:pt x="618960" y="4772921"/>
                  </a:lnTo>
                  <a:lnTo>
                    <a:pt x="760478" y="4501687"/>
                  </a:lnTo>
                  <a:lnTo>
                    <a:pt x="760478" y="4116689"/>
                  </a:lnTo>
                  <a:close/>
                  <a:moveTo>
                    <a:pt x="1286363" y="3949802"/>
                  </a:moveTo>
                  <a:lnTo>
                    <a:pt x="1286363" y="4070970"/>
                  </a:lnTo>
                  <a:lnTo>
                    <a:pt x="1441619" y="4070970"/>
                  </a:lnTo>
                  <a:lnTo>
                    <a:pt x="1441619" y="3949802"/>
                  </a:lnTo>
                  <a:close/>
                  <a:moveTo>
                    <a:pt x="582362" y="3949801"/>
                  </a:moveTo>
                  <a:lnTo>
                    <a:pt x="582362" y="4070970"/>
                  </a:lnTo>
                  <a:lnTo>
                    <a:pt x="760478" y="4070970"/>
                  </a:lnTo>
                  <a:lnTo>
                    <a:pt x="760478" y="3949801"/>
                  </a:lnTo>
                  <a:close/>
                  <a:moveTo>
                    <a:pt x="1286363" y="3781025"/>
                  </a:moveTo>
                  <a:lnTo>
                    <a:pt x="1286363" y="3904082"/>
                  </a:lnTo>
                  <a:lnTo>
                    <a:pt x="1441619" y="3904082"/>
                  </a:lnTo>
                  <a:lnTo>
                    <a:pt x="1441619" y="3781025"/>
                  </a:lnTo>
                  <a:close/>
                  <a:moveTo>
                    <a:pt x="582362" y="3781025"/>
                  </a:moveTo>
                  <a:lnTo>
                    <a:pt x="582362" y="3904082"/>
                  </a:lnTo>
                  <a:lnTo>
                    <a:pt x="760478" y="3904082"/>
                  </a:lnTo>
                  <a:lnTo>
                    <a:pt x="760478" y="3781025"/>
                  </a:lnTo>
                  <a:close/>
                  <a:moveTo>
                    <a:pt x="1174823" y="2986866"/>
                  </a:moveTo>
                  <a:cubicBezTo>
                    <a:pt x="1163799" y="2986866"/>
                    <a:pt x="1154863" y="2995802"/>
                    <a:pt x="1154863" y="3006826"/>
                  </a:cubicBezTo>
                  <a:lnTo>
                    <a:pt x="1154863" y="3388285"/>
                  </a:lnTo>
                  <a:cubicBezTo>
                    <a:pt x="1154863" y="3399309"/>
                    <a:pt x="1163799" y="3408245"/>
                    <a:pt x="1174823" y="3408245"/>
                  </a:cubicBezTo>
                  <a:lnTo>
                    <a:pt x="1254662" y="3408245"/>
                  </a:lnTo>
                  <a:cubicBezTo>
                    <a:pt x="1265686" y="3408245"/>
                    <a:pt x="1274622" y="3399309"/>
                    <a:pt x="1274622" y="3388285"/>
                  </a:cubicBezTo>
                  <a:lnTo>
                    <a:pt x="1274622" y="3006826"/>
                  </a:lnTo>
                  <a:cubicBezTo>
                    <a:pt x="1274622" y="2995802"/>
                    <a:pt x="1265686" y="2986866"/>
                    <a:pt x="1254662" y="2986866"/>
                  </a:cubicBezTo>
                  <a:close/>
                  <a:moveTo>
                    <a:pt x="694919" y="2986866"/>
                  </a:moveTo>
                  <a:cubicBezTo>
                    <a:pt x="685797" y="2986866"/>
                    <a:pt x="678402" y="2994261"/>
                    <a:pt x="678402" y="3003383"/>
                  </a:cubicBezTo>
                  <a:lnTo>
                    <a:pt x="678402" y="3391728"/>
                  </a:lnTo>
                  <a:cubicBezTo>
                    <a:pt x="678402" y="3400850"/>
                    <a:pt x="685797" y="3408245"/>
                    <a:pt x="694919" y="3408245"/>
                  </a:cubicBezTo>
                  <a:lnTo>
                    <a:pt x="760984" y="3408245"/>
                  </a:lnTo>
                  <a:cubicBezTo>
                    <a:pt x="770106" y="3408245"/>
                    <a:pt x="777501" y="3400850"/>
                    <a:pt x="777501" y="3391728"/>
                  </a:cubicBezTo>
                  <a:lnTo>
                    <a:pt x="777501" y="3003383"/>
                  </a:lnTo>
                  <a:cubicBezTo>
                    <a:pt x="777501" y="2994261"/>
                    <a:pt x="770106" y="2986866"/>
                    <a:pt x="760984" y="2986866"/>
                  </a:cubicBezTo>
                  <a:close/>
                  <a:moveTo>
                    <a:pt x="502584" y="2986866"/>
                  </a:moveTo>
                  <a:cubicBezTo>
                    <a:pt x="493462" y="2986866"/>
                    <a:pt x="486067" y="2994261"/>
                    <a:pt x="486067" y="3003383"/>
                  </a:cubicBezTo>
                  <a:lnTo>
                    <a:pt x="486067" y="3391728"/>
                  </a:lnTo>
                  <a:cubicBezTo>
                    <a:pt x="486067" y="3400850"/>
                    <a:pt x="493462" y="3408245"/>
                    <a:pt x="502584" y="3408245"/>
                  </a:cubicBezTo>
                  <a:lnTo>
                    <a:pt x="568649" y="3408245"/>
                  </a:lnTo>
                  <a:cubicBezTo>
                    <a:pt x="577771" y="3408245"/>
                    <a:pt x="585166" y="3400850"/>
                    <a:pt x="585166" y="3391728"/>
                  </a:cubicBezTo>
                  <a:lnTo>
                    <a:pt x="585166" y="3003383"/>
                  </a:lnTo>
                  <a:cubicBezTo>
                    <a:pt x="585166" y="2994261"/>
                    <a:pt x="577771" y="2986866"/>
                    <a:pt x="568649" y="2986866"/>
                  </a:cubicBezTo>
                  <a:close/>
                  <a:moveTo>
                    <a:pt x="310249" y="2986866"/>
                  </a:moveTo>
                  <a:cubicBezTo>
                    <a:pt x="301127" y="2986866"/>
                    <a:pt x="293732" y="2994261"/>
                    <a:pt x="293732" y="3003383"/>
                  </a:cubicBezTo>
                  <a:lnTo>
                    <a:pt x="293732" y="3391728"/>
                  </a:lnTo>
                  <a:cubicBezTo>
                    <a:pt x="293732" y="3400850"/>
                    <a:pt x="301127" y="3408245"/>
                    <a:pt x="310249" y="3408245"/>
                  </a:cubicBezTo>
                  <a:lnTo>
                    <a:pt x="376314" y="3408245"/>
                  </a:lnTo>
                  <a:cubicBezTo>
                    <a:pt x="385436" y="3408245"/>
                    <a:pt x="392831" y="3400850"/>
                    <a:pt x="392831" y="3391728"/>
                  </a:cubicBezTo>
                  <a:lnTo>
                    <a:pt x="392831" y="3003383"/>
                  </a:lnTo>
                  <a:cubicBezTo>
                    <a:pt x="392831" y="2994261"/>
                    <a:pt x="385436" y="2986866"/>
                    <a:pt x="376314" y="2986866"/>
                  </a:cubicBezTo>
                  <a:close/>
                  <a:moveTo>
                    <a:pt x="871284" y="2156869"/>
                  </a:moveTo>
                  <a:lnTo>
                    <a:pt x="249133" y="2819733"/>
                  </a:lnTo>
                  <a:lnTo>
                    <a:pt x="830389" y="2819733"/>
                  </a:lnTo>
                  <a:close/>
                  <a:moveTo>
                    <a:pt x="1322149" y="1457297"/>
                  </a:moveTo>
                  <a:lnTo>
                    <a:pt x="1134233" y="1473712"/>
                  </a:lnTo>
                  <a:lnTo>
                    <a:pt x="1155963" y="1825935"/>
                  </a:lnTo>
                  <a:lnTo>
                    <a:pt x="1248284" y="1825935"/>
                  </a:lnTo>
                  <a:cubicBezTo>
                    <a:pt x="1253432" y="1825935"/>
                    <a:pt x="1257606" y="1830109"/>
                    <a:pt x="1257606" y="1835257"/>
                  </a:cubicBezTo>
                  <a:lnTo>
                    <a:pt x="1257606" y="1872543"/>
                  </a:lnTo>
                  <a:cubicBezTo>
                    <a:pt x="1257606" y="1877691"/>
                    <a:pt x="1253432" y="1881866"/>
                    <a:pt x="1248284" y="1881866"/>
                  </a:cubicBezTo>
                  <a:lnTo>
                    <a:pt x="1159414" y="1881866"/>
                  </a:lnTo>
                  <a:lnTo>
                    <a:pt x="1170086" y="2054855"/>
                  </a:lnTo>
                  <a:lnTo>
                    <a:pt x="1233364" y="2054855"/>
                  </a:lnTo>
                  <a:cubicBezTo>
                    <a:pt x="1241359" y="2054855"/>
                    <a:pt x="1247840" y="2061336"/>
                    <a:pt x="1247840" y="2069332"/>
                  </a:cubicBezTo>
                  <a:lnTo>
                    <a:pt x="1247840" y="2127235"/>
                  </a:lnTo>
                  <a:cubicBezTo>
                    <a:pt x="1247840" y="2135230"/>
                    <a:pt x="1241359" y="2141711"/>
                    <a:pt x="1233364" y="2141711"/>
                  </a:cubicBezTo>
                  <a:lnTo>
                    <a:pt x="1175445" y="2141711"/>
                  </a:lnTo>
                  <a:lnTo>
                    <a:pt x="1217275" y="2819733"/>
                  </a:lnTo>
                  <a:lnTo>
                    <a:pt x="1538655" y="2819733"/>
                  </a:lnTo>
                  <a:lnTo>
                    <a:pt x="1538655" y="2916015"/>
                  </a:lnTo>
                  <a:lnTo>
                    <a:pt x="1834975" y="2426775"/>
                  </a:lnTo>
                  <a:close/>
                  <a:moveTo>
                    <a:pt x="2470117" y="140636"/>
                  </a:moveTo>
                  <a:lnTo>
                    <a:pt x="2450688" y="169453"/>
                  </a:lnTo>
                  <a:cubicBezTo>
                    <a:pt x="2432725" y="187416"/>
                    <a:pt x="2407910" y="198526"/>
                    <a:pt x="2380499" y="198526"/>
                  </a:cubicBezTo>
                  <a:cubicBezTo>
                    <a:pt x="2366794" y="198526"/>
                    <a:pt x="2353737" y="195749"/>
                    <a:pt x="2341862" y="190726"/>
                  </a:cubicBezTo>
                  <a:lnTo>
                    <a:pt x="2319689" y="175776"/>
                  </a:lnTo>
                  <a:lnTo>
                    <a:pt x="1188989" y="1308426"/>
                  </a:lnTo>
                  <a:lnTo>
                    <a:pt x="1342990" y="1294974"/>
                  </a:lnTo>
                  <a:lnTo>
                    <a:pt x="1353866" y="1419480"/>
                  </a:lnTo>
                  <a:lnTo>
                    <a:pt x="1862584" y="2381191"/>
                  </a:lnTo>
                  <a:lnTo>
                    <a:pt x="3029209" y="455030"/>
                  </a:lnTo>
                  <a:close/>
                  <a:moveTo>
                    <a:pt x="2380499" y="0"/>
                  </a:moveTo>
                  <a:cubicBezTo>
                    <a:pt x="2435320" y="0"/>
                    <a:pt x="2479762" y="44442"/>
                    <a:pt x="2479762" y="99263"/>
                  </a:cubicBezTo>
                  <a:lnTo>
                    <a:pt x="2478311" y="106448"/>
                  </a:lnTo>
                  <a:lnTo>
                    <a:pt x="3219890" y="215733"/>
                  </a:lnTo>
                  <a:lnTo>
                    <a:pt x="3217054" y="220776"/>
                  </a:lnTo>
                  <a:lnTo>
                    <a:pt x="4067223" y="1004298"/>
                  </a:lnTo>
                  <a:lnTo>
                    <a:pt x="4069653" y="1000693"/>
                  </a:lnTo>
                  <a:cubicBezTo>
                    <a:pt x="4079200" y="991147"/>
                    <a:pt x="4092388" y="985242"/>
                    <a:pt x="4106956" y="985242"/>
                  </a:cubicBezTo>
                  <a:cubicBezTo>
                    <a:pt x="4136091" y="985242"/>
                    <a:pt x="4159710" y="1008861"/>
                    <a:pt x="4159710" y="1037996"/>
                  </a:cubicBezTo>
                  <a:cubicBezTo>
                    <a:pt x="4159710" y="1067131"/>
                    <a:pt x="4136091" y="1090750"/>
                    <a:pt x="4106956" y="1090750"/>
                  </a:cubicBezTo>
                  <a:cubicBezTo>
                    <a:pt x="4077821" y="1090750"/>
                    <a:pt x="4054202" y="1067131"/>
                    <a:pt x="4054202" y="1037996"/>
                  </a:cubicBezTo>
                  <a:cubicBezTo>
                    <a:pt x="4054202" y="1030713"/>
                    <a:pt x="4055678" y="1023773"/>
                    <a:pt x="4058348" y="1017462"/>
                  </a:cubicBezTo>
                  <a:lnTo>
                    <a:pt x="4060261" y="1014623"/>
                  </a:lnTo>
                  <a:lnTo>
                    <a:pt x="3137412" y="519074"/>
                  </a:lnTo>
                  <a:lnTo>
                    <a:pt x="1538655" y="3357254"/>
                  </a:lnTo>
                  <a:lnTo>
                    <a:pt x="1538655" y="3364856"/>
                  </a:lnTo>
                  <a:lnTo>
                    <a:pt x="1696915" y="3364856"/>
                  </a:lnTo>
                  <a:lnTo>
                    <a:pt x="1696915" y="3781025"/>
                  </a:lnTo>
                  <a:lnTo>
                    <a:pt x="1487338" y="3781025"/>
                  </a:lnTo>
                  <a:lnTo>
                    <a:pt x="1487338" y="3904082"/>
                  </a:lnTo>
                  <a:lnTo>
                    <a:pt x="1563403" y="3904082"/>
                  </a:lnTo>
                  <a:cubicBezTo>
                    <a:pt x="1576028" y="3904082"/>
                    <a:pt x="1586263" y="3914317"/>
                    <a:pt x="1586263" y="3926942"/>
                  </a:cubicBezTo>
                  <a:lnTo>
                    <a:pt x="1586262" y="3926942"/>
                  </a:lnTo>
                  <a:cubicBezTo>
                    <a:pt x="1586262" y="3939567"/>
                    <a:pt x="1576027" y="3949802"/>
                    <a:pt x="1563402" y="3949802"/>
                  </a:cubicBezTo>
                  <a:lnTo>
                    <a:pt x="1487338" y="3949802"/>
                  </a:lnTo>
                  <a:lnTo>
                    <a:pt x="1487338" y="4070970"/>
                  </a:lnTo>
                  <a:lnTo>
                    <a:pt x="1563403" y="4070970"/>
                  </a:lnTo>
                  <a:cubicBezTo>
                    <a:pt x="1576028" y="4070970"/>
                    <a:pt x="1586263" y="4081205"/>
                    <a:pt x="1586263" y="4093830"/>
                  </a:cubicBezTo>
                  <a:lnTo>
                    <a:pt x="1586262" y="4093830"/>
                  </a:lnTo>
                  <a:cubicBezTo>
                    <a:pt x="1586262" y="4106455"/>
                    <a:pt x="1576027" y="4116690"/>
                    <a:pt x="1563402" y="4116690"/>
                  </a:cubicBezTo>
                  <a:lnTo>
                    <a:pt x="1487338" y="4116690"/>
                  </a:lnTo>
                  <a:lnTo>
                    <a:pt x="1487338" y="4772921"/>
                  </a:lnTo>
                  <a:lnTo>
                    <a:pt x="1529674" y="4772921"/>
                  </a:lnTo>
                  <a:cubicBezTo>
                    <a:pt x="1560927" y="4772921"/>
                    <a:pt x="1586262" y="4798256"/>
                    <a:pt x="1586262" y="4829509"/>
                  </a:cubicBezTo>
                  <a:lnTo>
                    <a:pt x="1586262" y="4848693"/>
                  </a:lnTo>
                  <a:cubicBezTo>
                    <a:pt x="1586262" y="4879946"/>
                    <a:pt x="1560927" y="4905281"/>
                    <a:pt x="1529674" y="4905281"/>
                  </a:cubicBezTo>
                  <a:lnTo>
                    <a:pt x="1518652" y="4905281"/>
                  </a:lnTo>
                  <a:lnTo>
                    <a:pt x="1488812" y="4962472"/>
                  </a:lnTo>
                  <a:lnTo>
                    <a:pt x="1773161" y="5507455"/>
                  </a:lnTo>
                  <a:lnTo>
                    <a:pt x="1945385" y="5507455"/>
                  </a:lnTo>
                  <a:cubicBezTo>
                    <a:pt x="1984041" y="5507455"/>
                    <a:pt x="2015377" y="5538791"/>
                    <a:pt x="2015377" y="5577447"/>
                  </a:cubicBezTo>
                  <a:lnTo>
                    <a:pt x="2015377" y="5716606"/>
                  </a:lnTo>
                  <a:cubicBezTo>
                    <a:pt x="2015377" y="5755262"/>
                    <a:pt x="1984041" y="5786598"/>
                    <a:pt x="1945385" y="5786598"/>
                  </a:cubicBezTo>
                  <a:lnTo>
                    <a:pt x="166286" y="5786598"/>
                  </a:lnTo>
                  <a:cubicBezTo>
                    <a:pt x="127630" y="5786598"/>
                    <a:pt x="96294" y="5755262"/>
                    <a:pt x="96294" y="5716606"/>
                  </a:cubicBezTo>
                  <a:lnTo>
                    <a:pt x="96294" y="5577447"/>
                  </a:lnTo>
                  <a:cubicBezTo>
                    <a:pt x="96294" y="5538791"/>
                    <a:pt x="127630" y="5507455"/>
                    <a:pt x="166286" y="5507455"/>
                  </a:cubicBezTo>
                  <a:lnTo>
                    <a:pt x="235712" y="5507455"/>
                  </a:lnTo>
                  <a:lnTo>
                    <a:pt x="537898" y="4928284"/>
                  </a:lnTo>
                  <a:lnTo>
                    <a:pt x="525896" y="4905281"/>
                  </a:lnTo>
                  <a:lnTo>
                    <a:pt x="517166" y="4905281"/>
                  </a:lnTo>
                  <a:cubicBezTo>
                    <a:pt x="485913" y="4905281"/>
                    <a:pt x="460578" y="4879946"/>
                    <a:pt x="460578" y="4848693"/>
                  </a:cubicBezTo>
                  <a:lnTo>
                    <a:pt x="460578" y="4829509"/>
                  </a:lnTo>
                  <a:cubicBezTo>
                    <a:pt x="460578" y="4798256"/>
                    <a:pt x="485913" y="4772921"/>
                    <a:pt x="517166" y="4772921"/>
                  </a:cubicBezTo>
                  <a:lnTo>
                    <a:pt x="536643" y="4772921"/>
                  </a:lnTo>
                  <a:lnTo>
                    <a:pt x="536643" y="4116689"/>
                  </a:lnTo>
                  <a:lnTo>
                    <a:pt x="483438" y="4116689"/>
                  </a:lnTo>
                  <a:cubicBezTo>
                    <a:pt x="477126" y="4116689"/>
                    <a:pt x="471411" y="4114130"/>
                    <a:pt x="467274" y="4109993"/>
                  </a:cubicBezTo>
                  <a:lnTo>
                    <a:pt x="460578" y="4093829"/>
                  </a:lnTo>
                  <a:lnTo>
                    <a:pt x="467274" y="4077665"/>
                  </a:lnTo>
                  <a:cubicBezTo>
                    <a:pt x="471411" y="4073529"/>
                    <a:pt x="477126" y="4070970"/>
                    <a:pt x="483438" y="4070970"/>
                  </a:cubicBezTo>
                  <a:lnTo>
                    <a:pt x="536643" y="4070970"/>
                  </a:lnTo>
                  <a:lnTo>
                    <a:pt x="536643" y="3949801"/>
                  </a:lnTo>
                  <a:lnTo>
                    <a:pt x="483438" y="3949801"/>
                  </a:lnTo>
                  <a:cubicBezTo>
                    <a:pt x="477126" y="3949801"/>
                    <a:pt x="471411" y="3947242"/>
                    <a:pt x="467274" y="3943105"/>
                  </a:cubicBezTo>
                  <a:lnTo>
                    <a:pt x="460578" y="3926941"/>
                  </a:lnTo>
                  <a:lnTo>
                    <a:pt x="467274" y="3910777"/>
                  </a:lnTo>
                  <a:cubicBezTo>
                    <a:pt x="471411" y="3906640"/>
                    <a:pt x="477126" y="3904082"/>
                    <a:pt x="483438" y="3904082"/>
                  </a:cubicBezTo>
                  <a:lnTo>
                    <a:pt x="536643" y="3904082"/>
                  </a:lnTo>
                  <a:lnTo>
                    <a:pt x="536643" y="3781025"/>
                  </a:lnTo>
                  <a:lnTo>
                    <a:pt x="0" y="3781025"/>
                  </a:lnTo>
                  <a:lnTo>
                    <a:pt x="0" y="3364856"/>
                  </a:lnTo>
                  <a:lnTo>
                    <a:pt x="1" y="3364856"/>
                  </a:lnTo>
                  <a:lnTo>
                    <a:pt x="1" y="2819733"/>
                  </a:lnTo>
                  <a:lnTo>
                    <a:pt x="186431" y="2819733"/>
                  </a:lnTo>
                  <a:lnTo>
                    <a:pt x="823097" y="2141404"/>
                  </a:lnTo>
                  <a:lnTo>
                    <a:pt x="813602" y="2137471"/>
                  </a:lnTo>
                  <a:cubicBezTo>
                    <a:pt x="810982" y="2134852"/>
                    <a:pt x="809362" y="2131233"/>
                    <a:pt x="809362" y="2127235"/>
                  </a:cubicBezTo>
                  <a:lnTo>
                    <a:pt x="809362" y="2069332"/>
                  </a:lnTo>
                  <a:cubicBezTo>
                    <a:pt x="809362" y="2061336"/>
                    <a:pt x="815843" y="2054855"/>
                    <a:pt x="823838" y="2054855"/>
                  </a:cubicBezTo>
                  <a:lnTo>
                    <a:pt x="877577" y="2054855"/>
                  </a:lnTo>
                  <a:lnTo>
                    <a:pt x="888250" y="1881866"/>
                  </a:lnTo>
                  <a:lnTo>
                    <a:pt x="828450" y="1881866"/>
                  </a:lnTo>
                  <a:cubicBezTo>
                    <a:pt x="823302" y="1881866"/>
                    <a:pt x="819128" y="1877691"/>
                    <a:pt x="819128" y="1872543"/>
                  </a:cubicBezTo>
                  <a:lnTo>
                    <a:pt x="819128" y="1835257"/>
                  </a:lnTo>
                  <a:cubicBezTo>
                    <a:pt x="819128" y="1830109"/>
                    <a:pt x="823302" y="1825935"/>
                    <a:pt x="828450" y="1825935"/>
                  </a:cubicBezTo>
                  <a:lnTo>
                    <a:pt x="891700" y="1825935"/>
                  </a:lnTo>
                  <a:lnTo>
                    <a:pt x="912234" y="1493103"/>
                  </a:lnTo>
                  <a:lnTo>
                    <a:pt x="860727" y="1497602"/>
                  </a:lnTo>
                  <a:lnTo>
                    <a:pt x="861169" y="1501090"/>
                  </a:lnTo>
                  <a:lnTo>
                    <a:pt x="562355" y="1538964"/>
                  </a:lnTo>
                  <a:lnTo>
                    <a:pt x="573819" y="1582489"/>
                  </a:lnTo>
                  <a:cubicBezTo>
                    <a:pt x="581039" y="1609902"/>
                    <a:pt x="564670" y="1637977"/>
                    <a:pt x="537257" y="1645198"/>
                  </a:cubicBezTo>
                  <a:lnTo>
                    <a:pt x="530211" y="1647053"/>
                  </a:lnTo>
                  <a:cubicBezTo>
                    <a:pt x="509651" y="1652468"/>
                    <a:pt x="488719" y="1644615"/>
                    <a:pt x="476492" y="1628784"/>
                  </a:cubicBezTo>
                  <a:lnTo>
                    <a:pt x="469491" y="1614538"/>
                  </a:lnTo>
                  <a:lnTo>
                    <a:pt x="470721" y="1635605"/>
                  </a:lnTo>
                  <a:cubicBezTo>
                    <a:pt x="467670" y="1656861"/>
                    <a:pt x="452267" y="1675268"/>
                    <a:pt x="430195" y="1681081"/>
                  </a:cubicBezTo>
                  <a:lnTo>
                    <a:pt x="422631" y="1683073"/>
                  </a:lnTo>
                  <a:cubicBezTo>
                    <a:pt x="393202" y="1690825"/>
                    <a:pt x="363062" y="1673252"/>
                    <a:pt x="355310" y="1643823"/>
                  </a:cubicBezTo>
                  <a:lnTo>
                    <a:pt x="315776" y="1493723"/>
                  </a:lnTo>
                  <a:cubicBezTo>
                    <a:pt x="308025" y="1464294"/>
                    <a:pt x="325598" y="1434153"/>
                    <a:pt x="355027" y="1426402"/>
                  </a:cubicBezTo>
                  <a:lnTo>
                    <a:pt x="362591" y="1424410"/>
                  </a:lnTo>
                  <a:cubicBezTo>
                    <a:pt x="384663" y="1418597"/>
                    <a:pt x="407134" y="1427028"/>
                    <a:pt x="420261" y="1444022"/>
                  </a:cubicBezTo>
                  <a:lnTo>
                    <a:pt x="427578" y="1458912"/>
                  </a:lnTo>
                  <a:lnTo>
                    <a:pt x="426045" y="1453091"/>
                  </a:lnTo>
                  <a:cubicBezTo>
                    <a:pt x="418825" y="1425678"/>
                    <a:pt x="435194" y="1397602"/>
                    <a:pt x="462607" y="1390382"/>
                  </a:cubicBezTo>
                  <a:lnTo>
                    <a:pt x="469653" y="1388526"/>
                  </a:lnTo>
                  <a:cubicBezTo>
                    <a:pt x="497066" y="1381306"/>
                    <a:pt x="525141" y="1397675"/>
                    <a:pt x="532361" y="1425088"/>
                  </a:cubicBezTo>
                  <a:lnTo>
                    <a:pt x="549415" y="1489834"/>
                  </a:lnTo>
                  <a:lnTo>
                    <a:pt x="840002" y="1334084"/>
                  </a:lnTo>
                  <a:lnTo>
                    <a:pt x="840607" y="1338857"/>
                  </a:lnTo>
                  <a:lnTo>
                    <a:pt x="1112835" y="1315078"/>
                  </a:lnTo>
                  <a:lnTo>
                    <a:pt x="2288860" y="137025"/>
                  </a:lnTo>
                  <a:lnTo>
                    <a:pt x="2281236" y="99263"/>
                  </a:lnTo>
                  <a:cubicBezTo>
                    <a:pt x="2281236" y="44442"/>
                    <a:pt x="2325678" y="0"/>
                    <a:pt x="2380499"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6D177AEF-C9E7-42D6-8A79-344B4B5FA441}"/>
                </a:ext>
              </a:extLst>
            </p:cNvPr>
            <p:cNvGrpSpPr/>
            <p:nvPr/>
          </p:nvGrpSpPr>
          <p:grpSpPr>
            <a:xfrm>
              <a:off x="9325323" y="1455245"/>
              <a:ext cx="1220370" cy="1115234"/>
              <a:chOff x="10038248" y="1087963"/>
              <a:chExt cx="3493565" cy="3192589"/>
            </a:xfrm>
            <a:solidFill>
              <a:schemeClr val="bg1">
                <a:lumMod val="75000"/>
              </a:schemeClr>
            </a:solidFill>
          </p:grpSpPr>
          <p:sp>
            <p:nvSpPr>
              <p:cNvPr id="60" name="Freeform: Shape 59">
                <a:extLst>
                  <a:ext uri="{FF2B5EF4-FFF2-40B4-BE49-F238E27FC236}">
                    <a16:creationId xmlns:a16="http://schemas.microsoft.com/office/drawing/2014/main" id="{EF3D1AF1-3BCC-4192-A00F-F2EA562DB7E5}"/>
                  </a:ext>
                </a:extLst>
              </p:cNvPr>
              <p:cNvSpPr/>
              <p:nvPr/>
            </p:nvSpPr>
            <p:spPr>
              <a:xfrm>
                <a:off x="10038248" y="2837935"/>
                <a:ext cx="632499" cy="678474"/>
              </a:xfrm>
              <a:custGeom>
                <a:avLst/>
                <a:gdLst>
                  <a:gd name="connsiteX0" fmla="*/ 597314 w 638668"/>
                  <a:gd name="connsiteY0" fmla="*/ 306119 h 685090"/>
                  <a:gd name="connsiteX1" fmla="*/ 597314 w 638668"/>
                  <a:gd name="connsiteY1" fmla="*/ 577205 h 685090"/>
                  <a:gd name="connsiteX2" fmla="*/ 616698 w 638668"/>
                  <a:gd name="connsiteY2" fmla="*/ 572897 h 685090"/>
                  <a:gd name="connsiteX3" fmla="*/ 616698 w 638668"/>
                  <a:gd name="connsiteY3" fmla="*/ 313155 h 685090"/>
                  <a:gd name="connsiteX4" fmla="*/ 561418 w 638668"/>
                  <a:gd name="connsiteY4" fmla="*/ 292910 h 685090"/>
                  <a:gd name="connsiteX5" fmla="*/ 561418 w 638668"/>
                  <a:gd name="connsiteY5" fmla="*/ 585245 h 685090"/>
                  <a:gd name="connsiteX6" fmla="*/ 582094 w 638668"/>
                  <a:gd name="connsiteY6" fmla="*/ 580651 h 685090"/>
                  <a:gd name="connsiteX7" fmla="*/ 582094 w 638668"/>
                  <a:gd name="connsiteY7" fmla="*/ 300520 h 685090"/>
                  <a:gd name="connsiteX8" fmla="*/ 525522 w 638668"/>
                  <a:gd name="connsiteY8" fmla="*/ 279844 h 685090"/>
                  <a:gd name="connsiteX9" fmla="*/ 525522 w 638668"/>
                  <a:gd name="connsiteY9" fmla="*/ 593286 h 685090"/>
                  <a:gd name="connsiteX10" fmla="*/ 546198 w 638668"/>
                  <a:gd name="connsiteY10" fmla="*/ 588691 h 685090"/>
                  <a:gd name="connsiteX11" fmla="*/ 546198 w 638668"/>
                  <a:gd name="connsiteY11" fmla="*/ 287454 h 685090"/>
                  <a:gd name="connsiteX12" fmla="*/ 489626 w 638668"/>
                  <a:gd name="connsiteY12" fmla="*/ 266778 h 685090"/>
                  <a:gd name="connsiteX13" fmla="*/ 489626 w 638668"/>
                  <a:gd name="connsiteY13" fmla="*/ 601327 h 685090"/>
                  <a:gd name="connsiteX14" fmla="*/ 510303 w 638668"/>
                  <a:gd name="connsiteY14" fmla="*/ 596732 h 685090"/>
                  <a:gd name="connsiteX15" fmla="*/ 510303 w 638668"/>
                  <a:gd name="connsiteY15" fmla="*/ 274244 h 685090"/>
                  <a:gd name="connsiteX16" fmla="*/ 453730 w 638668"/>
                  <a:gd name="connsiteY16" fmla="*/ 253568 h 685090"/>
                  <a:gd name="connsiteX17" fmla="*/ 453730 w 638668"/>
                  <a:gd name="connsiteY17" fmla="*/ 609224 h 685090"/>
                  <a:gd name="connsiteX18" fmla="*/ 474407 w 638668"/>
                  <a:gd name="connsiteY18" fmla="*/ 604629 h 685090"/>
                  <a:gd name="connsiteX19" fmla="*/ 474407 w 638668"/>
                  <a:gd name="connsiteY19" fmla="*/ 261178 h 685090"/>
                  <a:gd name="connsiteX20" fmla="*/ 417835 w 638668"/>
                  <a:gd name="connsiteY20" fmla="*/ 240502 h 685090"/>
                  <a:gd name="connsiteX21" fmla="*/ 417835 w 638668"/>
                  <a:gd name="connsiteY21" fmla="*/ 617265 h 685090"/>
                  <a:gd name="connsiteX22" fmla="*/ 438367 w 638668"/>
                  <a:gd name="connsiteY22" fmla="*/ 612670 h 685090"/>
                  <a:gd name="connsiteX23" fmla="*/ 438367 w 638668"/>
                  <a:gd name="connsiteY23" fmla="*/ 248112 h 685090"/>
                  <a:gd name="connsiteX24" fmla="*/ 381939 w 638668"/>
                  <a:gd name="connsiteY24" fmla="*/ 227436 h 685090"/>
                  <a:gd name="connsiteX25" fmla="*/ 381939 w 638668"/>
                  <a:gd name="connsiteY25" fmla="*/ 625305 h 685090"/>
                  <a:gd name="connsiteX26" fmla="*/ 402471 w 638668"/>
                  <a:gd name="connsiteY26" fmla="*/ 620710 h 685090"/>
                  <a:gd name="connsiteX27" fmla="*/ 402471 w 638668"/>
                  <a:gd name="connsiteY27" fmla="*/ 234902 h 685090"/>
                  <a:gd name="connsiteX28" fmla="*/ 345899 w 638668"/>
                  <a:gd name="connsiteY28" fmla="*/ 214370 h 685090"/>
                  <a:gd name="connsiteX29" fmla="*/ 345899 w 638668"/>
                  <a:gd name="connsiteY29" fmla="*/ 633346 h 685090"/>
                  <a:gd name="connsiteX30" fmla="*/ 366575 w 638668"/>
                  <a:gd name="connsiteY30" fmla="*/ 628751 h 685090"/>
                  <a:gd name="connsiteX31" fmla="*/ 366575 w 638668"/>
                  <a:gd name="connsiteY31" fmla="*/ 221836 h 685090"/>
                  <a:gd name="connsiteX32" fmla="*/ 296650 w 638668"/>
                  <a:gd name="connsiteY32" fmla="*/ 196278 h 685090"/>
                  <a:gd name="connsiteX33" fmla="*/ 296650 w 638668"/>
                  <a:gd name="connsiteY33" fmla="*/ 644258 h 685090"/>
                  <a:gd name="connsiteX34" fmla="*/ 330679 w 638668"/>
                  <a:gd name="connsiteY34" fmla="*/ 636648 h 685090"/>
                  <a:gd name="connsiteX35" fmla="*/ 330679 w 638668"/>
                  <a:gd name="connsiteY35" fmla="*/ 208770 h 685090"/>
                  <a:gd name="connsiteX36" fmla="*/ 313736 w 638668"/>
                  <a:gd name="connsiteY36" fmla="*/ 20102 h 685090"/>
                  <a:gd name="connsiteX37" fmla="*/ 122196 w 638668"/>
                  <a:gd name="connsiteY37" fmla="*/ 196278 h 685090"/>
                  <a:gd name="connsiteX38" fmla="*/ 246827 w 638668"/>
                  <a:gd name="connsiteY38" fmla="*/ 152916 h 685090"/>
                  <a:gd name="connsiteX39" fmla="*/ 277553 w 638668"/>
                  <a:gd name="connsiteY39" fmla="*/ 151768 h 685090"/>
                  <a:gd name="connsiteX40" fmla="*/ 396440 w 638668"/>
                  <a:gd name="connsiteY40" fmla="*/ 201878 h 685090"/>
                  <a:gd name="connsiteX41" fmla="*/ 537152 w 638668"/>
                  <a:gd name="connsiteY41" fmla="*/ 262470 h 685090"/>
                  <a:gd name="connsiteX42" fmla="*/ 313736 w 638668"/>
                  <a:gd name="connsiteY42" fmla="*/ 20102 h 685090"/>
                  <a:gd name="connsiteX43" fmla="*/ 311439 w 638668"/>
                  <a:gd name="connsiteY43" fmla="*/ 0 h 685090"/>
                  <a:gd name="connsiteX44" fmla="*/ 561417 w 638668"/>
                  <a:gd name="connsiteY44" fmla="*/ 273526 h 685090"/>
                  <a:gd name="connsiteX45" fmla="*/ 622010 w 638668"/>
                  <a:gd name="connsiteY45" fmla="*/ 298653 h 685090"/>
                  <a:gd name="connsiteX46" fmla="*/ 638665 w 638668"/>
                  <a:gd name="connsiteY46" fmla="*/ 324068 h 685090"/>
                  <a:gd name="connsiteX47" fmla="*/ 638522 w 638668"/>
                  <a:gd name="connsiteY47" fmla="*/ 575913 h 685090"/>
                  <a:gd name="connsiteX48" fmla="*/ 625025 w 638668"/>
                  <a:gd name="connsiteY48" fmla="*/ 598168 h 685090"/>
                  <a:gd name="connsiteX49" fmla="*/ 403763 w 638668"/>
                  <a:gd name="connsiteY49" fmla="*/ 657324 h 685090"/>
                  <a:gd name="connsiteX50" fmla="*/ 303398 w 638668"/>
                  <a:gd name="connsiteY50" fmla="*/ 684174 h 685090"/>
                  <a:gd name="connsiteX51" fmla="*/ 282722 w 638668"/>
                  <a:gd name="connsiteY51" fmla="*/ 683313 h 685090"/>
                  <a:gd name="connsiteX52" fmla="*/ 26713 w 638668"/>
                  <a:gd name="connsiteY52" fmla="*/ 587543 h 685090"/>
                  <a:gd name="connsiteX53" fmla="*/ 7 w 638668"/>
                  <a:gd name="connsiteY53" fmla="*/ 552652 h 685090"/>
                  <a:gd name="connsiteX54" fmla="*/ 581 w 638668"/>
                  <a:gd name="connsiteY54" fmla="*/ 264337 h 685090"/>
                  <a:gd name="connsiteX55" fmla="*/ 22406 w 638668"/>
                  <a:gd name="connsiteY55" fmla="*/ 235333 h 685090"/>
                  <a:gd name="connsiteX56" fmla="*/ 92044 w 638668"/>
                  <a:gd name="connsiteY56" fmla="*/ 206760 h 685090"/>
                  <a:gd name="connsiteX57" fmla="*/ 311439 w 638668"/>
                  <a:gd name="connsiteY57" fmla="*/ 0 h 685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38668" h="685090">
                    <a:moveTo>
                      <a:pt x="597314" y="306119"/>
                    </a:moveTo>
                    <a:lnTo>
                      <a:pt x="597314" y="577205"/>
                    </a:lnTo>
                    <a:lnTo>
                      <a:pt x="616698" y="572897"/>
                    </a:lnTo>
                    <a:lnTo>
                      <a:pt x="616698" y="313155"/>
                    </a:lnTo>
                    <a:close/>
                    <a:moveTo>
                      <a:pt x="561418" y="292910"/>
                    </a:moveTo>
                    <a:lnTo>
                      <a:pt x="561418" y="585245"/>
                    </a:lnTo>
                    <a:lnTo>
                      <a:pt x="582094" y="580651"/>
                    </a:lnTo>
                    <a:lnTo>
                      <a:pt x="582094" y="300520"/>
                    </a:lnTo>
                    <a:close/>
                    <a:moveTo>
                      <a:pt x="525522" y="279844"/>
                    </a:moveTo>
                    <a:lnTo>
                      <a:pt x="525522" y="593286"/>
                    </a:lnTo>
                    <a:lnTo>
                      <a:pt x="546198" y="588691"/>
                    </a:lnTo>
                    <a:lnTo>
                      <a:pt x="546198" y="287454"/>
                    </a:lnTo>
                    <a:close/>
                    <a:moveTo>
                      <a:pt x="489626" y="266778"/>
                    </a:moveTo>
                    <a:lnTo>
                      <a:pt x="489626" y="601327"/>
                    </a:lnTo>
                    <a:lnTo>
                      <a:pt x="510303" y="596732"/>
                    </a:lnTo>
                    <a:lnTo>
                      <a:pt x="510303" y="274244"/>
                    </a:lnTo>
                    <a:close/>
                    <a:moveTo>
                      <a:pt x="453730" y="253568"/>
                    </a:moveTo>
                    <a:lnTo>
                      <a:pt x="453730" y="609224"/>
                    </a:lnTo>
                    <a:lnTo>
                      <a:pt x="474407" y="604629"/>
                    </a:lnTo>
                    <a:lnTo>
                      <a:pt x="474407" y="261178"/>
                    </a:lnTo>
                    <a:close/>
                    <a:moveTo>
                      <a:pt x="417835" y="240502"/>
                    </a:moveTo>
                    <a:lnTo>
                      <a:pt x="417835" y="617265"/>
                    </a:lnTo>
                    <a:lnTo>
                      <a:pt x="438367" y="612670"/>
                    </a:lnTo>
                    <a:lnTo>
                      <a:pt x="438367" y="248112"/>
                    </a:lnTo>
                    <a:close/>
                    <a:moveTo>
                      <a:pt x="381939" y="227436"/>
                    </a:moveTo>
                    <a:lnTo>
                      <a:pt x="381939" y="625305"/>
                    </a:lnTo>
                    <a:lnTo>
                      <a:pt x="402471" y="620710"/>
                    </a:lnTo>
                    <a:lnTo>
                      <a:pt x="402471" y="234902"/>
                    </a:lnTo>
                    <a:close/>
                    <a:moveTo>
                      <a:pt x="345899" y="214370"/>
                    </a:moveTo>
                    <a:lnTo>
                      <a:pt x="345899" y="633346"/>
                    </a:lnTo>
                    <a:lnTo>
                      <a:pt x="366575" y="628751"/>
                    </a:lnTo>
                    <a:lnTo>
                      <a:pt x="366575" y="221836"/>
                    </a:lnTo>
                    <a:close/>
                    <a:moveTo>
                      <a:pt x="296650" y="196278"/>
                    </a:moveTo>
                    <a:lnTo>
                      <a:pt x="296650" y="644258"/>
                    </a:lnTo>
                    <a:lnTo>
                      <a:pt x="330679" y="636648"/>
                    </a:lnTo>
                    <a:lnTo>
                      <a:pt x="330679" y="208770"/>
                    </a:lnTo>
                    <a:close/>
                    <a:moveTo>
                      <a:pt x="313736" y="20102"/>
                    </a:moveTo>
                    <a:cubicBezTo>
                      <a:pt x="250129" y="80263"/>
                      <a:pt x="184081" y="137696"/>
                      <a:pt x="122196" y="196278"/>
                    </a:cubicBezTo>
                    <a:cubicBezTo>
                      <a:pt x="164410" y="185940"/>
                      <a:pt x="206767" y="165982"/>
                      <a:pt x="246827" y="152916"/>
                    </a:cubicBezTo>
                    <a:cubicBezTo>
                      <a:pt x="256303" y="149901"/>
                      <a:pt x="268651" y="148178"/>
                      <a:pt x="277553" y="151768"/>
                    </a:cubicBezTo>
                    <a:cubicBezTo>
                      <a:pt x="317613" y="167275"/>
                      <a:pt x="356811" y="185079"/>
                      <a:pt x="396440" y="201878"/>
                    </a:cubicBezTo>
                    <a:cubicBezTo>
                      <a:pt x="444253" y="222123"/>
                      <a:pt x="489339" y="242225"/>
                      <a:pt x="537152" y="262470"/>
                    </a:cubicBezTo>
                    <a:cubicBezTo>
                      <a:pt x="537870" y="261465"/>
                      <a:pt x="391128" y="102949"/>
                      <a:pt x="313736" y="20102"/>
                    </a:cubicBezTo>
                    <a:close/>
                    <a:moveTo>
                      <a:pt x="311439" y="0"/>
                    </a:moveTo>
                    <a:cubicBezTo>
                      <a:pt x="311439" y="0"/>
                      <a:pt x="522219" y="228872"/>
                      <a:pt x="561417" y="273526"/>
                    </a:cubicBezTo>
                    <a:cubicBezTo>
                      <a:pt x="590134" y="286592"/>
                      <a:pt x="591857" y="288459"/>
                      <a:pt x="622010" y="298653"/>
                    </a:cubicBezTo>
                    <a:cubicBezTo>
                      <a:pt x="635076" y="303104"/>
                      <a:pt x="638809" y="310571"/>
                      <a:pt x="638665" y="324068"/>
                    </a:cubicBezTo>
                    <a:cubicBezTo>
                      <a:pt x="638091" y="408064"/>
                      <a:pt x="638378" y="491916"/>
                      <a:pt x="638522" y="575913"/>
                    </a:cubicBezTo>
                    <a:cubicBezTo>
                      <a:pt x="638522" y="586394"/>
                      <a:pt x="638953" y="594578"/>
                      <a:pt x="625025" y="598168"/>
                    </a:cubicBezTo>
                    <a:cubicBezTo>
                      <a:pt x="550075" y="617264"/>
                      <a:pt x="478426" y="637366"/>
                      <a:pt x="403763" y="657324"/>
                    </a:cubicBezTo>
                    <a:cubicBezTo>
                      <a:pt x="370308" y="666226"/>
                      <a:pt x="336997" y="675703"/>
                      <a:pt x="303398" y="684174"/>
                    </a:cubicBezTo>
                    <a:cubicBezTo>
                      <a:pt x="296937" y="685754"/>
                      <a:pt x="288753" y="685179"/>
                      <a:pt x="282722" y="683313"/>
                    </a:cubicBezTo>
                    <a:cubicBezTo>
                      <a:pt x="187527" y="652730"/>
                      <a:pt x="118319" y="617983"/>
                      <a:pt x="26713" y="587543"/>
                    </a:cubicBezTo>
                    <a:cubicBezTo>
                      <a:pt x="8765" y="581512"/>
                      <a:pt x="-281" y="573184"/>
                      <a:pt x="7" y="552652"/>
                    </a:cubicBezTo>
                    <a:cubicBezTo>
                      <a:pt x="1012" y="456595"/>
                      <a:pt x="1012" y="360538"/>
                      <a:pt x="581" y="264337"/>
                    </a:cubicBezTo>
                    <a:cubicBezTo>
                      <a:pt x="581" y="247968"/>
                      <a:pt x="6899" y="239784"/>
                      <a:pt x="22406" y="235333"/>
                    </a:cubicBezTo>
                    <a:cubicBezTo>
                      <a:pt x="47102" y="228010"/>
                      <a:pt x="68783" y="217529"/>
                      <a:pt x="92044" y="206760"/>
                    </a:cubicBezTo>
                    <a:cubicBezTo>
                      <a:pt x="106258" y="200155"/>
                      <a:pt x="311726" y="4308"/>
                      <a:pt x="311439" y="0"/>
                    </a:cubicBezTo>
                    <a:close/>
                  </a:path>
                </a:pathLst>
              </a:custGeom>
              <a:grpFill/>
              <a:ln w="5501" cap="flat">
                <a:noFill/>
                <a:prstDash val="solid"/>
                <a:miter/>
              </a:ln>
            </p:spPr>
            <p:txBody>
              <a:bodyPr rtlCol="0" anchor="ctr"/>
              <a:lstStyle/>
              <a:p>
                <a:endParaRPr lang="en-US" dirty="0"/>
              </a:p>
            </p:txBody>
          </p:sp>
          <p:grpSp>
            <p:nvGrpSpPr>
              <p:cNvPr id="61" name="Group 60">
                <a:extLst>
                  <a:ext uri="{FF2B5EF4-FFF2-40B4-BE49-F238E27FC236}">
                    <a16:creationId xmlns:a16="http://schemas.microsoft.com/office/drawing/2014/main" id="{3B1E4F2F-C538-4AA1-8437-787A2404165F}"/>
                  </a:ext>
                </a:extLst>
              </p:cNvPr>
              <p:cNvGrpSpPr/>
              <p:nvPr/>
            </p:nvGrpSpPr>
            <p:grpSpPr>
              <a:xfrm>
                <a:off x="10112869" y="1087963"/>
                <a:ext cx="3418944" cy="3192589"/>
                <a:chOff x="10112869" y="1087963"/>
                <a:chExt cx="3418944" cy="3192589"/>
              </a:xfrm>
              <a:grpFill/>
            </p:grpSpPr>
            <p:sp>
              <p:nvSpPr>
                <p:cNvPr id="62" name="Rectangle: Rounded Corners 61">
                  <a:extLst>
                    <a:ext uri="{FF2B5EF4-FFF2-40B4-BE49-F238E27FC236}">
                      <a16:creationId xmlns:a16="http://schemas.microsoft.com/office/drawing/2014/main" id="{F77BED7A-9B30-43D5-9681-B4DD58C889AA}"/>
                    </a:ext>
                  </a:extLst>
                </p:cNvPr>
                <p:cNvSpPr/>
                <p:nvPr/>
              </p:nvSpPr>
              <p:spPr>
                <a:xfrm>
                  <a:off x="10147853" y="2407464"/>
                  <a:ext cx="3383960" cy="8694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085751C7-3635-4E82-9F31-F9D73957A1A5}"/>
                    </a:ext>
                  </a:extLst>
                </p:cNvPr>
                <p:cNvSpPr/>
                <p:nvPr/>
              </p:nvSpPr>
              <p:spPr>
                <a:xfrm>
                  <a:off x="11772474" y="3314205"/>
                  <a:ext cx="1343744" cy="92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B1211091-101E-4D3F-B63B-F9C83E5DBB16}"/>
                    </a:ext>
                  </a:extLst>
                </p:cNvPr>
                <p:cNvSpPr/>
                <p:nvPr/>
              </p:nvSpPr>
              <p:spPr>
                <a:xfrm>
                  <a:off x="11766761" y="2239508"/>
                  <a:ext cx="80436" cy="20392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5BCC2C38-DA71-422F-9989-9E6F83459540}"/>
                    </a:ext>
                  </a:extLst>
                </p:cNvPr>
                <p:cNvSpPr/>
                <p:nvPr/>
              </p:nvSpPr>
              <p:spPr>
                <a:xfrm>
                  <a:off x="12239858" y="2239508"/>
                  <a:ext cx="80436" cy="20392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D3865A45-0A9C-4E2B-B263-8F46A4DC25E3}"/>
                    </a:ext>
                  </a:extLst>
                </p:cNvPr>
                <p:cNvSpPr/>
                <p:nvPr/>
              </p:nvSpPr>
              <p:spPr>
                <a:xfrm>
                  <a:off x="13026689" y="2239508"/>
                  <a:ext cx="80436" cy="20392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8CE50BC9-00CB-43CA-BE85-9034D6737169}"/>
                    </a:ext>
                  </a:extLst>
                </p:cNvPr>
                <p:cNvSpPr/>
                <p:nvPr/>
              </p:nvSpPr>
              <p:spPr>
                <a:xfrm>
                  <a:off x="12523780" y="2451528"/>
                  <a:ext cx="77841" cy="18272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90AEA9F0-7C43-4067-8D7F-4B2949F43661}"/>
                    </a:ext>
                  </a:extLst>
                </p:cNvPr>
                <p:cNvSpPr/>
                <p:nvPr/>
              </p:nvSpPr>
              <p:spPr>
                <a:xfrm rot="2465944">
                  <a:off x="12622677" y="2284600"/>
                  <a:ext cx="45720" cy="11753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28D40846-8ACC-419C-B42E-BC2727A076FE}"/>
                    </a:ext>
                  </a:extLst>
                </p:cNvPr>
                <p:cNvSpPr/>
                <p:nvPr/>
              </p:nvSpPr>
              <p:spPr>
                <a:xfrm rot="658490">
                  <a:off x="11863647" y="1255476"/>
                  <a:ext cx="64929" cy="10552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7EF43504-E041-4F93-916E-5EFF2C06CD02}"/>
                    </a:ext>
                  </a:extLst>
                </p:cNvPr>
                <p:cNvSpPr/>
                <p:nvPr/>
              </p:nvSpPr>
              <p:spPr>
                <a:xfrm rot="20633081">
                  <a:off x="12106628" y="1224307"/>
                  <a:ext cx="64929" cy="10552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E8BA7E21-09CA-421E-BEDB-16B335BC3EDF}"/>
                    </a:ext>
                  </a:extLst>
                </p:cNvPr>
                <p:cNvSpPr/>
                <p:nvPr/>
              </p:nvSpPr>
              <p:spPr>
                <a:xfrm rot="19505308">
                  <a:off x="12382395" y="1087963"/>
                  <a:ext cx="47366" cy="14536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09AC2E4E-6D5A-4BDD-BC82-E0188066E24D}"/>
                    </a:ext>
                  </a:extLst>
                </p:cNvPr>
                <p:cNvSpPr/>
                <p:nvPr/>
              </p:nvSpPr>
              <p:spPr>
                <a:xfrm>
                  <a:off x="12417111" y="2056336"/>
                  <a:ext cx="962547" cy="362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11F8FB03-F143-42C2-9171-545C31CD01AF}"/>
                    </a:ext>
                  </a:extLst>
                </p:cNvPr>
                <p:cNvSpPr/>
                <p:nvPr/>
              </p:nvSpPr>
              <p:spPr>
                <a:xfrm rot="3295761" flipH="1">
                  <a:off x="11139455" y="771268"/>
                  <a:ext cx="36576" cy="20897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06B5A1F7-C299-4C14-A7B2-CA22041E4BBC}"/>
                    </a:ext>
                  </a:extLst>
                </p:cNvPr>
                <p:cNvSpPr/>
                <p:nvPr/>
              </p:nvSpPr>
              <p:spPr>
                <a:xfrm>
                  <a:off x="11766760" y="2239508"/>
                  <a:ext cx="521564" cy="758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Top Corners Rounded 74">
                  <a:extLst>
                    <a:ext uri="{FF2B5EF4-FFF2-40B4-BE49-F238E27FC236}">
                      <a16:creationId xmlns:a16="http://schemas.microsoft.com/office/drawing/2014/main" id="{C212ABD2-232E-445B-94DC-8AAD3164F0D8}"/>
                    </a:ext>
                  </a:extLst>
                </p:cNvPr>
                <p:cNvSpPr/>
                <p:nvPr/>
              </p:nvSpPr>
              <p:spPr>
                <a:xfrm>
                  <a:off x="11734846" y="4112596"/>
                  <a:ext cx="144264" cy="167956"/>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Top Corners Rounded 75">
                  <a:extLst>
                    <a:ext uri="{FF2B5EF4-FFF2-40B4-BE49-F238E27FC236}">
                      <a16:creationId xmlns:a16="http://schemas.microsoft.com/office/drawing/2014/main" id="{101030E8-6A32-4DB6-8AF7-F67AACAF7D34}"/>
                    </a:ext>
                  </a:extLst>
                </p:cNvPr>
                <p:cNvSpPr/>
                <p:nvPr/>
              </p:nvSpPr>
              <p:spPr>
                <a:xfrm>
                  <a:off x="12200132" y="4112596"/>
                  <a:ext cx="144264" cy="167956"/>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Top Corners Rounded 76">
                  <a:extLst>
                    <a:ext uri="{FF2B5EF4-FFF2-40B4-BE49-F238E27FC236}">
                      <a16:creationId xmlns:a16="http://schemas.microsoft.com/office/drawing/2014/main" id="{515A52AC-3596-43B3-B2DA-29F57B4000F5}"/>
                    </a:ext>
                  </a:extLst>
                </p:cNvPr>
                <p:cNvSpPr/>
                <p:nvPr/>
              </p:nvSpPr>
              <p:spPr>
                <a:xfrm>
                  <a:off x="12490568" y="4112596"/>
                  <a:ext cx="144264" cy="167956"/>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Top Corners Rounded 77">
                  <a:extLst>
                    <a:ext uri="{FF2B5EF4-FFF2-40B4-BE49-F238E27FC236}">
                      <a16:creationId xmlns:a16="http://schemas.microsoft.com/office/drawing/2014/main" id="{DEA5C9A6-B5EA-43B5-8CF9-9E1804C4A7EB}"/>
                    </a:ext>
                  </a:extLst>
                </p:cNvPr>
                <p:cNvSpPr/>
                <p:nvPr/>
              </p:nvSpPr>
              <p:spPr>
                <a:xfrm>
                  <a:off x="12994775" y="4112596"/>
                  <a:ext cx="144264" cy="167956"/>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6ED743A9-D5DA-4791-B3DA-BBA180E37B0A}"/>
                    </a:ext>
                  </a:extLst>
                </p:cNvPr>
                <p:cNvSpPr/>
                <p:nvPr/>
              </p:nvSpPr>
              <p:spPr>
                <a:xfrm rot="2465944">
                  <a:off x="12155656" y="2331293"/>
                  <a:ext cx="45720" cy="11753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FEF37C2D-ABB9-48A4-A8CA-9E3BC0D7D860}"/>
                    </a:ext>
                  </a:extLst>
                </p:cNvPr>
                <p:cNvSpPr/>
                <p:nvPr/>
              </p:nvSpPr>
              <p:spPr>
                <a:xfrm>
                  <a:off x="10326532" y="2433584"/>
                  <a:ext cx="45719" cy="4362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87CD0AD0-CF45-4D91-B588-492B2C164E80}"/>
                    </a:ext>
                  </a:extLst>
                </p:cNvPr>
                <p:cNvSpPr/>
                <p:nvPr/>
              </p:nvSpPr>
              <p:spPr>
                <a:xfrm flipV="1">
                  <a:off x="11921107" y="1202428"/>
                  <a:ext cx="164311" cy="618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Project Objectives</a:t>
            </a:r>
          </a:p>
        </p:txBody>
      </p:sp>
      <p:grpSp>
        <p:nvGrpSpPr>
          <p:cNvPr id="8" name="Group 7">
            <a:extLst>
              <a:ext uri="{FF2B5EF4-FFF2-40B4-BE49-F238E27FC236}">
                <a16:creationId xmlns:a16="http://schemas.microsoft.com/office/drawing/2014/main" id="{57F6128D-B1C7-4235-82DA-6F8D8E29A79E}"/>
              </a:ext>
            </a:extLst>
          </p:cNvPr>
          <p:cNvGrpSpPr/>
          <p:nvPr/>
        </p:nvGrpSpPr>
        <p:grpSpPr>
          <a:xfrm>
            <a:off x="4356674" y="2041916"/>
            <a:ext cx="3486149" cy="2833560"/>
            <a:chOff x="2676526" y="2041913"/>
            <a:chExt cx="3486148" cy="2833560"/>
          </a:xfrm>
        </p:grpSpPr>
        <p:grpSp>
          <p:nvGrpSpPr>
            <p:cNvPr id="9" name="Group 8">
              <a:extLst>
                <a:ext uri="{FF2B5EF4-FFF2-40B4-BE49-F238E27FC236}">
                  <a16:creationId xmlns:a16="http://schemas.microsoft.com/office/drawing/2014/main" id="{5D02857B-486B-41BF-9D57-0DAE58286108}"/>
                </a:ext>
              </a:extLst>
            </p:cNvPr>
            <p:cNvGrpSpPr/>
            <p:nvPr/>
          </p:nvGrpSpPr>
          <p:grpSpPr>
            <a:xfrm>
              <a:off x="2745022" y="2041913"/>
              <a:ext cx="3417652" cy="2755290"/>
              <a:chOff x="2745022" y="2041913"/>
              <a:chExt cx="3417652" cy="2755290"/>
            </a:xfrm>
            <a:solidFill>
              <a:srgbClr val="FAB117"/>
            </a:solidFill>
          </p:grpSpPr>
          <p:sp>
            <p:nvSpPr>
              <p:cNvPr id="11" name="Freeform 3">
                <a:extLst>
                  <a:ext uri="{FF2B5EF4-FFF2-40B4-BE49-F238E27FC236}">
                    <a16:creationId xmlns:a16="http://schemas.microsoft.com/office/drawing/2014/main" id="{9363527A-2790-48C7-BF47-4535FBB220EA}"/>
                  </a:ext>
                </a:extLst>
              </p:cNvPr>
              <p:cNvSpPr/>
              <p:nvPr/>
            </p:nvSpPr>
            <p:spPr>
              <a:xfrm>
                <a:off x="2901403" y="2041913"/>
                <a:ext cx="3261271" cy="1993269"/>
              </a:xfrm>
              <a:custGeom>
                <a:avLst/>
                <a:gdLst>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962025 w 3228975"/>
                  <a:gd name="connsiteY4" fmla="*/ 19050 h 1866900"/>
                  <a:gd name="connsiteX5" fmla="*/ 2105025 w 3228975"/>
                  <a:gd name="connsiteY5" fmla="*/ 9525 h 1866900"/>
                  <a:gd name="connsiteX6" fmla="*/ 3228975 w 3228975"/>
                  <a:gd name="connsiteY6" fmla="*/ 476250 h 1866900"/>
                  <a:gd name="connsiteX7" fmla="*/ 3219450 w 3228975"/>
                  <a:gd name="connsiteY7" fmla="*/ 1866900 h 1866900"/>
                  <a:gd name="connsiteX8" fmla="*/ 3086100 w 3228975"/>
                  <a:gd name="connsiteY8" fmla="*/ 1847850 h 1866900"/>
                  <a:gd name="connsiteX9" fmla="*/ 2095500 w 3228975"/>
                  <a:gd name="connsiteY9" fmla="*/ 771525 h 1866900"/>
                  <a:gd name="connsiteX10" fmla="*/ 1095375 w 3228975"/>
                  <a:gd name="connsiteY10" fmla="*/ 571500 h 1866900"/>
                  <a:gd name="connsiteX11" fmla="*/ 0 w 3228975"/>
                  <a:gd name="connsiteY11"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66775 w 3228975"/>
                  <a:gd name="connsiteY2" fmla="*/ 0 h 1866900"/>
                  <a:gd name="connsiteX3" fmla="*/ 2105025 w 3228975"/>
                  <a:gd name="connsiteY3" fmla="*/ 9525 h 1866900"/>
                  <a:gd name="connsiteX4" fmla="*/ 3228975 w 3228975"/>
                  <a:gd name="connsiteY4" fmla="*/ 476250 h 1866900"/>
                  <a:gd name="connsiteX5" fmla="*/ 3219450 w 3228975"/>
                  <a:gd name="connsiteY5" fmla="*/ 1866900 h 1866900"/>
                  <a:gd name="connsiteX6" fmla="*/ 3086100 w 3228975"/>
                  <a:gd name="connsiteY6" fmla="*/ 1847850 h 1866900"/>
                  <a:gd name="connsiteX7" fmla="*/ 2095500 w 3228975"/>
                  <a:gd name="connsiteY7" fmla="*/ 771525 h 1866900"/>
                  <a:gd name="connsiteX8" fmla="*/ 1095375 w 3228975"/>
                  <a:gd name="connsiteY8" fmla="*/ 571500 h 1866900"/>
                  <a:gd name="connsiteX9" fmla="*/ 0 w 3228975"/>
                  <a:gd name="connsiteY9" fmla="*/ 790575 h 1866900"/>
                  <a:gd name="connsiteX0" fmla="*/ 0 w 3228975"/>
                  <a:gd name="connsiteY0" fmla="*/ 790575 h 1866900"/>
                  <a:gd name="connsiteX1" fmla="*/ 0 w 3228975"/>
                  <a:gd name="connsiteY1" fmla="*/ 790575 h 1866900"/>
                  <a:gd name="connsiteX2" fmla="*/ 866775 w 3228975"/>
                  <a:gd name="connsiteY2" fmla="*/ 0 h 1866900"/>
                  <a:gd name="connsiteX3" fmla="*/ 2105025 w 3228975"/>
                  <a:gd name="connsiteY3" fmla="*/ 9525 h 1866900"/>
                  <a:gd name="connsiteX4" fmla="*/ 3228975 w 3228975"/>
                  <a:gd name="connsiteY4" fmla="*/ 476250 h 1866900"/>
                  <a:gd name="connsiteX5" fmla="*/ 3219450 w 3228975"/>
                  <a:gd name="connsiteY5" fmla="*/ 1866900 h 1866900"/>
                  <a:gd name="connsiteX6" fmla="*/ 3086100 w 3228975"/>
                  <a:gd name="connsiteY6" fmla="*/ 1847850 h 1866900"/>
                  <a:gd name="connsiteX7" fmla="*/ 2095500 w 3228975"/>
                  <a:gd name="connsiteY7" fmla="*/ 771525 h 1866900"/>
                  <a:gd name="connsiteX8" fmla="*/ 1095375 w 3228975"/>
                  <a:gd name="connsiteY8" fmla="*/ 571500 h 1866900"/>
                  <a:gd name="connsiteX9" fmla="*/ 0 w 3228975"/>
                  <a:gd name="connsiteY9" fmla="*/ 790575 h 1866900"/>
                  <a:gd name="connsiteX0" fmla="*/ 253889 w 3254264"/>
                  <a:gd name="connsiteY0" fmla="*/ 1143000 h 1866900"/>
                  <a:gd name="connsiteX1" fmla="*/ 25289 w 3254264"/>
                  <a:gd name="connsiteY1" fmla="*/ 790575 h 1866900"/>
                  <a:gd name="connsiteX2" fmla="*/ 892064 w 3254264"/>
                  <a:gd name="connsiteY2" fmla="*/ 0 h 1866900"/>
                  <a:gd name="connsiteX3" fmla="*/ 2130314 w 3254264"/>
                  <a:gd name="connsiteY3" fmla="*/ 9525 h 1866900"/>
                  <a:gd name="connsiteX4" fmla="*/ 3254264 w 3254264"/>
                  <a:gd name="connsiteY4" fmla="*/ 476250 h 1866900"/>
                  <a:gd name="connsiteX5" fmla="*/ 3244739 w 3254264"/>
                  <a:gd name="connsiteY5" fmla="*/ 1866900 h 1866900"/>
                  <a:gd name="connsiteX6" fmla="*/ 3111389 w 3254264"/>
                  <a:gd name="connsiteY6" fmla="*/ 1847850 h 1866900"/>
                  <a:gd name="connsiteX7" fmla="*/ 2120789 w 3254264"/>
                  <a:gd name="connsiteY7" fmla="*/ 771525 h 1866900"/>
                  <a:gd name="connsiteX8" fmla="*/ 1120664 w 3254264"/>
                  <a:gd name="connsiteY8" fmla="*/ 571500 h 1866900"/>
                  <a:gd name="connsiteX9" fmla="*/ 253889 w 3254264"/>
                  <a:gd name="connsiteY9" fmla="*/ 1143000 h 1866900"/>
                  <a:gd name="connsiteX0" fmla="*/ 1097065 w 3230665"/>
                  <a:gd name="connsiteY0" fmla="*/ 571500 h 1866900"/>
                  <a:gd name="connsiteX1" fmla="*/ 1690 w 3230665"/>
                  <a:gd name="connsiteY1" fmla="*/ 790575 h 1866900"/>
                  <a:gd name="connsiteX2" fmla="*/ 868465 w 3230665"/>
                  <a:gd name="connsiteY2" fmla="*/ 0 h 1866900"/>
                  <a:gd name="connsiteX3" fmla="*/ 2106715 w 3230665"/>
                  <a:gd name="connsiteY3" fmla="*/ 9525 h 1866900"/>
                  <a:gd name="connsiteX4" fmla="*/ 3230665 w 3230665"/>
                  <a:gd name="connsiteY4" fmla="*/ 476250 h 1866900"/>
                  <a:gd name="connsiteX5" fmla="*/ 3221140 w 3230665"/>
                  <a:gd name="connsiteY5" fmla="*/ 1866900 h 1866900"/>
                  <a:gd name="connsiteX6" fmla="*/ 3087790 w 3230665"/>
                  <a:gd name="connsiteY6" fmla="*/ 1847850 h 1866900"/>
                  <a:gd name="connsiteX7" fmla="*/ 2097190 w 3230665"/>
                  <a:gd name="connsiteY7" fmla="*/ 771525 h 1866900"/>
                  <a:gd name="connsiteX8" fmla="*/ 1097065 w 3230665"/>
                  <a:gd name="connsiteY8" fmla="*/ 571500 h 1866900"/>
                  <a:gd name="connsiteX0" fmla="*/ 1099783 w 3233383"/>
                  <a:gd name="connsiteY0" fmla="*/ 571500 h 1866900"/>
                  <a:gd name="connsiteX1" fmla="*/ 4408 w 3233383"/>
                  <a:gd name="connsiteY1" fmla="*/ 790575 h 1866900"/>
                  <a:gd name="connsiteX2" fmla="*/ 871183 w 3233383"/>
                  <a:gd name="connsiteY2" fmla="*/ 0 h 1866900"/>
                  <a:gd name="connsiteX3" fmla="*/ 2109433 w 3233383"/>
                  <a:gd name="connsiteY3" fmla="*/ 9525 h 1866900"/>
                  <a:gd name="connsiteX4" fmla="*/ 3233383 w 3233383"/>
                  <a:gd name="connsiteY4" fmla="*/ 476250 h 1866900"/>
                  <a:gd name="connsiteX5" fmla="*/ 3223858 w 3233383"/>
                  <a:gd name="connsiteY5" fmla="*/ 1866900 h 1866900"/>
                  <a:gd name="connsiteX6" fmla="*/ 3090508 w 3233383"/>
                  <a:gd name="connsiteY6" fmla="*/ 1847850 h 1866900"/>
                  <a:gd name="connsiteX7" fmla="*/ 2099908 w 3233383"/>
                  <a:gd name="connsiteY7" fmla="*/ 771525 h 1866900"/>
                  <a:gd name="connsiteX8" fmla="*/ 1099783 w 3233383"/>
                  <a:gd name="connsiteY8" fmla="*/ 571500 h 1866900"/>
                  <a:gd name="connsiteX0" fmla="*/ 1099783 w 3233383"/>
                  <a:gd name="connsiteY0" fmla="*/ 571500 h 1866900"/>
                  <a:gd name="connsiteX1" fmla="*/ 4408 w 3233383"/>
                  <a:gd name="connsiteY1" fmla="*/ 790575 h 1866900"/>
                  <a:gd name="connsiteX2" fmla="*/ 871183 w 3233383"/>
                  <a:gd name="connsiteY2" fmla="*/ 0 h 1866900"/>
                  <a:gd name="connsiteX3" fmla="*/ 2109433 w 3233383"/>
                  <a:gd name="connsiteY3" fmla="*/ 9525 h 1866900"/>
                  <a:gd name="connsiteX4" fmla="*/ 3233383 w 3233383"/>
                  <a:gd name="connsiteY4" fmla="*/ 476250 h 1866900"/>
                  <a:gd name="connsiteX5" fmla="*/ 3223858 w 3233383"/>
                  <a:gd name="connsiteY5" fmla="*/ 1866900 h 1866900"/>
                  <a:gd name="connsiteX6" fmla="*/ 3090508 w 3233383"/>
                  <a:gd name="connsiteY6" fmla="*/ 1847850 h 1866900"/>
                  <a:gd name="connsiteX7" fmla="*/ 2099908 w 3233383"/>
                  <a:gd name="connsiteY7" fmla="*/ 771525 h 1866900"/>
                  <a:gd name="connsiteX8" fmla="*/ 1099783 w 3233383"/>
                  <a:gd name="connsiteY8" fmla="*/ 571500 h 1866900"/>
                  <a:gd name="connsiteX0" fmla="*/ 1099427 w 3233027"/>
                  <a:gd name="connsiteY0" fmla="*/ 571500 h 1866900"/>
                  <a:gd name="connsiteX1" fmla="*/ 4052 w 3233027"/>
                  <a:gd name="connsiteY1" fmla="*/ 790575 h 1866900"/>
                  <a:gd name="connsiteX2" fmla="*/ 870827 w 3233027"/>
                  <a:gd name="connsiteY2" fmla="*/ 0 h 1866900"/>
                  <a:gd name="connsiteX3" fmla="*/ 2109077 w 3233027"/>
                  <a:gd name="connsiteY3" fmla="*/ 9525 h 1866900"/>
                  <a:gd name="connsiteX4" fmla="*/ 3233027 w 3233027"/>
                  <a:gd name="connsiteY4" fmla="*/ 476250 h 1866900"/>
                  <a:gd name="connsiteX5" fmla="*/ 3223502 w 3233027"/>
                  <a:gd name="connsiteY5" fmla="*/ 1866900 h 1866900"/>
                  <a:gd name="connsiteX6" fmla="*/ 3090152 w 3233027"/>
                  <a:gd name="connsiteY6" fmla="*/ 1847850 h 1866900"/>
                  <a:gd name="connsiteX7" fmla="*/ 2099552 w 3233027"/>
                  <a:gd name="connsiteY7" fmla="*/ 771525 h 1866900"/>
                  <a:gd name="connsiteX8" fmla="*/ 1099427 w 3233027"/>
                  <a:gd name="connsiteY8" fmla="*/ 571500 h 1866900"/>
                  <a:gd name="connsiteX0" fmla="*/ 1118366 w 3251966"/>
                  <a:gd name="connsiteY0" fmla="*/ 571500 h 1866900"/>
                  <a:gd name="connsiteX1" fmla="*/ 3941 w 3251966"/>
                  <a:gd name="connsiteY1" fmla="*/ 809625 h 1866900"/>
                  <a:gd name="connsiteX2" fmla="*/ 889766 w 3251966"/>
                  <a:gd name="connsiteY2" fmla="*/ 0 h 1866900"/>
                  <a:gd name="connsiteX3" fmla="*/ 2128016 w 3251966"/>
                  <a:gd name="connsiteY3" fmla="*/ 9525 h 1866900"/>
                  <a:gd name="connsiteX4" fmla="*/ 3251966 w 3251966"/>
                  <a:gd name="connsiteY4" fmla="*/ 476250 h 1866900"/>
                  <a:gd name="connsiteX5" fmla="*/ 3242441 w 3251966"/>
                  <a:gd name="connsiteY5" fmla="*/ 1866900 h 1866900"/>
                  <a:gd name="connsiteX6" fmla="*/ 3109091 w 3251966"/>
                  <a:gd name="connsiteY6" fmla="*/ 1847850 h 1866900"/>
                  <a:gd name="connsiteX7" fmla="*/ 2118491 w 3251966"/>
                  <a:gd name="connsiteY7" fmla="*/ 771525 h 1866900"/>
                  <a:gd name="connsiteX8" fmla="*/ 1118366 w 3251966"/>
                  <a:gd name="connsiteY8" fmla="*/ 571500 h 1866900"/>
                  <a:gd name="connsiteX0" fmla="*/ 1119025 w 3252625"/>
                  <a:gd name="connsiteY0" fmla="*/ 571500 h 1866900"/>
                  <a:gd name="connsiteX1" fmla="*/ 4600 w 3252625"/>
                  <a:gd name="connsiteY1" fmla="*/ 809625 h 1866900"/>
                  <a:gd name="connsiteX2" fmla="*/ 890425 w 3252625"/>
                  <a:gd name="connsiteY2" fmla="*/ 0 h 1866900"/>
                  <a:gd name="connsiteX3" fmla="*/ 2128675 w 3252625"/>
                  <a:gd name="connsiteY3" fmla="*/ 9525 h 1866900"/>
                  <a:gd name="connsiteX4" fmla="*/ 3252625 w 3252625"/>
                  <a:gd name="connsiteY4" fmla="*/ 476250 h 1866900"/>
                  <a:gd name="connsiteX5" fmla="*/ 3243100 w 3252625"/>
                  <a:gd name="connsiteY5" fmla="*/ 1866900 h 1866900"/>
                  <a:gd name="connsiteX6" fmla="*/ 3109750 w 3252625"/>
                  <a:gd name="connsiteY6" fmla="*/ 1847850 h 1866900"/>
                  <a:gd name="connsiteX7" fmla="*/ 2119150 w 3252625"/>
                  <a:gd name="connsiteY7" fmla="*/ 771525 h 1866900"/>
                  <a:gd name="connsiteX8" fmla="*/ 1119025 w 3252625"/>
                  <a:gd name="connsiteY8" fmla="*/ 571500 h 1866900"/>
                  <a:gd name="connsiteX0" fmla="*/ 1118146 w 3251746"/>
                  <a:gd name="connsiteY0" fmla="*/ 571500 h 1866900"/>
                  <a:gd name="connsiteX1" fmla="*/ 3721 w 3251746"/>
                  <a:gd name="connsiteY1" fmla="*/ 809625 h 1866900"/>
                  <a:gd name="connsiteX2" fmla="*/ 889546 w 3251746"/>
                  <a:gd name="connsiteY2" fmla="*/ 0 h 1866900"/>
                  <a:gd name="connsiteX3" fmla="*/ 2127796 w 3251746"/>
                  <a:gd name="connsiteY3" fmla="*/ 9525 h 1866900"/>
                  <a:gd name="connsiteX4" fmla="*/ 3251746 w 3251746"/>
                  <a:gd name="connsiteY4" fmla="*/ 476250 h 1866900"/>
                  <a:gd name="connsiteX5" fmla="*/ 3242221 w 3251746"/>
                  <a:gd name="connsiteY5" fmla="*/ 1866900 h 1866900"/>
                  <a:gd name="connsiteX6" fmla="*/ 3108871 w 3251746"/>
                  <a:gd name="connsiteY6" fmla="*/ 1847850 h 1866900"/>
                  <a:gd name="connsiteX7" fmla="*/ 2118271 w 3251746"/>
                  <a:gd name="connsiteY7" fmla="*/ 771525 h 1866900"/>
                  <a:gd name="connsiteX8" fmla="*/ 1118146 w 3251746"/>
                  <a:gd name="connsiteY8" fmla="*/ 571500 h 1866900"/>
                  <a:gd name="connsiteX0" fmla="*/ 1118146 w 3251746"/>
                  <a:gd name="connsiteY0" fmla="*/ 589645 h 1885045"/>
                  <a:gd name="connsiteX1" fmla="*/ 3721 w 3251746"/>
                  <a:gd name="connsiteY1" fmla="*/ 827770 h 1885045"/>
                  <a:gd name="connsiteX2" fmla="*/ 889546 w 3251746"/>
                  <a:gd name="connsiteY2" fmla="*/ 18145 h 1885045"/>
                  <a:gd name="connsiteX3" fmla="*/ 2127796 w 3251746"/>
                  <a:gd name="connsiteY3" fmla="*/ 27670 h 1885045"/>
                  <a:gd name="connsiteX4" fmla="*/ 3251746 w 3251746"/>
                  <a:gd name="connsiteY4" fmla="*/ 494395 h 1885045"/>
                  <a:gd name="connsiteX5" fmla="*/ 3242221 w 3251746"/>
                  <a:gd name="connsiteY5" fmla="*/ 1885045 h 1885045"/>
                  <a:gd name="connsiteX6" fmla="*/ 3108871 w 3251746"/>
                  <a:gd name="connsiteY6" fmla="*/ 1865995 h 1885045"/>
                  <a:gd name="connsiteX7" fmla="*/ 2118271 w 3251746"/>
                  <a:gd name="connsiteY7" fmla="*/ 789670 h 1885045"/>
                  <a:gd name="connsiteX8" fmla="*/ 1118146 w 3251746"/>
                  <a:gd name="connsiteY8" fmla="*/ 589645 h 1885045"/>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2994571 w 3251746"/>
                  <a:gd name="connsiteY6" fmla="*/ 1777612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2994571 w 3251746"/>
                  <a:gd name="connsiteY6" fmla="*/ 1777612 h 1901437"/>
                  <a:gd name="connsiteX7" fmla="*/ 2118271 w 3251746"/>
                  <a:gd name="connsiteY7" fmla="*/ 806062 h 1901437"/>
                  <a:gd name="connsiteX8" fmla="*/ 1118146 w 3251746"/>
                  <a:gd name="connsiteY8" fmla="*/ 606037 h 1901437"/>
                  <a:gd name="connsiteX0" fmla="*/ 1118146 w 3251746"/>
                  <a:gd name="connsiteY0" fmla="*/ 606037 h 1921976"/>
                  <a:gd name="connsiteX1" fmla="*/ 3721 w 3251746"/>
                  <a:gd name="connsiteY1" fmla="*/ 844162 h 1921976"/>
                  <a:gd name="connsiteX2" fmla="*/ 889546 w 3251746"/>
                  <a:gd name="connsiteY2" fmla="*/ 34537 h 1921976"/>
                  <a:gd name="connsiteX3" fmla="*/ 2127796 w 3251746"/>
                  <a:gd name="connsiteY3" fmla="*/ 44062 h 1921976"/>
                  <a:gd name="connsiteX4" fmla="*/ 3251746 w 3251746"/>
                  <a:gd name="connsiteY4" fmla="*/ 510787 h 1921976"/>
                  <a:gd name="connsiteX5" fmla="*/ 3242221 w 3251746"/>
                  <a:gd name="connsiteY5" fmla="*/ 1901437 h 1921976"/>
                  <a:gd name="connsiteX6" fmla="*/ 2994571 w 3251746"/>
                  <a:gd name="connsiteY6" fmla="*/ 1777612 h 1921976"/>
                  <a:gd name="connsiteX7" fmla="*/ 2118271 w 3251746"/>
                  <a:gd name="connsiteY7" fmla="*/ 806062 h 1921976"/>
                  <a:gd name="connsiteX8" fmla="*/ 1118146 w 3251746"/>
                  <a:gd name="connsiteY8" fmla="*/ 606037 h 1921976"/>
                  <a:gd name="connsiteX0" fmla="*/ 1118146 w 3242221"/>
                  <a:gd name="connsiteY0" fmla="*/ 606037 h 1921976"/>
                  <a:gd name="connsiteX1" fmla="*/ 3721 w 3242221"/>
                  <a:gd name="connsiteY1" fmla="*/ 844162 h 1921976"/>
                  <a:gd name="connsiteX2" fmla="*/ 889546 w 3242221"/>
                  <a:gd name="connsiteY2" fmla="*/ 34537 h 1921976"/>
                  <a:gd name="connsiteX3" fmla="*/ 2127796 w 3242221"/>
                  <a:gd name="connsiteY3" fmla="*/ 44062 h 1921976"/>
                  <a:gd name="connsiteX4" fmla="*/ 3242221 w 3242221"/>
                  <a:gd name="connsiteY4" fmla="*/ 615562 h 1921976"/>
                  <a:gd name="connsiteX5" fmla="*/ 3242221 w 3242221"/>
                  <a:gd name="connsiteY5" fmla="*/ 1901437 h 1921976"/>
                  <a:gd name="connsiteX6" fmla="*/ 2994571 w 3242221"/>
                  <a:gd name="connsiteY6" fmla="*/ 1777612 h 1921976"/>
                  <a:gd name="connsiteX7" fmla="*/ 2118271 w 3242221"/>
                  <a:gd name="connsiteY7" fmla="*/ 806062 h 1921976"/>
                  <a:gd name="connsiteX8" fmla="*/ 1118146 w 3242221"/>
                  <a:gd name="connsiteY8" fmla="*/ 606037 h 1921976"/>
                  <a:gd name="connsiteX0" fmla="*/ 1118146 w 3242221"/>
                  <a:gd name="connsiteY0" fmla="*/ 606037 h 1921976"/>
                  <a:gd name="connsiteX1" fmla="*/ 3721 w 3242221"/>
                  <a:gd name="connsiteY1" fmla="*/ 844162 h 1921976"/>
                  <a:gd name="connsiteX2" fmla="*/ 889546 w 3242221"/>
                  <a:gd name="connsiteY2" fmla="*/ 34537 h 1921976"/>
                  <a:gd name="connsiteX3" fmla="*/ 2127796 w 3242221"/>
                  <a:gd name="connsiteY3" fmla="*/ 44062 h 1921976"/>
                  <a:gd name="connsiteX4" fmla="*/ 3242221 w 3242221"/>
                  <a:gd name="connsiteY4" fmla="*/ 615562 h 1921976"/>
                  <a:gd name="connsiteX5" fmla="*/ 3242221 w 3242221"/>
                  <a:gd name="connsiteY5" fmla="*/ 1901437 h 1921976"/>
                  <a:gd name="connsiteX6" fmla="*/ 2994571 w 3242221"/>
                  <a:gd name="connsiteY6" fmla="*/ 1777612 h 1921976"/>
                  <a:gd name="connsiteX7" fmla="*/ 2118271 w 3242221"/>
                  <a:gd name="connsiteY7" fmla="*/ 806062 h 1921976"/>
                  <a:gd name="connsiteX8" fmla="*/ 1118146 w 3242221"/>
                  <a:gd name="connsiteY8" fmla="*/ 606037 h 1921976"/>
                  <a:gd name="connsiteX0" fmla="*/ 1118146 w 3261271"/>
                  <a:gd name="connsiteY0" fmla="*/ 606037 h 1993269"/>
                  <a:gd name="connsiteX1" fmla="*/ 3721 w 3261271"/>
                  <a:gd name="connsiteY1" fmla="*/ 844162 h 1993269"/>
                  <a:gd name="connsiteX2" fmla="*/ 889546 w 3261271"/>
                  <a:gd name="connsiteY2" fmla="*/ 34537 h 1993269"/>
                  <a:gd name="connsiteX3" fmla="*/ 2127796 w 3261271"/>
                  <a:gd name="connsiteY3" fmla="*/ 44062 h 1993269"/>
                  <a:gd name="connsiteX4" fmla="*/ 3242221 w 3261271"/>
                  <a:gd name="connsiteY4" fmla="*/ 615562 h 1993269"/>
                  <a:gd name="connsiteX5" fmla="*/ 3261271 w 3261271"/>
                  <a:gd name="connsiteY5" fmla="*/ 1987162 h 1993269"/>
                  <a:gd name="connsiteX6" fmla="*/ 2994571 w 3261271"/>
                  <a:gd name="connsiteY6" fmla="*/ 1777612 h 1993269"/>
                  <a:gd name="connsiteX7" fmla="*/ 2118271 w 3261271"/>
                  <a:gd name="connsiteY7" fmla="*/ 806062 h 1993269"/>
                  <a:gd name="connsiteX8" fmla="*/ 1118146 w 3261271"/>
                  <a:gd name="connsiteY8" fmla="*/ 606037 h 199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1271" h="1993269">
                    <a:moveTo>
                      <a:pt x="1118146" y="606037"/>
                    </a:moveTo>
                    <a:cubicBezTo>
                      <a:pt x="816521" y="761612"/>
                      <a:pt x="308521" y="1206112"/>
                      <a:pt x="3721" y="844162"/>
                    </a:cubicBezTo>
                    <a:cubicBezTo>
                      <a:pt x="-62359" y="765692"/>
                      <a:pt x="772071" y="98037"/>
                      <a:pt x="889546" y="34537"/>
                    </a:cubicBezTo>
                    <a:cubicBezTo>
                      <a:pt x="1007021" y="-9913"/>
                      <a:pt x="2000796" y="-16263"/>
                      <a:pt x="2127796" y="44062"/>
                    </a:cubicBezTo>
                    <a:cubicBezTo>
                      <a:pt x="2616746" y="180587"/>
                      <a:pt x="2915196" y="345687"/>
                      <a:pt x="3242221" y="615562"/>
                    </a:cubicBezTo>
                    <a:lnTo>
                      <a:pt x="3261271" y="1987162"/>
                    </a:lnTo>
                    <a:cubicBezTo>
                      <a:pt x="3159671" y="2012562"/>
                      <a:pt x="3134271" y="1961762"/>
                      <a:pt x="2994571" y="1777612"/>
                    </a:cubicBezTo>
                    <a:cubicBezTo>
                      <a:pt x="2616746" y="1444237"/>
                      <a:pt x="2343696" y="1148962"/>
                      <a:pt x="2118271" y="806062"/>
                    </a:cubicBezTo>
                    <a:cubicBezTo>
                      <a:pt x="1756321" y="777487"/>
                      <a:pt x="1432471" y="720337"/>
                      <a:pt x="1118146" y="60603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2" name="Rounded Rectangle 4">
                <a:extLst>
                  <a:ext uri="{FF2B5EF4-FFF2-40B4-BE49-F238E27FC236}">
                    <a16:creationId xmlns:a16="http://schemas.microsoft.com/office/drawing/2014/main" id="{F8FDACB9-8173-4362-8ECB-AD6840FFB24E}"/>
                  </a:ext>
                </a:extLst>
              </p:cNvPr>
              <p:cNvSpPr/>
              <p:nvPr/>
            </p:nvSpPr>
            <p:spPr>
              <a:xfrm rot="2002203">
                <a:off x="2745022" y="3807001"/>
                <a:ext cx="339508" cy="61214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 name="Rounded Rectangle 11">
                <a:extLst>
                  <a:ext uri="{FF2B5EF4-FFF2-40B4-BE49-F238E27FC236}">
                    <a16:creationId xmlns:a16="http://schemas.microsoft.com/office/drawing/2014/main" id="{87ED4616-C5EA-42A9-85B5-3AAFADA121F7}"/>
                  </a:ext>
                </a:extLst>
              </p:cNvPr>
              <p:cNvSpPr/>
              <p:nvPr/>
            </p:nvSpPr>
            <p:spPr>
              <a:xfrm rot="2002203">
                <a:off x="3276558" y="3627997"/>
                <a:ext cx="339508" cy="93469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 name="Rounded Rectangle 12">
                <a:extLst>
                  <a:ext uri="{FF2B5EF4-FFF2-40B4-BE49-F238E27FC236}">
                    <a16:creationId xmlns:a16="http://schemas.microsoft.com/office/drawing/2014/main" id="{DB7A9719-ABE8-4407-90FA-10DB8296FE32}"/>
                  </a:ext>
                </a:extLst>
              </p:cNvPr>
              <p:cNvSpPr/>
              <p:nvPr/>
            </p:nvSpPr>
            <p:spPr>
              <a:xfrm rot="2002203">
                <a:off x="3656813" y="3935485"/>
                <a:ext cx="339508" cy="72431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 name="Rounded Rectangle 13">
                <a:extLst>
                  <a:ext uri="{FF2B5EF4-FFF2-40B4-BE49-F238E27FC236}">
                    <a16:creationId xmlns:a16="http://schemas.microsoft.com/office/drawing/2014/main" id="{19582749-1D17-4C8D-A4F3-C675D5777180}"/>
                  </a:ext>
                </a:extLst>
              </p:cNvPr>
              <p:cNvSpPr/>
              <p:nvPr/>
            </p:nvSpPr>
            <p:spPr>
              <a:xfrm rot="2002203">
                <a:off x="4082895" y="4229792"/>
                <a:ext cx="339508" cy="56741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0" name="Freeform 14">
              <a:extLst>
                <a:ext uri="{FF2B5EF4-FFF2-40B4-BE49-F238E27FC236}">
                  <a16:creationId xmlns:a16="http://schemas.microsoft.com/office/drawing/2014/main" id="{B75B0455-6CF1-41FC-85FC-8A767F72721B}"/>
                </a:ext>
              </a:extLst>
            </p:cNvPr>
            <p:cNvSpPr/>
            <p:nvPr/>
          </p:nvSpPr>
          <p:spPr>
            <a:xfrm>
              <a:off x="2676526" y="2590800"/>
              <a:ext cx="3152217" cy="2284673"/>
            </a:xfrm>
            <a:custGeom>
              <a:avLst/>
              <a:gdLst>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71650 w 3152217"/>
                <a:gd name="connsiteY26" fmla="*/ 2057400 h 2217998"/>
                <a:gd name="connsiteX27" fmla="*/ 1798691 w 3152217"/>
                <a:gd name="connsiteY27" fmla="*/ 2010144 h 2217998"/>
                <a:gd name="connsiteX28" fmla="*/ 1775643 w 3152217"/>
                <a:gd name="connsiteY28" fmla="*/ 1987096 h 2217998"/>
                <a:gd name="connsiteX29" fmla="*/ 1848068 w 3152217"/>
                <a:gd name="connsiteY29" fmla="*/ 1914670 h 2217998"/>
                <a:gd name="connsiteX30" fmla="*/ 1533525 w 3152217"/>
                <a:gd name="connsiteY30" fmla="*/ 1485900 h 2217998"/>
                <a:gd name="connsiteX31" fmla="*/ 1219200 w 3152217"/>
                <a:gd name="connsiteY31" fmla="*/ 1181100 h 2217998"/>
                <a:gd name="connsiteX32" fmla="*/ 571500 w 3152217"/>
                <a:gd name="connsiteY32" fmla="*/ 1295400 h 2217998"/>
                <a:gd name="connsiteX33" fmla="*/ 0 w 3152217"/>
                <a:gd name="connsiteY33" fmla="*/ 1266825 h 2217998"/>
                <a:gd name="connsiteX34" fmla="*/ 9525 w 3152217"/>
                <a:gd name="connsiteY34" fmla="*/ 28575 h 2217998"/>
                <a:gd name="connsiteX35" fmla="*/ 323850 w 3152217"/>
                <a:gd name="connsiteY35"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71650 w 3152217"/>
                <a:gd name="connsiteY26" fmla="*/ 2057400 h 2217998"/>
                <a:gd name="connsiteX27" fmla="*/ 1798691 w 3152217"/>
                <a:gd name="connsiteY27" fmla="*/ 2010144 h 2217998"/>
                <a:gd name="connsiteX28" fmla="*/ 1775643 w 3152217"/>
                <a:gd name="connsiteY28" fmla="*/ 1987096 h 2217998"/>
                <a:gd name="connsiteX29" fmla="*/ 1848068 w 3152217"/>
                <a:gd name="connsiteY29" fmla="*/ 1914670 h 2217998"/>
                <a:gd name="connsiteX30" fmla="*/ 1533525 w 3152217"/>
                <a:gd name="connsiteY30" fmla="*/ 1485900 h 2217998"/>
                <a:gd name="connsiteX31" fmla="*/ 1219200 w 3152217"/>
                <a:gd name="connsiteY31" fmla="*/ 1181100 h 2217998"/>
                <a:gd name="connsiteX32" fmla="*/ 571500 w 3152217"/>
                <a:gd name="connsiteY32" fmla="*/ 1295400 h 2217998"/>
                <a:gd name="connsiteX33" fmla="*/ 0 w 3152217"/>
                <a:gd name="connsiteY33" fmla="*/ 1266825 h 2217998"/>
                <a:gd name="connsiteX34" fmla="*/ 9525 w 3152217"/>
                <a:gd name="connsiteY34" fmla="*/ 28575 h 2217998"/>
                <a:gd name="connsiteX35" fmla="*/ 323850 w 3152217"/>
                <a:gd name="connsiteY35"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98691 w 3152217"/>
                <a:gd name="connsiteY26" fmla="*/ 2010144 h 2217998"/>
                <a:gd name="connsiteX27" fmla="*/ 1775643 w 3152217"/>
                <a:gd name="connsiteY27" fmla="*/ 1987096 h 2217998"/>
                <a:gd name="connsiteX28" fmla="*/ 1848068 w 3152217"/>
                <a:gd name="connsiteY28" fmla="*/ 1914670 h 2217998"/>
                <a:gd name="connsiteX29" fmla="*/ 1533525 w 3152217"/>
                <a:gd name="connsiteY29" fmla="*/ 1485900 h 2217998"/>
                <a:gd name="connsiteX30" fmla="*/ 1219200 w 3152217"/>
                <a:gd name="connsiteY30" fmla="*/ 1181100 h 2217998"/>
                <a:gd name="connsiteX31" fmla="*/ 571500 w 3152217"/>
                <a:gd name="connsiteY31" fmla="*/ 1295400 h 2217998"/>
                <a:gd name="connsiteX32" fmla="*/ 0 w 3152217"/>
                <a:gd name="connsiteY32" fmla="*/ 1266825 h 2217998"/>
                <a:gd name="connsiteX33" fmla="*/ 9525 w 3152217"/>
                <a:gd name="connsiteY33" fmla="*/ 28575 h 2217998"/>
                <a:gd name="connsiteX34" fmla="*/ 323850 w 3152217"/>
                <a:gd name="connsiteY34"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798691 w 3152217"/>
                <a:gd name="connsiteY25" fmla="*/ 2010144 h 2217998"/>
                <a:gd name="connsiteX26" fmla="*/ 1775643 w 3152217"/>
                <a:gd name="connsiteY26" fmla="*/ 1987096 h 2217998"/>
                <a:gd name="connsiteX27" fmla="*/ 1848068 w 3152217"/>
                <a:gd name="connsiteY27" fmla="*/ 1914670 h 2217998"/>
                <a:gd name="connsiteX28" fmla="*/ 1533525 w 3152217"/>
                <a:gd name="connsiteY28" fmla="*/ 1485900 h 2217998"/>
                <a:gd name="connsiteX29" fmla="*/ 1219200 w 3152217"/>
                <a:gd name="connsiteY29" fmla="*/ 1181100 h 2217998"/>
                <a:gd name="connsiteX30" fmla="*/ 571500 w 3152217"/>
                <a:gd name="connsiteY30" fmla="*/ 1295400 h 2217998"/>
                <a:gd name="connsiteX31" fmla="*/ 0 w 3152217"/>
                <a:gd name="connsiteY31" fmla="*/ 1266825 h 2217998"/>
                <a:gd name="connsiteX32" fmla="*/ 9525 w 3152217"/>
                <a:gd name="connsiteY32" fmla="*/ 28575 h 2217998"/>
                <a:gd name="connsiteX33" fmla="*/ 323850 w 3152217"/>
                <a:gd name="connsiteY33"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798691 w 3152217"/>
                <a:gd name="connsiteY25" fmla="*/ 2010144 h 2217998"/>
                <a:gd name="connsiteX26" fmla="*/ 1775643 w 3152217"/>
                <a:gd name="connsiteY26" fmla="*/ 1987096 h 2217998"/>
                <a:gd name="connsiteX27" fmla="*/ 1848068 w 3152217"/>
                <a:gd name="connsiteY27" fmla="*/ 1914670 h 2217998"/>
                <a:gd name="connsiteX28" fmla="*/ 1533525 w 3152217"/>
                <a:gd name="connsiteY28" fmla="*/ 1485900 h 2217998"/>
                <a:gd name="connsiteX29" fmla="*/ 1219200 w 3152217"/>
                <a:gd name="connsiteY29" fmla="*/ 1181100 h 2217998"/>
                <a:gd name="connsiteX30" fmla="*/ 571500 w 3152217"/>
                <a:gd name="connsiteY30" fmla="*/ 1295400 h 2217998"/>
                <a:gd name="connsiteX31" fmla="*/ 0 w 3152217"/>
                <a:gd name="connsiteY31" fmla="*/ 1266825 h 2217998"/>
                <a:gd name="connsiteX32" fmla="*/ 9525 w 3152217"/>
                <a:gd name="connsiteY32" fmla="*/ 28575 h 2217998"/>
                <a:gd name="connsiteX33" fmla="*/ 323850 w 3152217"/>
                <a:gd name="connsiteY33"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467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1865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1865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314575 w 3152217"/>
                <a:gd name="connsiteY3" fmla="*/ 285750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314575 w 3152217"/>
                <a:gd name="connsiteY3" fmla="*/ 285750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61950 w 3152217"/>
                <a:gd name="connsiteY0" fmla="*/ 0 h 2256098"/>
                <a:gd name="connsiteX1" fmla="*/ 95250 w 3152217"/>
                <a:gd name="connsiteY1" fmla="*/ 247650 h 2256098"/>
                <a:gd name="connsiteX2" fmla="*/ 1352550 w 3152217"/>
                <a:gd name="connsiteY2" fmla="*/ 123825 h 2256098"/>
                <a:gd name="connsiteX3" fmla="*/ 2314575 w 3152217"/>
                <a:gd name="connsiteY3" fmla="*/ 323850 h 2256098"/>
                <a:gd name="connsiteX4" fmla="*/ 2724150 w 3152217"/>
                <a:gd name="connsiteY4" fmla="*/ 819150 h 2256098"/>
                <a:gd name="connsiteX5" fmla="*/ 3152217 w 3152217"/>
                <a:gd name="connsiteY5" fmla="*/ 1255785 h 2256098"/>
                <a:gd name="connsiteX6" fmla="*/ 3152217 w 3152217"/>
                <a:gd name="connsiteY6" fmla="*/ 1468002 h 2256098"/>
                <a:gd name="connsiteX7" fmla="*/ 2940000 w 3152217"/>
                <a:gd name="connsiteY7" fmla="*/ 1468002 h 2256098"/>
                <a:gd name="connsiteX8" fmla="*/ 2539107 w 3152217"/>
                <a:gd name="connsiteY8" fmla="*/ 1067108 h 2256098"/>
                <a:gd name="connsiteX9" fmla="*/ 2474399 w 3152217"/>
                <a:gd name="connsiteY9" fmla="*/ 1153817 h 2256098"/>
                <a:gd name="connsiteX10" fmla="*/ 2907621 w 3152217"/>
                <a:gd name="connsiteY10" fmla="*/ 1587040 h 2256098"/>
                <a:gd name="connsiteX11" fmla="*/ 2907621 w 3152217"/>
                <a:gd name="connsiteY11" fmla="*/ 1799257 h 2256098"/>
                <a:gd name="connsiteX12" fmla="*/ 2695404 w 3152217"/>
                <a:gd name="connsiteY12" fmla="*/ 1799257 h 2256098"/>
                <a:gd name="connsiteX13" fmla="*/ 2293017 w 3152217"/>
                <a:gd name="connsiteY13" fmla="*/ 1396869 h 2256098"/>
                <a:gd name="connsiteX14" fmla="*/ 2228234 w 3152217"/>
                <a:gd name="connsiteY14" fmla="*/ 1483678 h 2256098"/>
                <a:gd name="connsiteX15" fmla="*/ 2648161 w 3152217"/>
                <a:gd name="connsiteY15" fmla="*/ 1903605 h 2256098"/>
                <a:gd name="connsiteX16" fmla="*/ 2648161 w 3152217"/>
                <a:gd name="connsiteY16" fmla="*/ 2115822 h 2256098"/>
                <a:gd name="connsiteX17" fmla="*/ 2435944 w 3152217"/>
                <a:gd name="connsiteY17" fmla="*/ 2115822 h 2256098"/>
                <a:gd name="connsiteX18" fmla="*/ 2046853 w 3152217"/>
                <a:gd name="connsiteY18" fmla="*/ 1726729 h 2256098"/>
                <a:gd name="connsiteX19" fmla="*/ 1987859 w 3152217"/>
                <a:gd name="connsiteY19" fmla="*/ 1812979 h 2256098"/>
                <a:gd name="connsiteX20" fmla="*/ 2218760 w 3152217"/>
                <a:gd name="connsiteY20" fmla="*/ 2043881 h 2256098"/>
                <a:gd name="connsiteX21" fmla="*/ 2218760 w 3152217"/>
                <a:gd name="connsiteY21" fmla="*/ 2256098 h 2256098"/>
                <a:gd name="connsiteX22" fmla="*/ 2006543 w 3152217"/>
                <a:gd name="connsiteY22" fmla="*/ 2256098 h 2256098"/>
                <a:gd name="connsiteX23" fmla="*/ 1798691 w 3152217"/>
                <a:gd name="connsiteY23" fmla="*/ 2048244 h 2256098"/>
                <a:gd name="connsiteX24" fmla="*/ 1775643 w 3152217"/>
                <a:gd name="connsiteY24" fmla="*/ 2025196 h 2256098"/>
                <a:gd name="connsiteX25" fmla="*/ 1842458 w 3152217"/>
                <a:gd name="connsiteY25" fmla="*/ 1935940 h 2256098"/>
                <a:gd name="connsiteX26" fmla="*/ 1533525 w 3152217"/>
                <a:gd name="connsiteY26" fmla="*/ 1524000 h 2256098"/>
                <a:gd name="connsiteX27" fmla="*/ 1219200 w 3152217"/>
                <a:gd name="connsiteY27" fmla="*/ 1219200 h 2256098"/>
                <a:gd name="connsiteX28" fmla="*/ 571500 w 3152217"/>
                <a:gd name="connsiteY28" fmla="*/ 1333500 h 2256098"/>
                <a:gd name="connsiteX29" fmla="*/ 0 w 3152217"/>
                <a:gd name="connsiteY29" fmla="*/ 1304925 h 2256098"/>
                <a:gd name="connsiteX30" fmla="*/ 9525 w 3152217"/>
                <a:gd name="connsiteY30" fmla="*/ 66675 h 2256098"/>
                <a:gd name="connsiteX31" fmla="*/ 361950 w 3152217"/>
                <a:gd name="connsiteY31" fmla="*/ 0 h 2256098"/>
                <a:gd name="connsiteX0" fmla="*/ 361950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61950 w 3152217"/>
                <a:gd name="connsiteY31" fmla="*/ 9525 h 2265623"/>
                <a:gd name="connsiteX0" fmla="*/ 40957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409575 w 3152217"/>
                <a:gd name="connsiteY31" fmla="*/ 9525 h 2265623"/>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390525 w 3152217"/>
                <a:gd name="connsiteY0" fmla="*/ 24506 h 2280604"/>
                <a:gd name="connsiteX1" fmla="*/ 95250 w 3152217"/>
                <a:gd name="connsiteY1" fmla="*/ 272156 h 2280604"/>
                <a:gd name="connsiteX2" fmla="*/ 1352550 w 3152217"/>
                <a:gd name="connsiteY2" fmla="*/ 148331 h 2280604"/>
                <a:gd name="connsiteX3" fmla="*/ 2314575 w 3152217"/>
                <a:gd name="connsiteY3" fmla="*/ 348356 h 2280604"/>
                <a:gd name="connsiteX4" fmla="*/ 2724150 w 3152217"/>
                <a:gd name="connsiteY4" fmla="*/ 843656 h 2280604"/>
                <a:gd name="connsiteX5" fmla="*/ 3152217 w 3152217"/>
                <a:gd name="connsiteY5" fmla="*/ 1280291 h 2280604"/>
                <a:gd name="connsiteX6" fmla="*/ 3152217 w 3152217"/>
                <a:gd name="connsiteY6" fmla="*/ 1492508 h 2280604"/>
                <a:gd name="connsiteX7" fmla="*/ 2940000 w 3152217"/>
                <a:gd name="connsiteY7" fmla="*/ 1492508 h 2280604"/>
                <a:gd name="connsiteX8" fmla="*/ 2539107 w 3152217"/>
                <a:gd name="connsiteY8" fmla="*/ 1091614 h 2280604"/>
                <a:gd name="connsiteX9" fmla="*/ 2474399 w 3152217"/>
                <a:gd name="connsiteY9" fmla="*/ 1178323 h 2280604"/>
                <a:gd name="connsiteX10" fmla="*/ 2907621 w 3152217"/>
                <a:gd name="connsiteY10" fmla="*/ 1611546 h 2280604"/>
                <a:gd name="connsiteX11" fmla="*/ 2907621 w 3152217"/>
                <a:gd name="connsiteY11" fmla="*/ 1823763 h 2280604"/>
                <a:gd name="connsiteX12" fmla="*/ 2695404 w 3152217"/>
                <a:gd name="connsiteY12" fmla="*/ 1823763 h 2280604"/>
                <a:gd name="connsiteX13" fmla="*/ 2293017 w 3152217"/>
                <a:gd name="connsiteY13" fmla="*/ 1421375 h 2280604"/>
                <a:gd name="connsiteX14" fmla="*/ 2228234 w 3152217"/>
                <a:gd name="connsiteY14" fmla="*/ 1508184 h 2280604"/>
                <a:gd name="connsiteX15" fmla="*/ 2648161 w 3152217"/>
                <a:gd name="connsiteY15" fmla="*/ 1928111 h 2280604"/>
                <a:gd name="connsiteX16" fmla="*/ 2648161 w 3152217"/>
                <a:gd name="connsiteY16" fmla="*/ 2140328 h 2280604"/>
                <a:gd name="connsiteX17" fmla="*/ 2435944 w 3152217"/>
                <a:gd name="connsiteY17" fmla="*/ 2140328 h 2280604"/>
                <a:gd name="connsiteX18" fmla="*/ 2046853 w 3152217"/>
                <a:gd name="connsiteY18" fmla="*/ 1751235 h 2280604"/>
                <a:gd name="connsiteX19" fmla="*/ 1987859 w 3152217"/>
                <a:gd name="connsiteY19" fmla="*/ 1837485 h 2280604"/>
                <a:gd name="connsiteX20" fmla="*/ 2218760 w 3152217"/>
                <a:gd name="connsiteY20" fmla="*/ 2068387 h 2280604"/>
                <a:gd name="connsiteX21" fmla="*/ 2218760 w 3152217"/>
                <a:gd name="connsiteY21" fmla="*/ 2280604 h 2280604"/>
                <a:gd name="connsiteX22" fmla="*/ 2006543 w 3152217"/>
                <a:gd name="connsiteY22" fmla="*/ 2280604 h 2280604"/>
                <a:gd name="connsiteX23" fmla="*/ 1798691 w 3152217"/>
                <a:gd name="connsiteY23" fmla="*/ 2072750 h 2280604"/>
                <a:gd name="connsiteX24" fmla="*/ 1775643 w 3152217"/>
                <a:gd name="connsiteY24" fmla="*/ 2049702 h 2280604"/>
                <a:gd name="connsiteX25" fmla="*/ 1842458 w 3152217"/>
                <a:gd name="connsiteY25" fmla="*/ 1960446 h 2280604"/>
                <a:gd name="connsiteX26" fmla="*/ 1533525 w 3152217"/>
                <a:gd name="connsiteY26" fmla="*/ 1548506 h 2280604"/>
                <a:gd name="connsiteX27" fmla="*/ 1219200 w 3152217"/>
                <a:gd name="connsiteY27" fmla="*/ 1243706 h 2280604"/>
                <a:gd name="connsiteX28" fmla="*/ 571500 w 3152217"/>
                <a:gd name="connsiteY28" fmla="*/ 1358006 h 2280604"/>
                <a:gd name="connsiteX29" fmla="*/ 0 w 3152217"/>
                <a:gd name="connsiteY29" fmla="*/ 1329431 h 2280604"/>
                <a:gd name="connsiteX30" fmla="*/ 0 w 3152217"/>
                <a:gd name="connsiteY30" fmla="*/ 14981 h 2280604"/>
                <a:gd name="connsiteX31" fmla="*/ 390525 w 3152217"/>
                <a:gd name="connsiteY31" fmla="*/ 24506 h 2280604"/>
                <a:gd name="connsiteX0" fmla="*/ 390525 w 3152217"/>
                <a:gd name="connsiteY0" fmla="*/ 33386 h 2289484"/>
                <a:gd name="connsiteX1" fmla="*/ 95250 w 3152217"/>
                <a:gd name="connsiteY1" fmla="*/ 281036 h 2289484"/>
                <a:gd name="connsiteX2" fmla="*/ 1352550 w 3152217"/>
                <a:gd name="connsiteY2" fmla="*/ 157211 h 2289484"/>
                <a:gd name="connsiteX3" fmla="*/ 2314575 w 3152217"/>
                <a:gd name="connsiteY3" fmla="*/ 357236 h 2289484"/>
                <a:gd name="connsiteX4" fmla="*/ 2724150 w 3152217"/>
                <a:gd name="connsiteY4" fmla="*/ 852536 h 2289484"/>
                <a:gd name="connsiteX5" fmla="*/ 3152217 w 3152217"/>
                <a:gd name="connsiteY5" fmla="*/ 1289171 h 2289484"/>
                <a:gd name="connsiteX6" fmla="*/ 3152217 w 3152217"/>
                <a:gd name="connsiteY6" fmla="*/ 1501388 h 2289484"/>
                <a:gd name="connsiteX7" fmla="*/ 2940000 w 3152217"/>
                <a:gd name="connsiteY7" fmla="*/ 1501388 h 2289484"/>
                <a:gd name="connsiteX8" fmla="*/ 2539107 w 3152217"/>
                <a:gd name="connsiteY8" fmla="*/ 1100494 h 2289484"/>
                <a:gd name="connsiteX9" fmla="*/ 2474399 w 3152217"/>
                <a:gd name="connsiteY9" fmla="*/ 1187203 h 2289484"/>
                <a:gd name="connsiteX10" fmla="*/ 2907621 w 3152217"/>
                <a:gd name="connsiteY10" fmla="*/ 1620426 h 2289484"/>
                <a:gd name="connsiteX11" fmla="*/ 2907621 w 3152217"/>
                <a:gd name="connsiteY11" fmla="*/ 1832643 h 2289484"/>
                <a:gd name="connsiteX12" fmla="*/ 2695404 w 3152217"/>
                <a:gd name="connsiteY12" fmla="*/ 1832643 h 2289484"/>
                <a:gd name="connsiteX13" fmla="*/ 2293017 w 3152217"/>
                <a:gd name="connsiteY13" fmla="*/ 1430255 h 2289484"/>
                <a:gd name="connsiteX14" fmla="*/ 2228234 w 3152217"/>
                <a:gd name="connsiteY14" fmla="*/ 1517064 h 2289484"/>
                <a:gd name="connsiteX15" fmla="*/ 2648161 w 3152217"/>
                <a:gd name="connsiteY15" fmla="*/ 1936991 h 2289484"/>
                <a:gd name="connsiteX16" fmla="*/ 2648161 w 3152217"/>
                <a:gd name="connsiteY16" fmla="*/ 2149208 h 2289484"/>
                <a:gd name="connsiteX17" fmla="*/ 2435944 w 3152217"/>
                <a:gd name="connsiteY17" fmla="*/ 2149208 h 2289484"/>
                <a:gd name="connsiteX18" fmla="*/ 2046853 w 3152217"/>
                <a:gd name="connsiteY18" fmla="*/ 1760115 h 2289484"/>
                <a:gd name="connsiteX19" fmla="*/ 1987859 w 3152217"/>
                <a:gd name="connsiteY19" fmla="*/ 1846365 h 2289484"/>
                <a:gd name="connsiteX20" fmla="*/ 2218760 w 3152217"/>
                <a:gd name="connsiteY20" fmla="*/ 2077267 h 2289484"/>
                <a:gd name="connsiteX21" fmla="*/ 2218760 w 3152217"/>
                <a:gd name="connsiteY21" fmla="*/ 2289484 h 2289484"/>
                <a:gd name="connsiteX22" fmla="*/ 2006543 w 3152217"/>
                <a:gd name="connsiteY22" fmla="*/ 2289484 h 2289484"/>
                <a:gd name="connsiteX23" fmla="*/ 1798691 w 3152217"/>
                <a:gd name="connsiteY23" fmla="*/ 2081630 h 2289484"/>
                <a:gd name="connsiteX24" fmla="*/ 1775643 w 3152217"/>
                <a:gd name="connsiteY24" fmla="*/ 2058582 h 2289484"/>
                <a:gd name="connsiteX25" fmla="*/ 1842458 w 3152217"/>
                <a:gd name="connsiteY25" fmla="*/ 1969326 h 2289484"/>
                <a:gd name="connsiteX26" fmla="*/ 1533525 w 3152217"/>
                <a:gd name="connsiteY26" fmla="*/ 1557386 h 2289484"/>
                <a:gd name="connsiteX27" fmla="*/ 1219200 w 3152217"/>
                <a:gd name="connsiteY27" fmla="*/ 1252586 h 2289484"/>
                <a:gd name="connsiteX28" fmla="*/ 571500 w 3152217"/>
                <a:gd name="connsiteY28" fmla="*/ 1366886 h 2289484"/>
                <a:gd name="connsiteX29" fmla="*/ 0 w 3152217"/>
                <a:gd name="connsiteY29" fmla="*/ 1338311 h 2289484"/>
                <a:gd name="connsiteX30" fmla="*/ 0 w 3152217"/>
                <a:gd name="connsiteY30" fmla="*/ 23861 h 2289484"/>
                <a:gd name="connsiteX31" fmla="*/ 390525 w 3152217"/>
                <a:gd name="connsiteY31" fmla="*/ 33386 h 2289484"/>
                <a:gd name="connsiteX0" fmla="*/ 390525 w 3152217"/>
                <a:gd name="connsiteY0" fmla="*/ 24507 h 2280605"/>
                <a:gd name="connsiteX1" fmla="*/ 95250 w 3152217"/>
                <a:gd name="connsiteY1" fmla="*/ 272157 h 2280605"/>
                <a:gd name="connsiteX2" fmla="*/ 1352550 w 3152217"/>
                <a:gd name="connsiteY2" fmla="*/ 148332 h 2280605"/>
                <a:gd name="connsiteX3" fmla="*/ 2314575 w 3152217"/>
                <a:gd name="connsiteY3" fmla="*/ 348357 h 2280605"/>
                <a:gd name="connsiteX4" fmla="*/ 2724150 w 3152217"/>
                <a:gd name="connsiteY4" fmla="*/ 843657 h 2280605"/>
                <a:gd name="connsiteX5" fmla="*/ 3152217 w 3152217"/>
                <a:gd name="connsiteY5" fmla="*/ 1280292 h 2280605"/>
                <a:gd name="connsiteX6" fmla="*/ 3152217 w 3152217"/>
                <a:gd name="connsiteY6" fmla="*/ 1492509 h 2280605"/>
                <a:gd name="connsiteX7" fmla="*/ 2940000 w 3152217"/>
                <a:gd name="connsiteY7" fmla="*/ 1492509 h 2280605"/>
                <a:gd name="connsiteX8" fmla="*/ 2539107 w 3152217"/>
                <a:gd name="connsiteY8" fmla="*/ 1091615 h 2280605"/>
                <a:gd name="connsiteX9" fmla="*/ 2474399 w 3152217"/>
                <a:gd name="connsiteY9" fmla="*/ 1178324 h 2280605"/>
                <a:gd name="connsiteX10" fmla="*/ 2907621 w 3152217"/>
                <a:gd name="connsiteY10" fmla="*/ 1611547 h 2280605"/>
                <a:gd name="connsiteX11" fmla="*/ 2907621 w 3152217"/>
                <a:gd name="connsiteY11" fmla="*/ 1823764 h 2280605"/>
                <a:gd name="connsiteX12" fmla="*/ 2695404 w 3152217"/>
                <a:gd name="connsiteY12" fmla="*/ 1823764 h 2280605"/>
                <a:gd name="connsiteX13" fmla="*/ 2293017 w 3152217"/>
                <a:gd name="connsiteY13" fmla="*/ 1421376 h 2280605"/>
                <a:gd name="connsiteX14" fmla="*/ 2228234 w 3152217"/>
                <a:gd name="connsiteY14" fmla="*/ 1508185 h 2280605"/>
                <a:gd name="connsiteX15" fmla="*/ 2648161 w 3152217"/>
                <a:gd name="connsiteY15" fmla="*/ 1928112 h 2280605"/>
                <a:gd name="connsiteX16" fmla="*/ 2648161 w 3152217"/>
                <a:gd name="connsiteY16" fmla="*/ 2140329 h 2280605"/>
                <a:gd name="connsiteX17" fmla="*/ 2435944 w 3152217"/>
                <a:gd name="connsiteY17" fmla="*/ 2140329 h 2280605"/>
                <a:gd name="connsiteX18" fmla="*/ 2046853 w 3152217"/>
                <a:gd name="connsiteY18" fmla="*/ 1751236 h 2280605"/>
                <a:gd name="connsiteX19" fmla="*/ 1987859 w 3152217"/>
                <a:gd name="connsiteY19" fmla="*/ 1837486 h 2280605"/>
                <a:gd name="connsiteX20" fmla="*/ 2218760 w 3152217"/>
                <a:gd name="connsiteY20" fmla="*/ 2068388 h 2280605"/>
                <a:gd name="connsiteX21" fmla="*/ 2218760 w 3152217"/>
                <a:gd name="connsiteY21" fmla="*/ 2280605 h 2280605"/>
                <a:gd name="connsiteX22" fmla="*/ 2006543 w 3152217"/>
                <a:gd name="connsiteY22" fmla="*/ 2280605 h 2280605"/>
                <a:gd name="connsiteX23" fmla="*/ 1798691 w 3152217"/>
                <a:gd name="connsiteY23" fmla="*/ 2072751 h 2280605"/>
                <a:gd name="connsiteX24" fmla="*/ 1775643 w 3152217"/>
                <a:gd name="connsiteY24" fmla="*/ 2049703 h 2280605"/>
                <a:gd name="connsiteX25" fmla="*/ 1842458 w 3152217"/>
                <a:gd name="connsiteY25" fmla="*/ 1960447 h 2280605"/>
                <a:gd name="connsiteX26" fmla="*/ 1533525 w 3152217"/>
                <a:gd name="connsiteY26" fmla="*/ 1548507 h 2280605"/>
                <a:gd name="connsiteX27" fmla="*/ 1219200 w 3152217"/>
                <a:gd name="connsiteY27" fmla="*/ 1243707 h 2280605"/>
                <a:gd name="connsiteX28" fmla="*/ 571500 w 3152217"/>
                <a:gd name="connsiteY28" fmla="*/ 1358007 h 2280605"/>
                <a:gd name="connsiteX29" fmla="*/ 0 w 3152217"/>
                <a:gd name="connsiteY29" fmla="*/ 1329432 h 2280605"/>
                <a:gd name="connsiteX30" fmla="*/ 0 w 3152217"/>
                <a:gd name="connsiteY30" fmla="*/ 14982 h 2280605"/>
                <a:gd name="connsiteX31" fmla="*/ 390525 w 3152217"/>
                <a:gd name="connsiteY31" fmla="*/ 24507 h 2280605"/>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400050 w 3152217"/>
                <a:gd name="connsiteY0" fmla="*/ 0 h 2284673"/>
                <a:gd name="connsiteX1" fmla="*/ 95250 w 3152217"/>
                <a:gd name="connsiteY1" fmla="*/ 276225 h 2284673"/>
                <a:gd name="connsiteX2" fmla="*/ 1352550 w 3152217"/>
                <a:gd name="connsiteY2" fmla="*/ 152400 h 2284673"/>
                <a:gd name="connsiteX3" fmla="*/ 2314575 w 3152217"/>
                <a:gd name="connsiteY3" fmla="*/ 352425 h 2284673"/>
                <a:gd name="connsiteX4" fmla="*/ 2724150 w 3152217"/>
                <a:gd name="connsiteY4" fmla="*/ 847725 h 2284673"/>
                <a:gd name="connsiteX5" fmla="*/ 3152217 w 3152217"/>
                <a:gd name="connsiteY5" fmla="*/ 1284360 h 2284673"/>
                <a:gd name="connsiteX6" fmla="*/ 3152217 w 3152217"/>
                <a:gd name="connsiteY6" fmla="*/ 1496577 h 2284673"/>
                <a:gd name="connsiteX7" fmla="*/ 2940000 w 3152217"/>
                <a:gd name="connsiteY7" fmla="*/ 1496577 h 2284673"/>
                <a:gd name="connsiteX8" fmla="*/ 2539107 w 3152217"/>
                <a:gd name="connsiteY8" fmla="*/ 1095683 h 2284673"/>
                <a:gd name="connsiteX9" fmla="*/ 2474399 w 3152217"/>
                <a:gd name="connsiteY9" fmla="*/ 1182392 h 2284673"/>
                <a:gd name="connsiteX10" fmla="*/ 2907621 w 3152217"/>
                <a:gd name="connsiteY10" fmla="*/ 1615615 h 2284673"/>
                <a:gd name="connsiteX11" fmla="*/ 2907621 w 3152217"/>
                <a:gd name="connsiteY11" fmla="*/ 1827832 h 2284673"/>
                <a:gd name="connsiteX12" fmla="*/ 2695404 w 3152217"/>
                <a:gd name="connsiteY12" fmla="*/ 1827832 h 2284673"/>
                <a:gd name="connsiteX13" fmla="*/ 2293017 w 3152217"/>
                <a:gd name="connsiteY13" fmla="*/ 1425444 h 2284673"/>
                <a:gd name="connsiteX14" fmla="*/ 2228234 w 3152217"/>
                <a:gd name="connsiteY14" fmla="*/ 1512253 h 2284673"/>
                <a:gd name="connsiteX15" fmla="*/ 2648161 w 3152217"/>
                <a:gd name="connsiteY15" fmla="*/ 1932180 h 2284673"/>
                <a:gd name="connsiteX16" fmla="*/ 2648161 w 3152217"/>
                <a:gd name="connsiteY16" fmla="*/ 2144397 h 2284673"/>
                <a:gd name="connsiteX17" fmla="*/ 2435944 w 3152217"/>
                <a:gd name="connsiteY17" fmla="*/ 2144397 h 2284673"/>
                <a:gd name="connsiteX18" fmla="*/ 2046853 w 3152217"/>
                <a:gd name="connsiteY18" fmla="*/ 1755304 h 2284673"/>
                <a:gd name="connsiteX19" fmla="*/ 1987859 w 3152217"/>
                <a:gd name="connsiteY19" fmla="*/ 1841554 h 2284673"/>
                <a:gd name="connsiteX20" fmla="*/ 2218760 w 3152217"/>
                <a:gd name="connsiteY20" fmla="*/ 2072456 h 2284673"/>
                <a:gd name="connsiteX21" fmla="*/ 2218760 w 3152217"/>
                <a:gd name="connsiteY21" fmla="*/ 2284673 h 2284673"/>
                <a:gd name="connsiteX22" fmla="*/ 2006543 w 3152217"/>
                <a:gd name="connsiteY22" fmla="*/ 2284673 h 2284673"/>
                <a:gd name="connsiteX23" fmla="*/ 1798691 w 3152217"/>
                <a:gd name="connsiteY23" fmla="*/ 2076819 h 2284673"/>
                <a:gd name="connsiteX24" fmla="*/ 1775643 w 3152217"/>
                <a:gd name="connsiteY24" fmla="*/ 2053771 h 2284673"/>
                <a:gd name="connsiteX25" fmla="*/ 1842458 w 3152217"/>
                <a:gd name="connsiteY25" fmla="*/ 1964515 h 2284673"/>
                <a:gd name="connsiteX26" fmla="*/ 1533525 w 3152217"/>
                <a:gd name="connsiteY26" fmla="*/ 1552575 h 2284673"/>
                <a:gd name="connsiteX27" fmla="*/ 1219200 w 3152217"/>
                <a:gd name="connsiteY27" fmla="*/ 1247775 h 2284673"/>
                <a:gd name="connsiteX28" fmla="*/ 571500 w 3152217"/>
                <a:gd name="connsiteY28" fmla="*/ 1362075 h 2284673"/>
                <a:gd name="connsiteX29" fmla="*/ 0 w 3152217"/>
                <a:gd name="connsiteY29" fmla="*/ 1333500 h 2284673"/>
                <a:gd name="connsiteX30" fmla="*/ 0 w 3152217"/>
                <a:gd name="connsiteY30" fmla="*/ 19050 h 2284673"/>
                <a:gd name="connsiteX31" fmla="*/ 400050 w 3152217"/>
                <a:gd name="connsiteY31" fmla="*/ 0 h 22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152217" h="2284673">
                  <a:moveTo>
                    <a:pt x="400050" y="0"/>
                  </a:moveTo>
                  <a:lnTo>
                    <a:pt x="95250" y="276225"/>
                  </a:lnTo>
                  <a:cubicBezTo>
                    <a:pt x="349250" y="777875"/>
                    <a:pt x="831850" y="460375"/>
                    <a:pt x="1352550" y="152400"/>
                  </a:cubicBezTo>
                  <a:cubicBezTo>
                    <a:pt x="1641475" y="288925"/>
                    <a:pt x="1968500" y="301625"/>
                    <a:pt x="2314575" y="352425"/>
                  </a:cubicBezTo>
                  <a:cubicBezTo>
                    <a:pt x="2451100" y="603250"/>
                    <a:pt x="2587625" y="682625"/>
                    <a:pt x="2724150" y="847725"/>
                  </a:cubicBezTo>
                  <a:lnTo>
                    <a:pt x="3152217" y="1284360"/>
                  </a:lnTo>
                  <a:cubicBezTo>
                    <a:pt x="3210819" y="1342962"/>
                    <a:pt x="3210819" y="1437975"/>
                    <a:pt x="3152217" y="1496577"/>
                  </a:cubicBezTo>
                  <a:cubicBezTo>
                    <a:pt x="3093615" y="1555179"/>
                    <a:pt x="2998602" y="1555179"/>
                    <a:pt x="2940000" y="1496577"/>
                  </a:cubicBezTo>
                  <a:lnTo>
                    <a:pt x="2539107" y="1095683"/>
                  </a:lnTo>
                  <a:lnTo>
                    <a:pt x="2474399" y="1182392"/>
                  </a:lnTo>
                  <a:lnTo>
                    <a:pt x="2907621" y="1615615"/>
                  </a:lnTo>
                  <a:cubicBezTo>
                    <a:pt x="2966223" y="1674217"/>
                    <a:pt x="2966223" y="1769230"/>
                    <a:pt x="2907621" y="1827832"/>
                  </a:cubicBezTo>
                  <a:cubicBezTo>
                    <a:pt x="2849019" y="1886434"/>
                    <a:pt x="2754006" y="1886434"/>
                    <a:pt x="2695404" y="1827832"/>
                  </a:cubicBezTo>
                  <a:lnTo>
                    <a:pt x="2293017" y="1425444"/>
                  </a:lnTo>
                  <a:lnTo>
                    <a:pt x="2228234" y="1512253"/>
                  </a:lnTo>
                  <a:lnTo>
                    <a:pt x="2648161" y="1932180"/>
                  </a:lnTo>
                  <a:cubicBezTo>
                    <a:pt x="2706763" y="1990782"/>
                    <a:pt x="2706763" y="2085795"/>
                    <a:pt x="2648161" y="2144397"/>
                  </a:cubicBezTo>
                  <a:cubicBezTo>
                    <a:pt x="2589559" y="2202999"/>
                    <a:pt x="2494546" y="2202999"/>
                    <a:pt x="2435944" y="2144397"/>
                  </a:cubicBezTo>
                  <a:lnTo>
                    <a:pt x="2046853" y="1755304"/>
                  </a:lnTo>
                  <a:lnTo>
                    <a:pt x="1987859" y="1841554"/>
                  </a:lnTo>
                  <a:lnTo>
                    <a:pt x="2218760" y="2072456"/>
                  </a:lnTo>
                  <a:cubicBezTo>
                    <a:pt x="2277362" y="2131058"/>
                    <a:pt x="2277362" y="2226071"/>
                    <a:pt x="2218760" y="2284673"/>
                  </a:cubicBezTo>
                  <a:cubicBezTo>
                    <a:pt x="2160158" y="2343275"/>
                    <a:pt x="2065146" y="2343275"/>
                    <a:pt x="2006543" y="2284673"/>
                  </a:cubicBezTo>
                  <a:lnTo>
                    <a:pt x="1798691" y="2076819"/>
                  </a:lnTo>
                  <a:lnTo>
                    <a:pt x="1775643" y="2053771"/>
                  </a:lnTo>
                  <a:lnTo>
                    <a:pt x="1842458" y="1964515"/>
                  </a:lnTo>
                  <a:cubicBezTo>
                    <a:pt x="2026677" y="1607442"/>
                    <a:pt x="1697608" y="1472750"/>
                    <a:pt x="1533525" y="1552575"/>
                  </a:cubicBezTo>
                  <a:cubicBezTo>
                    <a:pt x="1555750" y="1323975"/>
                    <a:pt x="1380229" y="1237081"/>
                    <a:pt x="1219200" y="1247775"/>
                  </a:cubicBezTo>
                  <a:cubicBezTo>
                    <a:pt x="1190625" y="958850"/>
                    <a:pt x="838200" y="793750"/>
                    <a:pt x="571500" y="1362075"/>
                  </a:cubicBezTo>
                  <a:cubicBezTo>
                    <a:pt x="504825" y="1114425"/>
                    <a:pt x="276225" y="1066800"/>
                    <a:pt x="0" y="1333500"/>
                  </a:cubicBezTo>
                  <a:lnTo>
                    <a:pt x="0" y="19050"/>
                  </a:lnTo>
                  <a:lnTo>
                    <a:pt x="40005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sp>
        <p:nvSpPr>
          <p:cNvPr id="16" name="Rectangle 15">
            <a:extLst>
              <a:ext uri="{FF2B5EF4-FFF2-40B4-BE49-F238E27FC236}">
                <a16:creationId xmlns:a16="http://schemas.microsoft.com/office/drawing/2014/main" id="{B1AFDBE4-BF6B-4FAC-B6B1-B1BC43C5F894}"/>
              </a:ext>
            </a:extLst>
          </p:cNvPr>
          <p:cNvSpPr/>
          <p:nvPr/>
        </p:nvSpPr>
        <p:spPr>
          <a:xfrm>
            <a:off x="0" y="2564906"/>
            <a:ext cx="4224000" cy="165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 name="Rectangle 16">
            <a:extLst>
              <a:ext uri="{FF2B5EF4-FFF2-40B4-BE49-F238E27FC236}">
                <a16:creationId xmlns:a16="http://schemas.microsoft.com/office/drawing/2014/main" id="{6CCECF3B-63CF-43C7-B14F-EF7D84487D9D}"/>
              </a:ext>
            </a:extLst>
          </p:cNvPr>
          <p:cNvSpPr/>
          <p:nvPr/>
        </p:nvSpPr>
        <p:spPr>
          <a:xfrm>
            <a:off x="7968003" y="2564906"/>
            <a:ext cx="4223999" cy="165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8" name="Group 17">
            <a:extLst>
              <a:ext uri="{FF2B5EF4-FFF2-40B4-BE49-F238E27FC236}">
                <a16:creationId xmlns:a16="http://schemas.microsoft.com/office/drawing/2014/main" id="{5A8A1832-ED0A-4D81-B603-A6E47EA34FCE}"/>
              </a:ext>
            </a:extLst>
          </p:cNvPr>
          <p:cNvGrpSpPr/>
          <p:nvPr/>
        </p:nvGrpSpPr>
        <p:grpSpPr>
          <a:xfrm>
            <a:off x="7832040" y="2677200"/>
            <a:ext cx="4223999" cy="1048450"/>
            <a:chOff x="-5282410" y="4317184"/>
            <a:chExt cx="14724365" cy="913620"/>
          </a:xfrm>
        </p:grpSpPr>
        <p:sp>
          <p:nvSpPr>
            <p:cNvPr id="19" name="TextBox 18">
              <a:extLst>
                <a:ext uri="{FF2B5EF4-FFF2-40B4-BE49-F238E27FC236}">
                  <a16:creationId xmlns:a16="http://schemas.microsoft.com/office/drawing/2014/main" id="{8182C987-132C-4AD3-8F8A-11B239051DAA}"/>
                </a:ext>
              </a:extLst>
            </p:cNvPr>
            <p:cNvSpPr txBox="1"/>
            <p:nvPr/>
          </p:nvSpPr>
          <p:spPr>
            <a:xfrm>
              <a:off x="-4986999" y="4560313"/>
              <a:ext cx="14428954" cy="670491"/>
            </a:xfrm>
            <a:prstGeom prst="rect">
              <a:avLst/>
            </a:prstGeom>
            <a:noFill/>
          </p:spPr>
          <p:txBody>
            <a:bodyPr wrap="square" rtlCol="0">
              <a:spAutoFit/>
            </a:bodyPr>
            <a:lstStyle/>
            <a:p>
              <a:r>
                <a:rPr lang="en-PH" altLang="ko-KR" sz="1100" dirty="0">
                  <a:solidFill>
                    <a:schemeClr val="bg1"/>
                  </a:solidFill>
                  <a:latin typeface="Arial" pitchFamily="34" charset="0"/>
                  <a:cs typeface="Arial" pitchFamily="34" charset="0"/>
                </a:rPr>
                <a:t>Prepare a database that will cater future plans for Big Data and Data Analytics for improving students performance. </a:t>
              </a:r>
            </a:p>
            <a:p>
              <a:r>
                <a:rPr lang="en-PH" altLang="ko-KR" sz="1100" dirty="0">
                  <a:solidFill>
                    <a:schemeClr val="bg1"/>
                  </a:solidFill>
                  <a:latin typeface="Arial" pitchFamily="34" charset="0"/>
                  <a:cs typeface="Arial" pitchFamily="34" charset="0"/>
                </a:rPr>
                <a:t>The schema must provide a solution for advanced AI and ML Applications.</a:t>
              </a:r>
            </a:p>
          </p:txBody>
        </p:sp>
        <p:sp>
          <p:nvSpPr>
            <p:cNvPr id="20" name="TextBox 19">
              <a:extLst>
                <a:ext uri="{FF2B5EF4-FFF2-40B4-BE49-F238E27FC236}">
                  <a16:creationId xmlns:a16="http://schemas.microsoft.com/office/drawing/2014/main" id="{73143519-48FA-445E-A188-DAEC25093F3D}"/>
                </a:ext>
              </a:extLst>
            </p:cNvPr>
            <p:cNvSpPr txBox="1"/>
            <p:nvPr/>
          </p:nvSpPr>
          <p:spPr>
            <a:xfrm>
              <a:off x="-5282410" y="4317184"/>
              <a:ext cx="4516334" cy="241377"/>
            </a:xfrm>
            <a:prstGeom prst="rect">
              <a:avLst/>
            </a:prstGeom>
            <a:noFill/>
          </p:spPr>
          <p:txBody>
            <a:bodyPr wrap="square" rtlCol="0">
              <a:spAutoFit/>
            </a:bodyPr>
            <a:lstStyle/>
            <a:p>
              <a:pPr algn="r"/>
              <a:r>
                <a:rPr lang="en-US" altLang="ko-KR" sz="1200" b="1" dirty="0">
                  <a:solidFill>
                    <a:schemeClr val="bg1"/>
                  </a:solidFill>
                  <a:latin typeface="Arial" pitchFamily="34" charset="0"/>
                  <a:cs typeface="Arial" pitchFamily="34" charset="0"/>
                </a:rPr>
                <a:t>Project Goal</a:t>
              </a:r>
              <a:endParaRPr lang="ko-KR" altLang="en-US" sz="1200" b="1" dirty="0">
                <a:solidFill>
                  <a:schemeClr val="bg1"/>
                </a:solidFill>
                <a:latin typeface="Arial" pitchFamily="34" charset="0"/>
                <a:cs typeface="Arial" pitchFamily="34" charset="0"/>
              </a:endParaRPr>
            </a:p>
          </p:txBody>
        </p:sp>
      </p:grpSp>
      <p:sp>
        <p:nvSpPr>
          <p:cNvPr id="26" name="Oval 21">
            <a:extLst>
              <a:ext uri="{FF2B5EF4-FFF2-40B4-BE49-F238E27FC236}">
                <a16:creationId xmlns:a16="http://schemas.microsoft.com/office/drawing/2014/main" id="{57901829-354A-48C1-80B8-E76F76ABF01C}"/>
              </a:ext>
            </a:extLst>
          </p:cNvPr>
          <p:cNvSpPr/>
          <p:nvPr/>
        </p:nvSpPr>
        <p:spPr>
          <a:xfrm rot="20700000">
            <a:off x="2594794" y="4534940"/>
            <a:ext cx="555477" cy="486837"/>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7" name="Oval 10">
            <a:extLst>
              <a:ext uri="{FF2B5EF4-FFF2-40B4-BE49-F238E27FC236}">
                <a16:creationId xmlns:a16="http://schemas.microsoft.com/office/drawing/2014/main" id="{DC44E48B-CEF2-4A19-8AD3-E5CD31EFCD23}"/>
              </a:ext>
            </a:extLst>
          </p:cNvPr>
          <p:cNvSpPr>
            <a:spLocks noChangeAspect="1"/>
          </p:cNvSpPr>
          <p:nvPr/>
        </p:nvSpPr>
        <p:spPr>
          <a:xfrm>
            <a:off x="9086492" y="4479696"/>
            <a:ext cx="504056" cy="597327"/>
          </a:xfrm>
          <a:custGeom>
            <a:avLst/>
            <a:gdLst/>
            <a:ahLst/>
            <a:cxnLst/>
            <a:rect l="l" t="t" r="r" b="b"/>
            <a:pathLst>
              <a:path w="3310915" h="3923570">
                <a:moveTo>
                  <a:pt x="2634572" y="2782060"/>
                </a:moveTo>
                <a:cubicBezTo>
                  <a:pt x="2877724" y="2784696"/>
                  <a:pt x="3073074" y="2923910"/>
                  <a:pt x="3310915" y="3050983"/>
                </a:cubicBezTo>
                <a:lnTo>
                  <a:pt x="3113550" y="3840011"/>
                </a:lnTo>
                <a:lnTo>
                  <a:pt x="2637706" y="3668957"/>
                </a:lnTo>
                <a:cubicBezTo>
                  <a:pt x="2327360" y="3767940"/>
                  <a:pt x="1829375" y="3988492"/>
                  <a:pt x="1579811" y="3905123"/>
                </a:cubicBezTo>
                <a:cubicBezTo>
                  <a:pt x="1320906" y="3775288"/>
                  <a:pt x="642145" y="3366355"/>
                  <a:pt x="472751" y="3203771"/>
                </a:cubicBezTo>
                <a:cubicBezTo>
                  <a:pt x="303357" y="3041187"/>
                  <a:pt x="403652" y="2893777"/>
                  <a:pt x="563448" y="2929619"/>
                </a:cubicBezTo>
                <a:cubicBezTo>
                  <a:pt x="702634" y="2937547"/>
                  <a:pt x="1160012" y="3199482"/>
                  <a:pt x="1284082" y="3253983"/>
                </a:cubicBezTo>
                <a:cubicBezTo>
                  <a:pt x="1127104" y="3587742"/>
                  <a:pt x="1741057" y="3563487"/>
                  <a:pt x="1955231" y="3541261"/>
                </a:cubicBezTo>
                <a:cubicBezTo>
                  <a:pt x="2131253" y="3488686"/>
                  <a:pt x="2214010" y="3505589"/>
                  <a:pt x="2306401" y="3383364"/>
                </a:cubicBezTo>
                <a:cubicBezTo>
                  <a:pt x="2155860" y="3427865"/>
                  <a:pt x="2163213" y="3429679"/>
                  <a:pt x="1912247" y="3471537"/>
                </a:cubicBezTo>
                <a:cubicBezTo>
                  <a:pt x="1482134" y="3531123"/>
                  <a:pt x="1135709" y="3364234"/>
                  <a:pt x="1413085" y="3236383"/>
                </a:cubicBezTo>
                <a:cubicBezTo>
                  <a:pt x="1557848" y="3164554"/>
                  <a:pt x="1721108" y="3222221"/>
                  <a:pt x="1929297" y="3121321"/>
                </a:cubicBezTo>
                <a:cubicBezTo>
                  <a:pt x="2128589" y="3010789"/>
                  <a:pt x="2187815" y="2818332"/>
                  <a:pt x="2527174" y="2789726"/>
                </a:cubicBezTo>
                <a:cubicBezTo>
                  <a:pt x="2564125" y="2784095"/>
                  <a:pt x="2599836" y="2781684"/>
                  <a:pt x="2634572" y="2782060"/>
                </a:cubicBezTo>
                <a:close/>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nvGrpSpPr>
          <p:cNvPr id="28" name="Group 27">
            <a:extLst>
              <a:ext uri="{FF2B5EF4-FFF2-40B4-BE49-F238E27FC236}">
                <a16:creationId xmlns:a16="http://schemas.microsoft.com/office/drawing/2014/main" id="{0E60A53B-0731-4898-8CF2-5DDF48904B34}"/>
              </a:ext>
            </a:extLst>
          </p:cNvPr>
          <p:cNvGrpSpPr/>
          <p:nvPr/>
        </p:nvGrpSpPr>
        <p:grpSpPr>
          <a:xfrm>
            <a:off x="892530" y="5172864"/>
            <a:ext cx="3960000" cy="1107996"/>
            <a:chOff x="3017859" y="4283314"/>
            <a:chExt cx="1890849" cy="1107996"/>
          </a:xfrm>
        </p:grpSpPr>
        <p:sp>
          <p:nvSpPr>
            <p:cNvPr id="29" name="TextBox 28">
              <a:extLst>
                <a:ext uri="{FF2B5EF4-FFF2-40B4-BE49-F238E27FC236}">
                  <a16:creationId xmlns:a16="http://schemas.microsoft.com/office/drawing/2014/main" id="{4A05D18E-F34C-408D-81BA-97997807E396}"/>
                </a:ext>
              </a:extLst>
            </p:cNvPr>
            <p:cNvSpPr txBox="1"/>
            <p:nvPr/>
          </p:nvSpPr>
          <p:spPr>
            <a:xfrm>
              <a:off x="3021856" y="4560313"/>
              <a:ext cx="1886852" cy="830997"/>
            </a:xfrm>
            <a:prstGeom prst="rect">
              <a:avLst/>
            </a:prstGeom>
            <a:noFill/>
          </p:spPr>
          <p:txBody>
            <a:bodyPr wrap="square" rtlCol="0">
              <a:spAutoFit/>
            </a:bodyPr>
            <a:lstStyle/>
            <a:p>
              <a:pPr marL="171450" indent="-171450">
                <a:buFont typeface="Wingdings" panose="05000000000000000000" pitchFamily="2" charset="2"/>
                <a:buChar char="Ø"/>
              </a:pPr>
              <a:r>
                <a:rPr lang="en-US" altLang="ko-KR" sz="1200" dirty="0">
                  <a:solidFill>
                    <a:schemeClr val="tx1">
                      <a:lumMod val="75000"/>
                      <a:lumOff val="25000"/>
                    </a:schemeClr>
                  </a:solidFill>
                  <a:latin typeface="Arial" pitchFamily="34" charset="0"/>
                  <a:cs typeface="Arial" pitchFamily="34" charset="0"/>
                </a:rPr>
                <a:t>Identify and propose which type of database to be used SQL or NoSQL.</a:t>
              </a:r>
            </a:p>
            <a:p>
              <a:pPr marL="171450" indent="-171450">
                <a:buFont typeface="Wingdings" panose="05000000000000000000" pitchFamily="2" charset="2"/>
                <a:buChar char="Ø"/>
              </a:pPr>
              <a:r>
                <a:rPr lang="en-US" altLang="ko-KR" sz="1200" dirty="0">
                  <a:solidFill>
                    <a:schemeClr val="tx1">
                      <a:lumMod val="75000"/>
                      <a:lumOff val="25000"/>
                    </a:schemeClr>
                  </a:solidFill>
                  <a:latin typeface="Arial" pitchFamily="34" charset="0"/>
                  <a:cs typeface="Arial" pitchFamily="34" charset="0"/>
                </a:rPr>
                <a:t>Provide business justification for the solution you are giving.</a:t>
              </a:r>
            </a:p>
          </p:txBody>
        </p:sp>
        <p:sp>
          <p:nvSpPr>
            <p:cNvPr id="30" name="TextBox 29">
              <a:extLst>
                <a:ext uri="{FF2B5EF4-FFF2-40B4-BE49-F238E27FC236}">
                  <a16:creationId xmlns:a16="http://schemas.microsoft.com/office/drawing/2014/main" id="{4D4EDE4A-91BF-45F6-B2AF-9735770E1D3D}"/>
                </a:ext>
              </a:extLst>
            </p:cNvPr>
            <p:cNvSpPr txBox="1"/>
            <p:nvPr/>
          </p:nvSpPr>
          <p:spPr>
            <a:xfrm>
              <a:off x="3017859" y="4283314"/>
              <a:ext cx="1870812" cy="276999"/>
            </a:xfrm>
            <a:prstGeom prst="rect">
              <a:avLst/>
            </a:prstGeom>
            <a:solidFill>
              <a:schemeClr val="accent1"/>
            </a:solidFill>
          </p:spPr>
          <p:txBody>
            <a:bodyPr wrap="square" rtlCol="0">
              <a:spAutoFit/>
            </a:bodyPr>
            <a:lstStyle/>
            <a:p>
              <a:r>
                <a:rPr lang="en-US" altLang="ko-KR" sz="1200" b="1" dirty="0">
                  <a:solidFill>
                    <a:schemeClr val="bg1"/>
                  </a:solidFill>
                  <a:latin typeface="Arial" pitchFamily="34" charset="0"/>
                  <a:cs typeface="Arial" pitchFamily="34" charset="0"/>
                </a:rPr>
                <a:t>Objectives</a:t>
              </a:r>
              <a:endParaRPr lang="ko-KR" altLang="en-US" sz="1200" b="1" dirty="0">
                <a:solidFill>
                  <a:schemeClr val="bg1"/>
                </a:solidFill>
                <a:latin typeface="Arial" pitchFamily="34" charset="0"/>
                <a:cs typeface="Arial" pitchFamily="34" charset="0"/>
              </a:endParaRPr>
            </a:p>
          </p:txBody>
        </p:sp>
      </p:grpSp>
      <p:grpSp>
        <p:nvGrpSpPr>
          <p:cNvPr id="31" name="Group 30">
            <a:extLst>
              <a:ext uri="{FF2B5EF4-FFF2-40B4-BE49-F238E27FC236}">
                <a16:creationId xmlns:a16="http://schemas.microsoft.com/office/drawing/2014/main" id="{BAE266B6-746D-4CED-AE4A-CE1E7878F892}"/>
              </a:ext>
            </a:extLst>
          </p:cNvPr>
          <p:cNvGrpSpPr/>
          <p:nvPr/>
        </p:nvGrpSpPr>
        <p:grpSpPr>
          <a:xfrm>
            <a:off x="7358517" y="5172864"/>
            <a:ext cx="3960000" cy="1107996"/>
            <a:chOff x="3017859" y="4283314"/>
            <a:chExt cx="1890849" cy="1107996"/>
          </a:xfrm>
        </p:grpSpPr>
        <p:sp>
          <p:nvSpPr>
            <p:cNvPr id="32" name="TextBox 31">
              <a:extLst>
                <a:ext uri="{FF2B5EF4-FFF2-40B4-BE49-F238E27FC236}">
                  <a16:creationId xmlns:a16="http://schemas.microsoft.com/office/drawing/2014/main" id="{736950A0-AB60-42B0-95A3-36FF0D92F867}"/>
                </a:ext>
              </a:extLst>
            </p:cNvPr>
            <p:cNvSpPr txBox="1"/>
            <p:nvPr/>
          </p:nvSpPr>
          <p:spPr>
            <a:xfrm>
              <a:off x="3021856" y="4560313"/>
              <a:ext cx="1886852" cy="830997"/>
            </a:xfrm>
            <a:prstGeom prst="rect">
              <a:avLst/>
            </a:prstGeom>
            <a:noFill/>
          </p:spPr>
          <p:txBody>
            <a:bodyPr wrap="square" rtlCol="0">
              <a:spAutoFit/>
            </a:bodyPr>
            <a:lstStyle/>
            <a:p>
              <a:pPr marL="171450" indent="-171450">
                <a:buFont typeface="Wingdings" panose="05000000000000000000" pitchFamily="2" charset="2"/>
                <a:buChar char="Ø"/>
              </a:pPr>
              <a:r>
                <a:rPr lang="en-US" altLang="ko-KR" sz="1200" dirty="0">
                  <a:solidFill>
                    <a:schemeClr val="tx1">
                      <a:lumMod val="75000"/>
                      <a:lumOff val="25000"/>
                    </a:schemeClr>
                  </a:solidFill>
                  <a:latin typeface="Arial" pitchFamily="34" charset="0"/>
                  <a:cs typeface="Arial" pitchFamily="34" charset="0"/>
                </a:rPr>
                <a:t>Crate an efficient solution for storing data and managing it for future requirements.</a:t>
              </a:r>
            </a:p>
            <a:p>
              <a:pPr marL="171450" indent="-171450">
                <a:buFont typeface="Wingdings" panose="05000000000000000000" pitchFamily="2" charset="2"/>
                <a:buChar char="Ø"/>
              </a:pPr>
              <a:r>
                <a:rPr lang="en-US" altLang="ko-KR" sz="1200" dirty="0">
                  <a:solidFill>
                    <a:schemeClr val="tx1">
                      <a:lumMod val="75000"/>
                      <a:lumOff val="25000"/>
                    </a:schemeClr>
                  </a:solidFill>
                  <a:latin typeface="Arial" pitchFamily="34" charset="0"/>
                  <a:cs typeface="Arial" pitchFamily="34" charset="0"/>
                </a:rPr>
                <a:t>To design and build a database schema for business requirements.</a:t>
              </a:r>
            </a:p>
          </p:txBody>
        </p:sp>
        <p:sp>
          <p:nvSpPr>
            <p:cNvPr id="33" name="TextBox 32">
              <a:extLst>
                <a:ext uri="{FF2B5EF4-FFF2-40B4-BE49-F238E27FC236}">
                  <a16:creationId xmlns:a16="http://schemas.microsoft.com/office/drawing/2014/main" id="{8FB26BC1-976A-403C-A199-33A89D9C083D}"/>
                </a:ext>
              </a:extLst>
            </p:cNvPr>
            <p:cNvSpPr txBox="1"/>
            <p:nvPr/>
          </p:nvSpPr>
          <p:spPr>
            <a:xfrm>
              <a:off x="3017859" y="4283314"/>
              <a:ext cx="1870812" cy="276999"/>
            </a:xfrm>
            <a:prstGeom prst="rect">
              <a:avLst/>
            </a:prstGeom>
            <a:solidFill>
              <a:schemeClr val="accent4"/>
            </a:solidFill>
          </p:spPr>
          <p:txBody>
            <a:bodyPr wrap="square" rtlCol="0">
              <a:spAutoFit/>
            </a:bodyPr>
            <a:lstStyle/>
            <a:p>
              <a:pPr algn="r"/>
              <a:r>
                <a:rPr lang="en-US" altLang="ko-KR" sz="1200" b="1" dirty="0">
                  <a:solidFill>
                    <a:schemeClr val="bg1"/>
                  </a:solidFill>
                  <a:latin typeface="Arial" pitchFamily="34" charset="0"/>
                  <a:cs typeface="Arial" pitchFamily="34" charset="0"/>
                </a:rPr>
                <a:t>Goals</a:t>
              </a:r>
              <a:endParaRPr lang="ko-KR" altLang="en-US" sz="1200" b="1" dirty="0">
                <a:solidFill>
                  <a:schemeClr val="bg1"/>
                </a:solidFill>
                <a:latin typeface="Arial" pitchFamily="34" charset="0"/>
                <a:cs typeface="Arial" pitchFamily="34" charset="0"/>
              </a:endParaRPr>
            </a:p>
          </p:txBody>
        </p:sp>
      </p:grpSp>
      <p:grpSp>
        <p:nvGrpSpPr>
          <p:cNvPr id="83" name="Group 82">
            <a:extLst>
              <a:ext uri="{FF2B5EF4-FFF2-40B4-BE49-F238E27FC236}">
                <a16:creationId xmlns:a16="http://schemas.microsoft.com/office/drawing/2014/main" id="{DB2FDFB5-ADA8-44DD-A40D-4EC03348383E}"/>
              </a:ext>
            </a:extLst>
          </p:cNvPr>
          <p:cNvGrpSpPr/>
          <p:nvPr/>
        </p:nvGrpSpPr>
        <p:grpSpPr>
          <a:xfrm>
            <a:off x="197399" y="2693561"/>
            <a:ext cx="4007768" cy="1567798"/>
            <a:chOff x="-4986999" y="4307149"/>
            <a:chExt cx="14428958" cy="1366180"/>
          </a:xfrm>
        </p:grpSpPr>
        <p:sp>
          <p:nvSpPr>
            <p:cNvPr id="84" name="TextBox 83">
              <a:extLst>
                <a:ext uri="{FF2B5EF4-FFF2-40B4-BE49-F238E27FC236}">
                  <a16:creationId xmlns:a16="http://schemas.microsoft.com/office/drawing/2014/main" id="{A507CC57-6BD7-49AB-AD27-10C7791B5211}"/>
                </a:ext>
              </a:extLst>
            </p:cNvPr>
            <p:cNvSpPr txBox="1"/>
            <p:nvPr/>
          </p:nvSpPr>
          <p:spPr>
            <a:xfrm>
              <a:off x="-4986999" y="4560313"/>
              <a:ext cx="14428954" cy="1113016"/>
            </a:xfrm>
            <a:prstGeom prst="rect">
              <a:avLst/>
            </a:prstGeom>
            <a:noFill/>
          </p:spPr>
          <p:txBody>
            <a:bodyPr wrap="square" rtlCol="0">
              <a:spAutoFit/>
            </a:bodyPr>
            <a:lstStyle/>
            <a:p>
              <a:r>
                <a:rPr lang="en-US" altLang="ko-KR" sz="1100" dirty="0">
                  <a:solidFill>
                    <a:schemeClr val="bg1"/>
                  </a:solidFill>
                  <a:latin typeface="Arial" pitchFamily="34" charset="0"/>
                  <a:cs typeface="Arial" pitchFamily="34" charset="0"/>
                </a:rPr>
                <a:t>Creating a database for organizing and storing data received through web application with student data and for fetching the most recent data from database.</a:t>
              </a:r>
            </a:p>
            <a:p>
              <a:r>
                <a:rPr lang="en-US" altLang="ko-KR" sz="1100" dirty="0">
                  <a:solidFill>
                    <a:schemeClr val="bg1"/>
                  </a:solidFill>
                  <a:latin typeface="Arial" pitchFamily="34" charset="0"/>
                  <a:cs typeface="Arial" pitchFamily="34" charset="0"/>
                </a:rPr>
                <a:t>The data stored in the DB must be organized and maintained in such a way it cater to the needs of the future. Derive insights from the results to device better strategies and enhance students’ performance from the past data.</a:t>
              </a:r>
              <a:endParaRPr lang="ko-KR" altLang="en-US" sz="1100" dirty="0">
                <a:solidFill>
                  <a:schemeClr val="bg1"/>
                </a:solidFill>
                <a:latin typeface="Arial" pitchFamily="34" charset="0"/>
                <a:cs typeface="Arial" pitchFamily="34" charset="0"/>
              </a:endParaRPr>
            </a:p>
          </p:txBody>
        </p:sp>
        <p:sp>
          <p:nvSpPr>
            <p:cNvPr id="85" name="TextBox 84">
              <a:extLst>
                <a:ext uri="{FF2B5EF4-FFF2-40B4-BE49-F238E27FC236}">
                  <a16:creationId xmlns:a16="http://schemas.microsoft.com/office/drawing/2014/main" id="{3B72EA29-A0A4-4DE9-8F2E-9203E008CC6F}"/>
                </a:ext>
              </a:extLst>
            </p:cNvPr>
            <p:cNvSpPr txBox="1"/>
            <p:nvPr/>
          </p:nvSpPr>
          <p:spPr>
            <a:xfrm>
              <a:off x="1985515" y="4307149"/>
              <a:ext cx="7456444" cy="241377"/>
            </a:xfrm>
            <a:prstGeom prst="rect">
              <a:avLst/>
            </a:prstGeom>
            <a:noFill/>
          </p:spPr>
          <p:txBody>
            <a:bodyPr wrap="square" rtlCol="0">
              <a:spAutoFit/>
            </a:bodyPr>
            <a:lstStyle/>
            <a:p>
              <a:pPr algn="r"/>
              <a:r>
                <a:rPr lang="en-US" altLang="ko-KR" sz="1200" b="1" dirty="0">
                  <a:solidFill>
                    <a:schemeClr val="bg1"/>
                  </a:solidFill>
                  <a:latin typeface="Arial" pitchFamily="34" charset="0"/>
                  <a:cs typeface="Arial" pitchFamily="34" charset="0"/>
                </a:rPr>
                <a:t>Project Goal</a:t>
              </a:r>
              <a:endParaRPr lang="ko-KR" altLang="en-US" sz="1200" b="1" dirty="0">
                <a:solidFill>
                  <a:schemeClr val="bg1"/>
                </a:solidFill>
                <a:latin typeface="Arial" pitchFamily="34" charset="0"/>
                <a:cs typeface="Arial" pitchFamily="34" charset="0"/>
              </a:endParaRPr>
            </a:p>
          </p:txBody>
        </p:sp>
      </p:grpSp>
    </p:spTree>
    <p:extLst>
      <p:ext uri="{BB962C8B-B14F-4D97-AF65-F5344CB8AC3E}">
        <p14:creationId xmlns:p14="http://schemas.microsoft.com/office/powerpoint/2010/main" val="2330322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A1ECCC57-EE28-4500-B245-D2E7291383E8}"/>
              </a:ext>
            </a:extLst>
          </p:cNvPr>
          <p:cNvGraphicFramePr>
            <a:graphicFrameLocks noChangeAspect="1"/>
          </p:cNvGraphicFramePr>
          <p:nvPr>
            <p:extLst>
              <p:ext uri="{D42A27DB-BD31-4B8C-83A1-F6EECF244321}">
                <p14:modId xmlns:p14="http://schemas.microsoft.com/office/powerpoint/2010/main" val="1196940401"/>
              </p:ext>
            </p:extLst>
          </p:nvPr>
        </p:nvGraphicFramePr>
        <p:xfrm>
          <a:off x="1" y="0"/>
          <a:ext cx="12192000" cy="6858000"/>
        </p:xfrm>
        <a:graphic>
          <a:graphicData uri="http://schemas.openxmlformats.org/presentationml/2006/ole">
            <mc:AlternateContent xmlns:mc="http://schemas.openxmlformats.org/markup-compatibility/2006">
              <mc:Choice xmlns:v="urn:schemas-microsoft-com:vml" Requires="v">
                <p:oleObj spid="_x0000_s4108" name="Image" r:id="rId3" imgW="15238080" imgH="7974360" progId="Photoshop.Image.16">
                  <p:embed/>
                </p:oleObj>
              </mc:Choice>
              <mc:Fallback>
                <p:oleObj name="Image" r:id="rId3" imgW="15238080" imgH="7974360" progId="Photoshop.Image.16">
                  <p:embed/>
                  <p:pic>
                    <p:nvPicPr>
                      <p:cNvPr id="0" name=""/>
                      <p:cNvPicPr/>
                      <p:nvPr/>
                    </p:nvPicPr>
                    <p:blipFill>
                      <a:blip r:embed="rId4"/>
                      <a:stretch>
                        <a:fillRect/>
                      </a:stretch>
                    </p:blipFill>
                    <p:spPr>
                      <a:xfrm>
                        <a:off x="1" y="0"/>
                        <a:ext cx="12192000" cy="6858000"/>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AA4FBC8D-4704-4B95-A505-45A4776078C7}"/>
              </a:ext>
            </a:extLst>
          </p:cNvPr>
          <p:cNvSpPr txBox="1"/>
          <p:nvPr/>
        </p:nvSpPr>
        <p:spPr>
          <a:xfrm>
            <a:off x="94376" y="2272822"/>
            <a:ext cx="6094602" cy="1923604"/>
          </a:xfrm>
          <a:prstGeom prst="rect">
            <a:avLst/>
          </a:prstGeom>
          <a:noFill/>
        </p:spPr>
        <p:txBody>
          <a:bodyPr wrap="square">
            <a:spAutoFit/>
          </a:bodyPr>
          <a:lstStyle/>
          <a:p>
            <a:r>
              <a:rPr lang="en-US" sz="1700" b="0" i="0" dirty="0">
                <a:solidFill>
                  <a:srgbClr val="444444"/>
                </a:solidFill>
                <a:effectLst/>
                <a:latin typeface="Georgia" panose="02040502050405020303" pitchFamily="18" charset="0"/>
              </a:rPr>
              <a:t>Relational Database Management System is a type of Database management which focuses on the relational model. A relational database allows us to deal with different types of data in different ways. The data can retrieve and organize in many different ways with the advantage that the data won’t alter in the database. Data can access using an API called SQL.</a:t>
            </a:r>
            <a:endParaRPr lang="en-PH" sz="1700" dirty="0"/>
          </a:p>
        </p:txBody>
      </p:sp>
    </p:spTree>
    <p:extLst>
      <p:ext uri="{BB962C8B-B14F-4D97-AF65-F5344CB8AC3E}">
        <p14:creationId xmlns:p14="http://schemas.microsoft.com/office/powerpoint/2010/main" val="4079995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istory of MySQL - Data Science Central">
            <a:extLst>
              <a:ext uri="{FF2B5EF4-FFF2-40B4-BE49-F238E27FC236}">
                <a16:creationId xmlns:a16="http://schemas.microsoft.com/office/drawing/2014/main" id="{8F357C51-EF85-45F5-8C0D-03CAA0401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20" y="1023456"/>
            <a:ext cx="12159580" cy="5834543"/>
          </a:xfrm>
          <a:prstGeom prst="rect">
            <a:avLst/>
          </a:prstGeom>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0B8A5B4A-A0EF-42EF-A0FD-CCEAF8B9555E}"/>
              </a:ext>
            </a:extLst>
          </p:cNvPr>
          <p:cNvSpPr txBox="1"/>
          <p:nvPr/>
        </p:nvSpPr>
        <p:spPr>
          <a:xfrm>
            <a:off x="94375" y="91846"/>
            <a:ext cx="11633434" cy="1477328"/>
          </a:xfrm>
          <a:prstGeom prst="rect">
            <a:avLst/>
          </a:prstGeom>
          <a:noFill/>
        </p:spPr>
        <p:txBody>
          <a:bodyPr wrap="square">
            <a:spAutoFit/>
          </a:bodyPr>
          <a:lstStyle/>
          <a:p>
            <a:pPr marL="285750" indent="-285750" algn="l" fontAlgn="base">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It is widely used in the Business Intelligence tool.</a:t>
            </a:r>
          </a:p>
          <a:p>
            <a:pPr marL="285750" indent="-285750" algn="l" fontAlgn="base">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Data Manipulation and data testing are done through SQL.</a:t>
            </a:r>
          </a:p>
          <a:p>
            <a:pPr marL="285750" indent="-285750" algn="l" fontAlgn="base">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Data Science tools depend highly on SQL. Big data tools such as Spark, Impala are dependent on SQL.</a:t>
            </a:r>
          </a:p>
          <a:p>
            <a:pPr marL="285750" indent="-285750" algn="l" fontAlgn="base">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SQL is been long in the market resulting to have a lot of supports from developers, and community.</a:t>
            </a:r>
          </a:p>
          <a:p>
            <a:pPr marL="285750" indent="-285750" algn="l" fontAlgn="base">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Due to documentation and long establishment over years, it provides a uniform platform worldwide to all its users.</a:t>
            </a:r>
          </a:p>
        </p:txBody>
      </p:sp>
      <p:pic>
        <p:nvPicPr>
          <p:cNvPr id="44" name="Picture 43">
            <a:extLst>
              <a:ext uri="{FF2B5EF4-FFF2-40B4-BE49-F238E27FC236}">
                <a16:creationId xmlns:a16="http://schemas.microsoft.com/office/drawing/2014/main" id="{E0C8664E-8036-4050-8FE9-ED717165863C}"/>
              </a:ext>
            </a:extLst>
          </p:cNvPr>
          <p:cNvPicPr>
            <a:picLocks noChangeAspect="1"/>
          </p:cNvPicPr>
          <p:nvPr/>
        </p:nvPicPr>
        <p:blipFill>
          <a:blip r:embed="rId3"/>
          <a:stretch>
            <a:fillRect/>
          </a:stretch>
        </p:blipFill>
        <p:spPr>
          <a:xfrm>
            <a:off x="11174486" y="5458306"/>
            <a:ext cx="895246" cy="279764"/>
          </a:xfrm>
          <a:prstGeom prst="rect">
            <a:avLst/>
          </a:prstGeom>
        </p:spPr>
      </p:pic>
      <p:sp>
        <p:nvSpPr>
          <p:cNvPr id="45" name="Rectangle 44">
            <a:extLst>
              <a:ext uri="{FF2B5EF4-FFF2-40B4-BE49-F238E27FC236}">
                <a16:creationId xmlns:a16="http://schemas.microsoft.com/office/drawing/2014/main" id="{324637E2-7237-4D95-A6A2-DFAC626D20D9}"/>
              </a:ext>
            </a:extLst>
          </p:cNvPr>
          <p:cNvSpPr/>
          <p:nvPr/>
        </p:nvSpPr>
        <p:spPr>
          <a:xfrm>
            <a:off x="10964411" y="5360565"/>
            <a:ext cx="243281" cy="3775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Tree>
    <p:extLst>
      <p:ext uri="{BB962C8B-B14F-4D97-AF65-F5344CB8AC3E}">
        <p14:creationId xmlns:p14="http://schemas.microsoft.com/office/powerpoint/2010/main" val="2720491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7B152DD6-27BF-4073-935F-04DDC3022639}"/>
              </a:ext>
            </a:extLst>
          </p:cNvPr>
          <p:cNvGraphicFramePr>
            <a:graphicFrameLocks noChangeAspect="1"/>
          </p:cNvGraphicFramePr>
          <p:nvPr>
            <p:extLst>
              <p:ext uri="{D42A27DB-BD31-4B8C-83A1-F6EECF244321}">
                <p14:modId xmlns:p14="http://schemas.microsoft.com/office/powerpoint/2010/main" val="1839646339"/>
              </p:ext>
            </p:extLst>
          </p:nvPr>
        </p:nvGraphicFramePr>
        <p:xfrm>
          <a:off x="0" y="1"/>
          <a:ext cx="12192000" cy="6858000"/>
        </p:xfrm>
        <a:graphic>
          <a:graphicData uri="http://schemas.openxmlformats.org/presentationml/2006/ole">
            <mc:AlternateContent xmlns:mc="http://schemas.openxmlformats.org/markup-compatibility/2006">
              <mc:Choice xmlns:v="urn:schemas-microsoft-com:vml" Requires="v">
                <p:oleObj spid="_x0000_s1039" name="Image" r:id="rId3" imgW="14526720" imgH="7644240" progId="Photoshop.Image.16">
                  <p:embed/>
                </p:oleObj>
              </mc:Choice>
              <mc:Fallback>
                <p:oleObj name="Image" r:id="rId3" imgW="14526720" imgH="7644240" progId="Photoshop.Image.16">
                  <p:embed/>
                  <p:pic>
                    <p:nvPicPr>
                      <p:cNvPr id="0" name=""/>
                      <p:cNvPicPr/>
                      <p:nvPr/>
                    </p:nvPicPr>
                    <p:blipFill>
                      <a:blip r:embed="rId4"/>
                      <a:stretch>
                        <a:fillRect/>
                      </a:stretch>
                    </p:blipFill>
                    <p:spPr>
                      <a:xfrm>
                        <a:off x="0" y="1"/>
                        <a:ext cx="12192000" cy="6858000"/>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40179C2C-F14B-4EB5-89B0-9CFEF17DAC90}"/>
              </a:ext>
            </a:extLst>
          </p:cNvPr>
          <p:cNvSpPr txBox="1"/>
          <p:nvPr/>
        </p:nvSpPr>
        <p:spPr>
          <a:xfrm>
            <a:off x="0" y="12680"/>
            <a:ext cx="3707934" cy="3693319"/>
          </a:xfrm>
          <a:prstGeom prst="rect">
            <a:avLst/>
          </a:prstGeom>
          <a:noFill/>
        </p:spPr>
        <p:txBody>
          <a:bodyPr wrap="square">
            <a:spAutoFit/>
          </a:bodyPr>
          <a:lstStyle/>
          <a:p>
            <a:pPr marL="285750" indent="-285750" algn="l" fontAlgn="base">
              <a:buFont typeface="Wingdings" panose="05000000000000000000" pitchFamily="2" charset="2"/>
              <a:buChar char="Ø"/>
            </a:pPr>
            <a:r>
              <a:rPr lang="en-US" b="0" i="0" dirty="0">
                <a:solidFill>
                  <a:srgbClr val="444444"/>
                </a:solidFill>
                <a:effectLst/>
                <a:latin typeface="Times New Roman" panose="02020603050405020304" pitchFamily="18" charset="0"/>
                <a:ea typeface="Tahoma" panose="020B0604030504040204" pitchFamily="34" charset="0"/>
                <a:cs typeface="Times New Roman" panose="02020603050405020304" pitchFamily="18" charset="0"/>
              </a:rPr>
              <a:t>Offers info to save within the tables.</a:t>
            </a:r>
          </a:p>
          <a:p>
            <a:pPr marL="285750" indent="-285750" algn="l" fontAlgn="base">
              <a:buFont typeface="Wingdings" panose="05000000000000000000" pitchFamily="2" charset="2"/>
              <a:buChar char="Ø"/>
            </a:pPr>
            <a:r>
              <a:rPr lang="en-US" b="0" i="0" dirty="0">
                <a:solidFill>
                  <a:srgbClr val="444444"/>
                </a:solidFill>
                <a:effectLst/>
                <a:latin typeface="Times New Roman" panose="02020603050405020304" pitchFamily="18" charset="0"/>
                <a:ea typeface="Tahoma" panose="020B0604030504040204" pitchFamily="34" charset="0"/>
                <a:cs typeface="Times New Roman" panose="02020603050405020304" pitchFamily="18" charset="0"/>
              </a:rPr>
              <a:t>Various users will access it along that manages by one user.</a:t>
            </a:r>
          </a:p>
          <a:p>
            <a:pPr marL="285750" indent="-285750" algn="l" fontAlgn="base">
              <a:buFont typeface="Wingdings" panose="05000000000000000000" pitchFamily="2" charset="2"/>
              <a:buChar char="Ø"/>
            </a:pPr>
            <a:r>
              <a:rPr lang="en-US" b="0" i="0" dirty="0">
                <a:solidFill>
                  <a:srgbClr val="444444"/>
                </a:solidFill>
                <a:effectLst/>
                <a:latin typeface="Times New Roman" panose="02020603050405020304" pitchFamily="18" charset="0"/>
                <a:ea typeface="Tahoma" panose="020B0604030504040204" pitchFamily="34" charset="0"/>
                <a:cs typeface="Times New Roman" panose="02020603050405020304" pitchFamily="18" charset="0"/>
              </a:rPr>
              <a:t>Virtual tables offer for storing the perceptive information.</a:t>
            </a:r>
          </a:p>
          <a:p>
            <a:pPr marL="285750" indent="-285750" algn="l" fontAlgn="base">
              <a:buFont typeface="Wingdings" panose="05000000000000000000" pitchFamily="2" charset="2"/>
              <a:buChar char="Ø"/>
            </a:pPr>
            <a:r>
              <a:rPr lang="en-US" b="0" i="0" dirty="0">
                <a:solidFill>
                  <a:srgbClr val="444444"/>
                </a:solidFill>
                <a:effectLst/>
                <a:latin typeface="Times New Roman" panose="02020603050405020304" pitchFamily="18" charset="0"/>
                <a:ea typeface="Tahoma" panose="020B0604030504040204" pitchFamily="34" charset="0"/>
                <a:cs typeface="Times New Roman" panose="02020603050405020304" pitchFamily="18" charset="0"/>
              </a:rPr>
              <a:t>So as to solely determine the rows, we use the first key.</a:t>
            </a:r>
          </a:p>
          <a:p>
            <a:pPr marL="285750" indent="-285750" algn="l" fontAlgn="base">
              <a:buFont typeface="Wingdings" panose="05000000000000000000" pitchFamily="2" charset="2"/>
              <a:buChar char="Ø"/>
            </a:pPr>
            <a:r>
              <a:rPr lang="en-US" b="0" i="0" dirty="0">
                <a:solidFill>
                  <a:srgbClr val="444444"/>
                </a:solidFill>
                <a:effectLst/>
                <a:latin typeface="Times New Roman" panose="02020603050405020304" pitchFamily="18" charset="0"/>
                <a:ea typeface="Tahoma" panose="020B0604030504040204" pitchFamily="34" charset="0"/>
                <a:cs typeface="Times New Roman" panose="02020603050405020304" pitchFamily="18" charset="0"/>
              </a:rPr>
              <a:t>We continuously save the information continuously in rows and columns.</a:t>
            </a:r>
          </a:p>
          <a:p>
            <a:pPr marL="285750" indent="-285750" algn="l" fontAlgn="base">
              <a:buFont typeface="Wingdings" panose="05000000000000000000" pitchFamily="2" charset="2"/>
              <a:buChar char="Ø"/>
            </a:pPr>
            <a:r>
              <a:rPr lang="en-US" b="0" i="0" dirty="0">
                <a:solidFill>
                  <a:srgbClr val="444444"/>
                </a:solidFill>
                <a:effectLst/>
                <a:latin typeface="Times New Roman" panose="02020603050405020304" pitchFamily="18" charset="0"/>
                <a:ea typeface="Tahoma" panose="020B0604030504040204" pitchFamily="34" charset="0"/>
                <a:cs typeface="Times New Roman" panose="02020603050405020304" pitchFamily="18" charset="0"/>
              </a:rPr>
              <a:t>To retrieve the information, we use indexes.</a:t>
            </a:r>
          </a:p>
        </p:txBody>
      </p:sp>
    </p:spTree>
    <p:extLst>
      <p:ext uri="{BB962C8B-B14F-4D97-AF65-F5344CB8AC3E}">
        <p14:creationId xmlns:p14="http://schemas.microsoft.com/office/powerpoint/2010/main" val="2755095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pPr fontAlgn="base"/>
            <a:r>
              <a:rPr lang="en-PH" b="0" i="0" dirty="0">
                <a:solidFill>
                  <a:srgbClr val="444444"/>
                </a:solidFill>
                <a:effectLst/>
                <a:latin typeface="Georgia" panose="02040502050405020303" pitchFamily="18" charset="0"/>
              </a:rPr>
              <a:t>Advantages of RDBMS</a:t>
            </a:r>
          </a:p>
        </p:txBody>
      </p:sp>
      <p:grpSp>
        <p:nvGrpSpPr>
          <p:cNvPr id="3" name="Group 2">
            <a:extLst>
              <a:ext uri="{FF2B5EF4-FFF2-40B4-BE49-F238E27FC236}">
                <a16:creationId xmlns:a16="http://schemas.microsoft.com/office/drawing/2014/main" id="{B48FD366-5FF9-4486-9131-C2FB19EC9AD6}"/>
              </a:ext>
            </a:extLst>
          </p:cNvPr>
          <p:cNvGrpSpPr/>
          <p:nvPr/>
        </p:nvGrpSpPr>
        <p:grpSpPr>
          <a:xfrm>
            <a:off x="4347658" y="1959412"/>
            <a:ext cx="3496686" cy="3888157"/>
            <a:chOff x="2808139" y="1972867"/>
            <a:chExt cx="3544350" cy="3941157"/>
          </a:xfrm>
        </p:grpSpPr>
        <p:grpSp>
          <p:nvGrpSpPr>
            <p:cNvPr id="4" name="Group 3">
              <a:extLst>
                <a:ext uri="{FF2B5EF4-FFF2-40B4-BE49-F238E27FC236}">
                  <a16:creationId xmlns:a16="http://schemas.microsoft.com/office/drawing/2014/main" id="{A7F6D1EE-EF3B-404F-8F97-509F41B8A930}"/>
                </a:ext>
              </a:extLst>
            </p:cNvPr>
            <p:cNvGrpSpPr/>
            <p:nvPr/>
          </p:nvGrpSpPr>
          <p:grpSpPr>
            <a:xfrm>
              <a:off x="4024540" y="1972867"/>
              <a:ext cx="1103960" cy="1020909"/>
              <a:chOff x="4187424" y="1973745"/>
              <a:chExt cx="1368152" cy="1265226"/>
            </a:xfrm>
          </p:grpSpPr>
          <p:sp>
            <p:nvSpPr>
              <p:cNvPr id="20" name="Rectangle 19">
                <a:extLst>
                  <a:ext uri="{FF2B5EF4-FFF2-40B4-BE49-F238E27FC236}">
                    <a16:creationId xmlns:a16="http://schemas.microsoft.com/office/drawing/2014/main" id="{A028A865-E187-4DFA-BA86-8EF6500AB322}"/>
                  </a:ext>
                </a:extLst>
              </p:cNvPr>
              <p:cNvSpPr/>
              <p:nvPr/>
            </p:nvSpPr>
            <p:spPr>
              <a:xfrm>
                <a:off x="4187424" y="2517769"/>
                <a:ext cx="1368152" cy="72008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Round Same Side Corner Rectangle 2">
                <a:extLst>
                  <a:ext uri="{FF2B5EF4-FFF2-40B4-BE49-F238E27FC236}">
                    <a16:creationId xmlns:a16="http://schemas.microsoft.com/office/drawing/2014/main" id="{2B211F91-A5DE-4D74-B9B0-7831F74A06E9}"/>
                  </a:ext>
                </a:extLst>
              </p:cNvPr>
              <p:cNvSpPr/>
              <p:nvPr/>
            </p:nvSpPr>
            <p:spPr>
              <a:xfrm rot="13500000">
                <a:off x="4238887" y="1973745"/>
                <a:ext cx="1265226" cy="1265226"/>
              </a:xfrm>
              <a:custGeom>
                <a:avLst/>
                <a:gdLst/>
                <a:ahLst/>
                <a:cxnLst/>
                <a:rect l="l" t="t" r="r" b="b"/>
                <a:pathLst>
                  <a:path w="1265226" h="1265226">
                    <a:moveTo>
                      <a:pt x="1265226" y="1265226"/>
                    </a:moveTo>
                    <a:lnTo>
                      <a:pt x="419226" y="1265226"/>
                    </a:lnTo>
                    <a:cubicBezTo>
                      <a:pt x="289991" y="1265226"/>
                      <a:pt x="185226" y="1160461"/>
                      <a:pt x="185226" y="1031226"/>
                    </a:cubicBezTo>
                    <a:cubicBezTo>
                      <a:pt x="185226" y="901991"/>
                      <a:pt x="289991" y="797226"/>
                      <a:pt x="419226" y="797226"/>
                    </a:cubicBezTo>
                    <a:lnTo>
                      <a:pt x="466301" y="797226"/>
                    </a:lnTo>
                    <a:lnTo>
                      <a:pt x="0" y="330926"/>
                    </a:lnTo>
                    <a:lnTo>
                      <a:pt x="330926" y="0"/>
                    </a:lnTo>
                    <a:lnTo>
                      <a:pt x="797225" y="466299"/>
                    </a:lnTo>
                    <a:lnTo>
                      <a:pt x="797225" y="419226"/>
                    </a:lnTo>
                    <a:cubicBezTo>
                      <a:pt x="797225" y="289991"/>
                      <a:pt x="901990" y="185226"/>
                      <a:pt x="1031225" y="185226"/>
                    </a:cubicBezTo>
                    <a:cubicBezTo>
                      <a:pt x="1160460" y="185226"/>
                      <a:pt x="1265225" y="289991"/>
                      <a:pt x="1265225" y="419226"/>
                    </a:cubicBezTo>
                    <a:lnTo>
                      <a:pt x="1265225" y="797226"/>
                    </a:lnTo>
                    <a:lnTo>
                      <a:pt x="1265226" y="797226"/>
                    </a:lnTo>
                    <a:close/>
                  </a:path>
                </a:pathLst>
              </a:custGeom>
              <a:solidFill>
                <a:schemeClr val="accent2"/>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5" name="Group 4">
              <a:extLst>
                <a:ext uri="{FF2B5EF4-FFF2-40B4-BE49-F238E27FC236}">
                  <a16:creationId xmlns:a16="http://schemas.microsoft.com/office/drawing/2014/main" id="{0F375D4C-48E3-48D0-90AA-7FF14F1F46FE}"/>
                </a:ext>
              </a:extLst>
            </p:cNvPr>
            <p:cNvGrpSpPr/>
            <p:nvPr/>
          </p:nvGrpSpPr>
          <p:grpSpPr>
            <a:xfrm rot="3600000">
              <a:off x="5290055" y="2702554"/>
              <a:ext cx="1103960" cy="1020909"/>
              <a:chOff x="4187424" y="1973745"/>
              <a:chExt cx="1368152" cy="1265226"/>
            </a:xfrm>
          </p:grpSpPr>
          <p:sp>
            <p:nvSpPr>
              <p:cNvPr id="18" name="Rectangle 17">
                <a:extLst>
                  <a:ext uri="{FF2B5EF4-FFF2-40B4-BE49-F238E27FC236}">
                    <a16:creationId xmlns:a16="http://schemas.microsoft.com/office/drawing/2014/main" id="{5330847B-9134-41BE-9F47-4B3235CDC5E3}"/>
                  </a:ext>
                </a:extLst>
              </p:cNvPr>
              <p:cNvSpPr/>
              <p:nvPr/>
            </p:nvSpPr>
            <p:spPr>
              <a:xfrm>
                <a:off x="4187424" y="2517769"/>
                <a:ext cx="1368152" cy="72008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Round Same Side Corner Rectangle 2">
                <a:extLst>
                  <a:ext uri="{FF2B5EF4-FFF2-40B4-BE49-F238E27FC236}">
                    <a16:creationId xmlns:a16="http://schemas.microsoft.com/office/drawing/2014/main" id="{A520453A-A40D-459E-80D3-DD40842BFD13}"/>
                  </a:ext>
                </a:extLst>
              </p:cNvPr>
              <p:cNvSpPr/>
              <p:nvPr/>
            </p:nvSpPr>
            <p:spPr>
              <a:xfrm rot="13500000">
                <a:off x="4238887" y="1973745"/>
                <a:ext cx="1265226" cy="1265226"/>
              </a:xfrm>
              <a:custGeom>
                <a:avLst/>
                <a:gdLst/>
                <a:ahLst/>
                <a:cxnLst/>
                <a:rect l="l" t="t" r="r" b="b"/>
                <a:pathLst>
                  <a:path w="1265226" h="1265226">
                    <a:moveTo>
                      <a:pt x="1265226" y="1265226"/>
                    </a:moveTo>
                    <a:lnTo>
                      <a:pt x="419226" y="1265226"/>
                    </a:lnTo>
                    <a:cubicBezTo>
                      <a:pt x="289991" y="1265226"/>
                      <a:pt x="185226" y="1160461"/>
                      <a:pt x="185226" y="1031226"/>
                    </a:cubicBezTo>
                    <a:cubicBezTo>
                      <a:pt x="185226" y="901991"/>
                      <a:pt x="289991" y="797226"/>
                      <a:pt x="419226" y="797226"/>
                    </a:cubicBezTo>
                    <a:lnTo>
                      <a:pt x="466301" y="797226"/>
                    </a:lnTo>
                    <a:lnTo>
                      <a:pt x="0" y="330926"/>
                    </a:lnTo>
                    <a:lnTo>
                      <a:pt x="330926" y="0"/>
                    </a:lnTo>
                    <a:lnTo>
                      <a:pt x="797225" y="466299"/>
                    </a:lnTo>
                    <a:lnTo>
                      <a:pt x="797225" y="419226"/>
                    </a:lnTo>
                    <a:cubicBezTo>
                      <a:pt x="797225" y="289991"/>
                      <a:pt x="901990" y="185226"/>
                      <a:pt x="1031225" y="185226"/>
                    </a:cubicBezTo>
                    <a:cubicBezTo>
                      <a:pt x="1160460" y="185226"/>
                      <a:pt x="1265225" y="289991"/>
                      <a:pt x="1265225" y="419226"/>
                    </a:cubicBezTo>
                    <a:lnTo>
                      <a:pt x="1265225" y="797226"/>
                    </a:lnTo>
                    <a:lnTo>
                      <a:pt x="1265226" y="797226"/>
                    </a:lnTo>
                    <a:close/>
                  </a:path>
                </a:pathLst>
              </a:custGeom>
              <a:solidFill>
                <a:schemeClr val="accent1"/>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6" name="Group 5">
              <a:extLst>
                <a:ext uri="{FF2B5EF4-FFF2-40B4-BE49-F238E27FC236}">
                  <a16:creationId xmlns:a16="http://schemas.microsoft.com/office/drawing/2014/main" id="{8DD210C7-D584-4FB2-8AE6-DC0518D8502D}"/>
                </a:ext>
              </a:extLst>
            </p:cNvPr>
            <p:cNvGrpSpPr/>
            <p:nvPr/>
          </p:nvGrpSpPr>
          <p:grpSpPr>
            <a:xfrm rot="7200000">
              <a:off x="5290055" y="4174803"/>
              <a:ext cx="1103960" cy="1020909"/>
              <a:chOff x="4187424" y="1973748"/>
              <a:chExt cx="1368152" cy="1265226"/>
            </a:xfrm>
          </p:grpSpPr>
          <p:sp>
            <p:nvSpPr>
              <p:cNvPr id="16" name="Rectangle 15">
                <a:extLst>
                  <a:ext uri="{FF2B5EF4-FFF2-40B4-BE49-F238E27FC236}">
                    <a16:creationId xmlns:a16="http://schemas.microsoft.com/office/drawing/2014/main" id="{BAE1D78A-33E1-4775-BE9C-80FDEE1749EE}"/>
                  </a:ext>
                </a:extLst>
              </p:cNvPr>
              <p:cNvSpPr/>
              <p:nvPr/>
            </p:nvSpPr>
            <p:spPr>
              <a:xfrm>
                <a:off x="4187424" y="2517769"/>
                <a:ext cx="1368152" cy="72008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ound Same Side Corner Rectangle 2">
                <a:extLst>
                  <a:ext uri="{FF2B5EF4-FFF2-40B4-BE49-F238E27FC236}">
                    <a16:creationId xmlns:a16="http://schemas.microsoft.com/office/drawing/2014/main" id="{6ED69095-E9E8-425A-94A1-5AB64DE48C61}"/>
                  </a:ext>
                </a:extLst>
              </p:cNvPr>
              <p:cNvSpPr/>
              <p:nvPr/>
            </p:nvSpPr>
            <p:spPr>
              <a:xfrm rot="13500000">
                <a:off x="4238887" y="1973748"/>
                <a:ext cx="1265226" cy="1265226"/>
              </a:xfrm>
              <a:custGeom>
                <a:avLst/>
                <a:gdLst/>
                <a:ahLst/>
                <a:cxnLst/>
                <a:rect l="l" t="t" r="r" b="b"/>
                <a:pathLst>
                  <a:path w="1265226" h="1265226">
                    <a:moveTo>
                      <a:pt x="1265226" y="1265226"/>
                    </a:moveTo>
                    <a:lnTo>
                      <a:pt x="419226" y="1265226"/>
                    </a:lnTo>
                    <a:cubicBezTo>
                      <a:pt x="289991" y="1265226"/>
                      <a:pt x="185226" y="1160461"/>
                      <a:pt x="185226" y="1031226"/>
                    </a:cubicBezTo>
                    <a:cubicBezTo>
                      <a:pt x="185226" y="901991"/>
                      <a:pt x="289991" y="797226"/>
                      <a:pt x="419226" y="797226"/>
                    </a:cubicBezTo>
                    <a:lnTo>
                      <a:pt x="466301" y="797226"/>
                    </a:lnTo>
                    <a:lnTo>
                      <a:pt x="0" y="330926"/>
                    </a:lnTo>
                    <a:lnTo>
                      <a:pt x="330926" y="0"/>
                    </a:lnTo>
                    <a:lnTo>
                      <a:pt x="797225" y="466299"/>
                    </a:lnTo>
                    <a:lnTo>
                      <a:pt x="797225" y="419226"/>
                    </a:lnTo>
                    <a:cubicBezTo>
                      <a:pt x="797225" y="289991"/>
                      <a:pt x="901990" y="185226"/>
                      <a:pt x="1031225" y="185226"/>
                    </a:cubicBezTo>
                    <a:cubicBezTo>
                      <a:pt x="1160460" y="185226"/>
                      <a:pt x="1265225" y="289991"/>
                      <a:pt x="1265225" y="419226"/>
                    </a:cubicBezTo>
                    <a:lnTo>
                      <a:pt x="1265225" y="797226"/>
                    </a:lnTo>
                    <a:lnTo>
                      <a:pt x="1265226" y="797226"/>
                    </a:lnTo>
                    <a:close/>
                  </a:path>
                </a:pathLst>
              </a:custGeom>
              <a:solidFill>
                <a:schemeClr val="accent6"/>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7" name="Group 6">
              <a:extLst>
                <a:ext uri="{FF2B5EF4-FFF2-40B4-BE49-F238E27FC236}">
                  <a16:creationId xmlns:a16="http://schemas.microsoft.com/office/drawing/2014/main" id="{5C6970B8-E820-453F-B9FF-9E27DFB9FEF8}"/>
                </a:ext>
              </a:extLst>
            </p:cNvPr>
            <p:cNvGrpSpPr/>
            <p:nvPr/>
          </p:nvGrpSpPr>
          <p:grpSpPr>
            <a:xfrm rot="10800000">
              <a:off x="4024540" y="4893115"/>
              <a:ext cx="1103960" cy="1020909"/>
              <a:chOff x="4187424" y="1973745"/>
              <a:chExt cx="1368152" cy="1265226"/>
            </a:xfrm>
          </p:grpSpPr>
          <p:sp>
            <p:nvSpPr>
              <p:cNvPr id="14" name="Rectangle 13">
                <a:extLst>
                  <a:ext uri="{FF2B5EF4-FFF2-40B4-BE49-F238E27FC236}">
                    <a16:creationId xmlns:a16="http://schemas.microsoft.com/office/drawing/2014/main" id="{CC12A1E8-F85B-431B-AAF3-4AE6DD86847B}"/>
                  </a:ext>
                </a:extLst>
              </p:cNvPr>
              <p:cNvSpPr/>
              <p:nvPr/>
            </p:nvSpPr>
            <p:spPr>
              <a:xfrm>
                <a:off x="4187424" y="2517769"/>
                <a:ext cx="1368152" cy="72008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Round Same Side Corner Rectangle 2">
                <a:extLst>
                  <a:ext uri="{FF2B5EF4-FFF2-40B4-BE49-F238E27FC236}">
                    <a16:creationId xmlns:a16="http://schemas.microsoft.com/office/drawing/2014/main" id="{5240D010-5CC3-4765-A90D-CA576D4688BB}"/>
                  </a:ext>
                </a:extLst>
              </p:cNvPr>
              <p:cNvSpPr/>
              <p:nvPr/>
            </p:nvSpPr>
            <p:spPr>
              <a:xfrm rot="13500000">
                <a:off x="4238887" y="1973745"/>
                <a:ext cx="1265226" cy="1265226"/>
              </a:xfrm>
              <a:custGeom>
                <a:avLst/>
                <a:gdLst/>
                <a:ahLst/>
                <a:cxnLst/>
                <a:rect l="l" t="t" r="r" b="b"/>
                <a:pathLst>
                  <a:path w="1265226" h="1265226">
                    <a:moveTo>
                      <a:pt x="1265226" y="1265226"/>
                    </a:moveTo>
                    <a:lnTo>
                      <a:pt x="419226" y="1265226"/>
                    </a:lnTo>
                    <a:cubicBezTo>
                      <a:pt x="289991" y="1265226"/>
                      <a:pt x="185226" y="1160461"/>
                      <a:pt x="185226" y="1031226"/>
                    </a:cubicBezTo>
                    <a:cubicBezTo>
                      <a:pt x="185226" y="901991"/>
                      <a:pt x="289991" y="797226"/>
                      <a:pt x="419226" y="797226"/>
                    </a:cubicBezTo>
                    <a:lnTo>
                      <a:pt x="466301" y="797226"/>
                    </a:lnTo>
                    <a:lnTo>
                      <a:pt x="0" y="330926"/>
                    </a:lnTo>
                    <a:lnTo>
                      <a:pt x="330926" y="0"/>
                    </a:lnTo>
                    <a:lnTo>
                      <a:pt x="797225" y="466299"/>
                    </a:lnTo>
                    <a:lnTo>
                      <a:pt x="797225" y="419226"/>
                    </a:lnTo>
                    <a:cubicBezTo>
                      <a:pt x="797225" y="289991"/>
                      <a:pt x="901990" y="185226"/>
                      <a:pt x="1031225" y="185226"/>
                    </a:cubicBezTo>
                    <a:cubicBezTo>
                      <a:pt x="1160460" y="185226"/>
                      <a:pt x="1265225" y="289991"/>
                      <a:pt x="1265225" y="419226"/>
                    </a:cubicBezTo>
                    <a:lnTo>
                      <a:pt x="1265225" y="797226"/>
                    </a:lnTo>
                    <a:lnTo>
                      <a:pt x="1265226" y="797226"/>
                    </a:lnTo>
                    <a:close/>
                  </a:path>
                </a:pathLst>
              </a:custGeom>
              <a:solidFill>
                <a:schemeClr val="accent5"/>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8" name="Group 7">
              <a:extLst>
                <a:ext uri="{FF2B5EF4-FFF2-40B4-BE49-F238E27FC236}">
                  <a16:creationId xmlns:a16="http://schemas.microsoft.com/office/drawing/2014/main" id="{DE448561-2288-4FC6-A921-EE7CF957A032}"/>
                </a:ext>
              </a:extLst>
            </p:cNvPr>
            <p:cNvGrpSpPr/>
            <p:nvPr/>
          </p:nvGrpSpPr>
          <p:grpSpPr>
            <a:xfrm rot="14400000">
              <a:off x="2766614" y="4174806"/>
              <a:ext cx="1103960" cy="1020909"/>
              <a:chOff x="4187424" y="1973745"/>
              <a:chExt cx="1368152" cy="1265226"/>
            </a:xfrm>
          </p:grpSpPr>
          <p:sp>
            <p:nvSpPr>
              <p:cNvPr id="12" name="Rectangle 11">
                <a:extLst>
                  <a:ext uri="{FF2B5EF4-FFF2-40B4-BE49-F238E27FC236}">
                    <a16:creationId xmlns:a16="http://schemas.microsoft.com/office/drawing/2014/main" id="{55584BDC-A1D3-4B56-BD7F-D05FF022F968}"/>
                  </a:ext>
                </a:extLst>
              </p:cNvPr>
              <p:cNvSpPr/>
              <p:nvPr/>
            </p:nvSpPr>
            <p:spPr>
              <a:xfrm>
                <a:off x="4187424" y="2517769"/>
                <a:ext cx="1368152" cy="72008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ound Same Side Corner Rectangle 2">
                <a:extLst>
                  <a:ext uri="{FF2B5EF4-FFF2-40B4-BE49-F238E27FC236}">
                    <a16:creationId xmlns:a16="http://schemas.microsoft.com/office/drawing/2014/main" id="{A9A7C5F1-2AB8-492C-992E-C17894ED7D7E}"/>
                  </a:ext>
                </a:extLst>
              </p:cNvPr>
              <p:cNvSpPr/>
              <p:nvPr/>
            </p:nvSpPr>
            <p:spPr>
              <a:xfrm rot="13500000">
                <a:off x="4238891" y="1973745"/>
                <a:ext cx="1265226" cy="1265226"/>
              </a:xfrm>
              <a:custGeom>
                <a:avLst/>
                <a:gdLst/>
                <a:ahLst/>
                <a:cxnLst/>
                <a:rect l="l" t="t" r="r" b="b"/>
                <a:pathLst>
                  <a:path w="1265226" h="1265226">
                    <a:moveTo>
                      <a:pt x="1265226" y="1265226"/>
                    </a:moveTo>
                    <a:lnTo>
                      <a:pt x="419226" y="1265226"/>
                    </a:lnTo>
                    <a:cubicBezTo>
                      <a:pt x="289991" y="1265226"/>
                      <a:pt x="185226" y="1160461"/>
                      <a:pt x="185226" y="1031226"/>
                    </a:cubicBezTo>
                    <a:cubicBezTo>
                      <a:pt x="185226" y="901991"/>
                      <a:pt x="289991" y="797226"/>
                      <a:pt x="419226" y="797226"/>
                    </a:cubicBezTo>
                    <a:lnTo>
                      <a:pt x="466301" y="797226"/>
                    </a:lnTo>
                    <a:lnTo>
                      <a:pt x="0" y="330926"/>
                    </a:lnTo>
                    <a:lnTo>
                      <a:pt x="330926" y="0"/>
                    </a:lnTo>
                    <a:lnTo>
                      <a:pt x="797225" y="466299"/>
                    </a:lnTo>
                    <a:lnTo>
                      <a:pt x="797225" y="419226"/>
                    </a:lnTo>
                    <a:cubicBezTo>
                      <a:pt x="797225" y="289991"/>
                      <a:pt x="901990" y="185226"/>
                      <a:pt x="1031225" y="185226"/>
                    </a:cubicBezTo>
                    <a:cubicBezTo>
                      <a:pt x="1160460" y="185226"/>
                      <a:pt x="1265225" y="289991"/>
                      <a:pt x="1265225" y="419226"/>
                    </a:cubicBezTo>
                    <a:lnTo>
                      <a:pt x="1265225" y="797226"/>
                    </a:lnTo>
                    <a:lnTo>
                      <a:pt x="1265226" y="797226"/>
                    </a:lnTo>
                    <a:close/>
                  </a:path>
                </a:pathLst>
              </a:custGeom>
              <a:solidFill>
                <a:schemeClr val="accent4"/>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9" name="Group 8">
              <a:extLst>
                <a:ext uri="{FF2B5EF4-FFF2-40B4-BE49-F238E27FC236}">
                  <a16:creationId xmlns:a16="http://schemas.microsoft.com/office/drawing/2014/main" id="{ACF94C20-9D63-4CBF-9A50-219761E74F06}"/>
                </a:ext>
              </a:extLst>
            </p:cNvPr>
            <p:cNvGrpSpPr/>
            <p:nvPr/>
          </p:nvGrpSpPr>
          <p:grpSpPr>
            <a:xfrm rot="18000000">
              <a:off x="2766614" y="2702555"/>
              <a:ext cx="1103960" cy="1020909"/>
              <a:chOff x="4187424" y="1973744"/>
              <a:chExt cx="1368152" cy="1265226"/>
            </a:xfrm>
          </p:grpSpPr>
          <p:sp>
            <p:nvSpPr>
              <p:cNvPr id="10" name="Rectangle 9">
                <a:extLst>
                  <a:ext uri="{FF2B5EF4-FFF2-40B4-BE49-F238E27FC236}">
                    <a16:creationId xmlns:a16="http://schemas.microsoft.com/office/drawing/2014/main" id="{70744909-3E1D-4254-9EC9-D4E7ADDF4650}"/>
                  </a:ext>
                </a:extLst>
              </p:cNvPr>
              <p:cNvSpPr/>
              <p:nvPr/>
            </p:nvSpPr>
            <p:spPr>
              <a:xfrm>
                <a:off x="4187424" y="2517769"/>
                <a:ext cx="1368152" cy="72008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ound Same Side Corner Rectangle 2">
                <a:extLst>
                  <a:ext uri="{FF2B5EF4-FFF2-40B4-BE49-F238E27FC236}">
                    <a16:creationId xmlns:a16="http://schemas.microsoft.com/office/drawing/2014/main" id="{5C46D473-2DDD-4784-98EB-711F446F4F78}"/>
                  </a:ext>
                </a:extLst>
              </p:cNvPr>
              <p:cNvSpPr/>
              <p:nvPr/>
            </p:nvSpPr>
            <p:spPr>
              <a:xfrm rot="13500000">
                <a:off x="4238889" y="1973744"/>
                <a:ext cx="1265226" cy="1265226"/>
              </a:xfrm>
              <a:custGeom>
                <a:avLst/>
                <a:gdLst/>
                <a:ahLst/>
                <a:cxnLst/>
                <a:rect l="l" t="t" r="r" b="b"/>
                <a:pathLst>
                  <a:path w="1265226" h="1265226">
                    <a:moveTo>
                      <a:pt x="1265226" y="1265226"/>
                    </a:moveTo>
                    <a:lnTo>
                      <a:pt x="419226" y="1265226"/>
                    </a:lnTo>
                    <a:cubicBezTo>
                      <a:pt x="289991" y="1265226"/>
                      <a:pt x="185226" y="1160461"/>
                      <a:pt x="185226" y="1031226"/>
                    </a:cubicBezTo>
                    <a:cubicBezTo>
                      <a:pt x="185226" y="901991"/>
                      <a:pt x="289991" y="797226"/>
                      <a:pt x="419226" y="797226"/>
                    </a:cubicBezTo>
                    <a:lnTo>
                      <a:pt x="466301" y="797226"/>
                    </a:lnTo>
                    <a:lnTo>
                      <a:pt x="0" y="330926"/>
                    </a:lnTo>
                    <a:lnTo>
                      <a:pt x="330926" y="0"/>
                    </a:lnTo>
                    <a:lnTo>
                      <a:pt x="797225" y="466299"/>
                    </a:lnTo>
                    <a:lnTo>
                      <a:pt x="797225" y="419226"/>
                    </a:lnTo>
                    <a:cubicBezTo>
                      <a:pt x="797225" y="289991"/>
                      <a:pt x="901990" y="185226"/>
                      <a:pt x="1031225" y="185226"/>
                    </a:cubicBezTo>
                    <a:cubicBezTo>
                      <a:pt x="1160460" y="185226"/>
                      <a:pt x="1265225" y="289991"/>
                      <a:pt x="1265225" y="419226"/>
                    </a:cubicBezTo>
                    <a:lnTo>
                      <a:pt x="1265225" y="797226"/>
                    </a:lnTo>
                    <a:lnTo>
                      <a:pt x="1265226" y="797226"/>
                    </a:lnTo>
                    <a:close/>
                  </a:path>
                </a:pathLst>
              </a:custGeom>
              <a:solidFill>
                <a:schemeClr val="accent3"/>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sp>
        <p:nvSpPr>
          <p:cNvPr id="26" name="TextBox 25">
            <a:extLst>
              <a:ext uri="{FF2B5EF4-FFF2-40B4-BE49-F238E27FC236}">
                <a16:creationId xmlns:a16="http://schemas.microsoft.com/office/drawing/2014/main" id="{F6A1F784-5FBF-4CD7-B839-9DD91F46433D}"/>
              </a:ext>
            </a:extLst>
          </p:cNvPr>
          <p:cNvSpPr txBox="1"/>
          <p:nvPr/>
        </p:nvSpPr>
        <p:spPr>
          <a:xfrm>
            <a:off x="7521723" y="5471008"/>
            <a:ext cx="3276000" cy="646331"/>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 can simply impress your audience and add a unique zing and appeal to your Presentations.  </a:t>
            </a:r>
            <a:endParaRPr lang="ko-KR" altLang="en-US" sz="1200" b="1" dirty="0">
              <a:solidFill>
                <a:schemeClr val="tx1">
                  <a:lumMod val="75000"/>
                  <a:lumOff val="25000"/>
                </a:schemeClr>
              </a:solidFill>
              <a:cs typeface="Arial" pitchFamily="34" charset="0"/>
            </a:endParaRPr>
          </a:p>
        </p:txBody>
      </p:sp>
      <p:grpSp>
        <p:nvGrpSpPr>
          <p:cNvPr id="28" name="Group 27">
            <a:extLst>
              <a:ext uri="{FF2B5EF4-FFF2-40B4-BE49-F238E27FC236}">
                <a16:creationId xmlns:a16="http://schemas.microsoft.com/office/drawing/2014/main" id="{92246895-0CF7-4345-BC74-FA4C7A5D0022}"/>
              </a:ext>
            </a:extLst>
          </p:cNvPr>
          <p:cNvGrpSpPr/>
          <p:nvPr/>
        </p:nvGrpSpPr>
        <p:grpSpPr>
          <a:xfrm>
            <a:off x="8213477" y="3510973"/>
            <a:ext cx="3276000" cy="1292662"/>
            <a:chOff x="2551706" y="4283314"/>
            <a:chExt cx="1416829" cy="1292662"/>
          </a:xfrm>
        </p:grpSpPr>
        <p:sp>
          <p:nvSpPr>
            <p:cNvPr id="29" name="TextBox 28">
              <a:extLst>
                <a:ext uri="{FF2B5EF4-FFF2-40B4-BE49-F238E27FC236}">
                  <a16:creationId xmlns:a16="http://schemas.microsoft.com/office/drawing/2014/main" id="{14C77AA9-1D24-4E3C-B60E-C70CFB3AE6EB}"/>
                </a:ext>
              </a:extLst>
            </p:cNvPr>
            <p:cNvSpPr txBox="1"/>
            <p:nvPr/>
          </p:nvSpPr>
          <p:spPr>
            <a:xfrm>
              <a:off x="2551706" y="4560313"/>
              <a:ext cx="1416829" cy="1015663"/>
            </a:xfrm>
            <a:prstGeom prst="rect">
              <a:avLst/>
            </a:prstGeom>
            <a:noFill/>
          </p:spPr>
          <p:txBody>
            <a:bodyPr wrap="square" rtlCol="0">
              <a:spAutoFit/>
            </a:bodyPr>
            <a:lstStyle/>
            <a:p>
              <a:pPr algn="l" fontAlgn="base"/>
              <a:r>
                <a:rPr lang="en-US" sz="1200" b="1" i="0" dirty="0">
                  <a:solidFill>
                    <a:srgbClr val="444444"/>
                  </a:solidFill>
                  <a:effectLst/>
                  <a:latin typeface="Georgia" panose="02040502050405020303" pitchFamily="18" charset="0"/>
                </a:rPr>
                <a:t>RDBMS comply with the database manager to limit admission to certified users, and gift rights to entity users depending on the sorts of database work they are doing</a:t>
              </a:r>
            </a:p>
          </p:txBody>
        </p:sp>
        <p:sp>
          <p:nvSpPr>
            <p:cNvPr id="30" name="TextBox 29">
              <a:extLst>
                <a:ext uri="{FF2B5EF4-FFF2-40B4-BE49-F238E27FC236}">
                  <a16:creationId xmlns:a16="http://schemas.microsoft.com/office/drawing/2014/main" id="{B5A99D17-618B-42E0-973E-BDFB0742BC09}"/>
                </a:ext>
              </a:extLst>
            </p:cNvPr>
            <p:cNvSpPr txBox="1"/>
            <p:nvPr/>
          </p:nvSpPr>
          <p:spPr>
            <a:xfrm>
              <a:off x="2551706" y="4283314"/>
              <a:ext cx="1404784" cy="307777"/>
            </a:xfrm>
            <a:prstGeom prst="rect">
              <a:avLst/>
            </a:prstGeom>
            <a:noFill/>
          </p:spPr>
          <p:txBody>
            <a:bodyPr wrap="square" rtlCol="0">
              <a:spAutoFit/>
            </a:bodyPr>
            <a:lstStyle/>
            <a:p>
              <a:endParaRPr lang="ko-KR" altLang="en-US" sz="1400" b="1" dirty="0">
                <a:solidFill>
                  <a:schemeClr val="tx1">
                    <a:lumMod val="75000"/>
                    <a:lumOff val="25000"/>
                  </a:schemeClr>
                </a:solidFill>
                <a:cs typeface="Arial" pitchFamily="34" charset="0"/>
              </a:endParaRPr>
            </a:p>
          </p:txBody>
        </p:sp>
      </p:grpSp>
      <p:grpSp>
        <p:nvGrpSpPr>
          <p:cNvPr id="31" name="Group 30">
            <a:extLst>
              <a:ext uri="{FF2B5EF4-FFF2-40B4-BE49-F238E27FC236}">
                <a16:creationId xmlns:a16="http://schemas.microsoft.com/office/drawing/2014/main" id="{12790619-8DAA-4F64-BDFC-4891746F034E}"/>
              </a:ext>
            </a:extLst>
          </p:cNvPr>
          <p:cNvGrpSpPr/>
          <p:nvPr/>
        </p:nvGrpSpPr>
        <p:grpSpPr>
          <a:xfrm>
            <a:off x="7889867" y="2197269"/>
            <a:ext cx="3276000" cy="923330"/>
            <a:chOff x="2551706" y="4283314"/>
            <a:chExt cx="1416829" cy="923330"/>
          </a:xfrm>
        </p:grpSpPr>
        <p:sp>
          <p:nvSpPr>
            <p:cNvPr id="32" name="TextBox 31">
              <a:extLst>
                <a:ext uri="{FF2B5EF4-FFF2-40B4-BE49-F238E27FC236}">
                  <a16:creationId xmlns:a16="http://schemas.microsoft.com/office/drawing/2014/main" id="{C3597581-3FCE-48D0-859C-FCB19952C7A1}"/>
                </a:ext>
              </a:extLst>
            </p:cNvPr>
            <p:cNvSpPr txBox="1"/>
            <p:nvPr/>
          </p:nvSpPr>
          <p:spPr>
            <a:xfrm>
              <a:off x="2551706" y="4560313"/>
              <a:ext cx="1416829" cy="646331"/>
            </a:xfrm>
            <a:prstGeom prst="rect">
              <a:avLst/>
            </a:prstGeom>
            <a:noFill/>
          </p:spPr>
          <p:txBody>
            <a:bodyPr wrap="square" rtlCol="0">
              <a:spAutoFit/>
            </a:bodyPr>
            <a:lstStyle/>
            <a:p>
              <a:pPr algn="l" fontAlgn="base"/>
              <a:r>
                <a:rPr lang="en-US" sz="1200" b="1" i="0" dirty="0">
                  <a:solidFill>
                    <a:srgbClr val="444444"/>
                  </a:solidFill>
                  <a:effectLst/>
                  <a:latin typeface="Georgia" panose="02040502050405020303" pitchFamily="18" charset="0"/>
                </a:rPr>
                <a:t>RDBMSs allow various info users to admittance a info at the same time.</a:t>
              </a:r>
            </a:p>
            <a:p>
              <a:endParaRPr lang="en-US" altLang="ko-KR" sz="1200"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91DDF999-8F69-4960-B20C-F6D47B59CA9A}"/>
                </a:ext>
              </a:extLst>
            </p:cNvPr>
            <p:cNvSpPr txBox="1"/>
            <p:nvPr/>
          </p:nvSpPr>
          <p:spPr>
            <a:xfrm>
              <a:off x="2551706" y="4283314"/>
              <a:ext cx="1404784" cy="307777"/>
            </a:xfrm>
            <a:prstGeom prst="rect">
              <a:avLst/>
            </a:prstGeom>
            <a:noFill/>
          </p:spPr>
          <p:txBody>
            <a:bodyPr wrap="square" rtlCol="0">
              <a:spAutoFit/>
            </a:bodyPr>
            <a:lstStyle/>
            <a:p>
              <a:endParaRPr lang="ko-KR" altLang="en-US" sz="1400" b="1" dirty="0">
                <a:solidFill>
                  <a:schemeClr val="tx1">
                    <a:lumMod val="75000"/>
                    <a:lumOff val="25000"/>
                  </a:schemeClr>
                </a:solidFill>
                <a:cs typeface="Arial" pitchFamily="34" charset="0"/>
              </a:endParaRPr>
            </a:p>
          </p:txBody>
        </p:sp>
      </p:grpSp>
      <p:grpSp>
        <p:nvGrpSpPr>
          <p:cNvPr id="34" name="Group 33">
            <a:extLst>
              <a:ext uri="{FF2B5EF4-FFF2-40B4-BE49-F238E27FC236}">
                <a16:creationId xmlns:a16="http://schemas.microsoft.com/office/drawing/2014/main" id="{6D4985E4-17C3-4C25-9178-8FAB63774F1D}"/>
              </a:ext>
            </a:extLst>
          </p:cNvPr>
          <p:cNvGrpSpPr/>
          <p:nvPr/>
        </p:nvGrpSpPr>
        <p:grpSpPr>
          <a:xfrm>
            <a:off x="2466983" y="5746071"/>
            <a:ext cx="3276000" cy="923330"/>
            <a:chOff x="2551706" y="4283314"/>
            <a:chExt cx="1416829" cy="923330"/>
          </a:xfrm>
        </p:grpSpPr>
        <p:sp>
          <p:nvSpPr>
            <p:cNvPr id="35" name="TextBox 34">
              <a:extLst>
                <a:ext uri="{FF2B5EF4-FFF2-40B4-BE49-F238E27FC236}">
                  <a16:creationId xmlns:a16="http://schemas.microsoft.com/office/drawing/2014/main" id="{F42003DB-66E6-413A-B1EA-0195AEE5D9EF}"/>
                </a:ext>
              </a:extLst>
            </p:cNvPr>
            <p:cNvSpPr txBox="1"/>
            <p:nvPr/>
          </p:nvSpPr>
          <p:spPr>
            <a:xfrm>
              <a:off x="2551706" y="4560313"/>
              <a:ext cx="1416829" cy="646331"/>
            </a:xfrm>
            <a:prstGeom prst="rect">
              <a:avLst/>
            </a:prstGeom>
            <a:noFill/>
          </p:spPr>
          <p:txBody>
            <a:bodyPr wrap="square" rtlCol="0">
              <a:spAutoFit/>
            </a:bodyPr>
            <a:lstStyle/>
            <a:p>
              <a:pPr algn="r"/>
              <a:r>
                <a:rPr lang="en-US" sz="1200" b="1" i="0" dirty="0">
                  <a:solidFill>
                    <a:srgbClr val="444444"/>
                  </a:solidFill>
                  <a:effectLst/>
                  <a:latin typeface="Georgia" panose="02040502050405020303" pitchFamily="18" charset="0"/>
                </a:rPr>
                <a:t>The table arrangement is simple and easy for info users to understand and use.</a:t>
              </a:r>
              <a:endParaRPr lang="ko-KR" altLang="en-US" sz="1200" b="1"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8BEC2C88-9317-4A28-B7CD-39C5541F2328}"/>
                </a:ext>
              </a:extLst>
            </p:cNvPr>
            <p:cNvSpPr txBox="1"/>
            <p:nvPr/>
          </p:nvSpPr>
          <p:spPr>
            <a:xfrm>
              <a:off x="2551706" y="4283314"/>
              <a:ext cx="1404784" cy="307777"/>
            </a:xfrm>
            <a:prstGeom prst="rect">
              <a:avLst/>
            </a:prstGeom>
            <a:noFill/>
          </p:spPr>
          <p:txBody>
            <a:bodyPr wrap="square" rtlCol="0">
              <a:spAutoFit/>
            </a:bodyPr>
            <a:lstStyle/>
            <a:p>
              <a:pPr algn="r"/>
              <a:endParaRPr lang="ko-KR" altLang="en-US" sz="1400" b="1" dirty="0">
                <a:solidFill>
                  <a:schemeClr val="tx1">
                    <a:lumMod val="75000"/>
                    <a:lumOff val="25000"/>
                  </a:schemeClr>
                </a:solidFill>
                <a:cs typeface="Arial" pitchFamily="34" charset="0"/>
              </a:endParaRPr>
            </a:p>
          </p:txBody>
        </p:sp>
      </p:grpSp>
      <p:grpSp>
        <p:nvGrpSpPr>
          <p:cNvPr id="37" name="Group 36">
            <a:extLst>
              <a:ext uri="{FF2B5EF4-FFF2-40B4-BE49-F238E27FC236}">
                <a16:creationId xmlns:a16="http://schemas.microsoft.com/office/drawing/2014/main" id="{6447AE23-7FCC-4DBB-9753-5AF5D7C84863}"/>
              </a:ext>
            </a:extLst>
          </p:cNvPr>
          <p:cNvGrpSpPr/>
          <p:nvPr/>
        </p:nvGrpSpPr>
        <p:grpSpPr>
          <a:xfrm>
            <a:off x="3920876" y="1133621"/>
            <a:ext cx="3276000" cy="553998"/>
            <a:chOff x="2551706" y="4283314"/>
            <a:chExt cx="1416829" cy="553998"/>
          </a:xfrm>
        </p:grpSpPr>
        <p:sp>
          <p:nvSpPr>
            <p:cNvPr id="38" name="TextBox 37">
              <a:extLst>
                <a:ext uri="{FF2B5EF4-FFF2-40B4-BE49-F238E27FC236}">
                  <a16:creationId xmlns:a16="http://schemas.microsoft.com/office/drawing/2014/main" id="{2A23640E-D25C-4BA5-BA35-479F7A11627A}"/>
                </a:ext>
              </a:extLst>
            </p:cNvPr>
            <p:cNvSpPr txBox="1"/>
            <p:nvPr/>
          </p:nvSpPr>
          <p:spPr>
            <a:xfrm>
              <a:off x="2551706" y="4560313"/>
              <a:ext cx="1416829" cy="276999"/>
            </a:xfrm>
            <a:prstGeom prst="rect">
              <a:avLst/>
            </a:prstGeom>
            <a:noFill/>
          </p:spPr>
          <p:txBody>
            <a:bodyPr wrap="square" rtlCol="0">
              <a:spAutoFit/>
            </a:bodyPr>
            <a:lstStyle/>
            <a:p>
              <a:pPr algn="r"/>
              <a:r>
                <a:rPr lang="en-PH" sz="1200" b="1" i="0" dirty="0">
                  <a:solidFill>
                    <a:srgbClr val="444444"/>
                  </a:solidFill>
                  <a:effectLst/>
                  <a:latin typeface="Georgia" panose="02040502050405020303" pitchFamily="18" charset="0"/>
                </a:rPr>
                <a:t>Higher safety measures</a:t>
              </a:r>
              <a:endParaRPr lang="ko-KR" altLang="en-US" sz="1200" b="1" dirty="0">
                <a:solidFill>
                  <a:schemeClr val="tx1">
                    <a:lumMod val="75000"/>
                    <a:lumOff val="25000"/>
                  </a:schemeClr>
                </a:solidFill>
                <a:cs typeface="Arial" pitchFamily="34" charset="0"/>
              </a:endParaRPr>
            </a:p>
          </p:txBody>
        </p:sp>
        <p:sp>
          <p:nvSpPr>
            <p:cNvPr id="39" name="TextBox 38">
              <a:extLst>
                <a:ext uri="{FF2B5EF4-FFF2-40B4-BE49-F238E27FC236}">
                  <a16:creationId xmlns:a16="http://schemas.microsoft.com/office/drawing/2014/main" id="{435B6B04-15B4-4C0A-AF77-96A61C5A59C2}"/>
                </a:ext>
              </a:extLst>
            </p:cNvPr>
            <p:cNvSpPr txBox="1"/>
            <p:nvPr/>
          </p:nvSpPr>
          <p:spPr>
            <a:xfrm>
              <a:off x="2551706" y="4283314"/>
              <a:ext cx="1404784" cy="307777"/>
            </a:xfrm>
            <a:prstGeom prst="rect">
              <a:avLst/>
            </a:prstGeom>
            <a:noFill/>
          </p:spPr>
          <p:txBody>
            <a:bodyPr wrap="square" rtlCol="0">
              <a:spAutoFit/>
            </a:bodyPr>
            <a:lstStyle/>
            <a:p>
              <a:pPr algn="r"/>
              <a:endParaRPr lang="ko-KR" altLang="en-US" sz="1400" b="1" dirty="0">
                <a:solidFill>
                  <a:schemeClr val="tx1">
                    <a:lumMod val="75000"/>
                    <a:lumOff val="25000"/>
                  </a:schemeClr>
                </a:solidFill>
                <a:cs typeface="Arial" pitchFamily="34" charset="0"/>
              </a:endParaRPr>
            </a:p>
          </p:txBody>
        </p:sp>
      </p:grpSp>
      <p:grpSp>
        <p:nvGrpSpPr>
          <p:cNvPr id="40" name="Group 39">
            <a:extLst>
              <a:ext uri="{FF2B5EF4-FFF2-40B4-BE49-F238E27FC236}">
                <a16:creationId xmlns:a16="http://schemas.microsoft.com/office/drawing/2014/main" id="{9DAB62DA-BE62-463A-8C17-063C716D188B}"/>
              </a:ext>
            </a:extLst>
          </p:cNvPr>
          <p:cNvGrpSpPr/>
          <p:nvPr/>
        </p:nvGrpSpPr>
        <p:grpSpPr>
          <a:xfrm>
            <a:off x="643227" y="3759533"/>
            <a:ext cx="3604983" cy="1727247"/>
            <a:chOff x="2460960" y="4283314"/>
            <a:chExt cx="1559110" cy="1727247"/>
          </a:xfrm>
        </p:grpSpPr>
        <p:sp>
          <p:nvSpPr>
            <p:cNvPr id="41" name="TextBox 40">
              <a:extLst>
                <a:ext uri="{FF2B5EF4-FFF2-40B4-BE49-F238E27FC236}">
                  <a16:creationId xmlns:a16="http://schemas.microsoft.com/office/drawing/2014/main" id="{53E282A8-9B16-4CEA-AD34-1A9998B46955}"/>
                </a:ext>
              </a:extLst>
            </p:cNvPr>
            <p:cNvSpPr txBox="1"/>
            <p:nvPr/>
          </p:nvSpPr>
          <p:spPr>
            <a:xfrm>
              <a:off x="2460960" y="4810232"/>
              <a:ext cx="1559110" cy="1200329"/>
            </a:xfrm>
            <a:prstGeom prst="rect">
              <a:avLst/>
            </a:prstGeom>
            <a:noFill/>
          </p:spPr>
          <p:txBody>
            <a:bodyPr wrap="square" rtlCol="0">
              <a:spAutoFit/>
            </a:bodyPr>
            <a:lstStyle/>
            <a:p>
              <a:pPr algn="l" fontAlgn="base"/>
              <a:r>
                <a:rPr lang="en-US" sz="1200" b="1" i="0" dirty="0">
                  <a:solidFill>
                    <a:srgbClr val="444444"/>
                  </a:solidFill>
                  <a:effectLst/>
                  <a:latin typeface="Georgia" panose="02040502050405020303" pitchFamily="18" charset="0"/>
                </a:rPr>
                <a:t>RDBMSs provide admission to the info via a server daemon, an ardent computer code program that responds to needs on a collection of connections and permits info users to attach and create use of the database.</a:t>
              </a:r>
            </a:p>
          </p:txBody>
        </p:sp>
        <p:sp>
          <p:nvSpPr>
            <p:cNvPr id="42" name="TextBox 41">
              <a:extLst>
                <a:ext uri="{FF2B5EF4-FFF2-40B4-BE49-F238E27FC236}">
                  <a16:creationId xmlns:a16="http://schemas.microsoft.com/office/drawing/2014/main" id="{9F47E64B-52B0-4DA2-987E-4531671CD29F}"/>
                </a:ext>
              </a:extLst>
            </p:cNvPr>
            <p:cNvSpPr txBox="1"/>
            <p:nvPr/>
          </p:nvSpPr>
          <p:spPr>
            <a:xfrm>
              <a:off x="2551706" y="4283314"/>
              <a:ext cx="1404784" cy="307777"/>
            </a:xfrm>
            <a:prstGeom prst="rect">
              <a:avLst/>
            </a:prstGeom>
            <a:noFill/>
          </p:spPr>
          <p:txBody>
            <a:bodyPr wrap="square" rtlCol="0">
              <a:spAutoFit/>
            </a:bodyPr>
            <a:lstStyle/>
            <a:p>
              <a:pPr algn="r"/>
              <a:endParaRPr lang="ko-KR" altLang="en-US" sz="1400" b="1" dirty="0">
                <a:solidFill>
                  <a:schemeClr val="tx1">
                    <a:lumMod val="75000"/>
                    <a:lumOff val="25000"/>
                  </a:schemeClr>
                </a:solidFill>
                <a:cs typeface="Arial" pitchFamily="34" charset="0"/>
              </a:endParaRPr>
            </a:p>
          </p:txBody>
        </p:sp>
      </p:grpSp>
      <p:graphicFrame>
        <p:nvGraphicFramePr>
          <p:cNvPr id="43" name="Object 42">
            <a:extLst>
              <a:ext uri="{FF2B5EF4-FFF2-40B4-BE49-F238E27FC236}">
                <a16:creationId xmlns:a16="http://schemas.microsoft.com/office/drawing/2014/main" id="{115D63E0-DD3B-4756-9656-2D393B6AE5C3}"/>
              </a:ext>
            </a:extLst>
          </p:cNvPr>
          <p:cNvGraphicFramePr>
            <a:graphicFrameLocks noChangeAspect="1"/>
          </p:cNvGraphicFramePr>
          <p:nvPr>
            <p:extLst>
              <p:ext uri="{D42A27DB-BD31-4B8C-83A1-F6EECF244321}">
                <p14:modId xmlns:p14="http://schemas.microsoft.com/office/powerpoint/2010/main" val="1527226654"/>
              </p:ext>
            </p:extLst>
          </p:nvPr>
        </p:nvGraphicFramePr>
        <p:xfrm>
          <a:off x="5414816" y="3249233"/>
          <a:ext cx="1350320" cy="1350320"/>
        </p:xfrm>
        <a:graphic>
          <a:graphicData uri="http://schemas.openxmlformats.org/presentationml/2006/ole">
            <mc:AlternateContent xmlns:mc="http://schemas.openxmlformats.org/markup-compatibility/2006">
              <mc:Choice xmlns:v="urn:schemas-microsoft-com:vml" Requires="v">
                <p:oleObj spid="_x0000_s3086" name="Image" r:id="rId3" imgW="2539440" imgH="2539440" progId="Photoshop.Image.16">
                  <p:embed/>
                </p:oleObj>
              </mc:Choice>
              <mc:Fallback>
                <p:oleObj name="Image" r:id="rId3" imgW="2539440" imgH="2539440" progId="Photoshop.Image.16">
                  <p:embed/>
                  <p:pic>
                    <p:nvPicPr>
                      <p:cNvPr id="0" name=""/>
                      <p:cNvPicPr/>
                      <p:nvPr/>
                    </p:nvPicPr>
                    <p:blipFill>
                      <a:blip r:embed="rId4"/>
                      <a:stretch>
                        <a:fillRect/>
                      </a:stretch>
                    </p:blipFill>
                    <p:spPr>
                      <a:xfrm>
                        <a:off x="5414816" y="3249233"/>
                        <a:ext cx="1350320" cy="1350320"/>
                      </a:xfrm>
                      <a:prstGeom prst="rect">
                        <a:avLst/>
                      </a:prstGeom>
                    </p:spPr>
                  </p:pic>
                </p:oleObj>
              </mc:Fallback>
            </mc:AlternateContent>
          </a:graphicData>
        </a:graphic>
      </p:graphicFrame>
      <p:grpSp>
        <p:nvGrpSpPr>
          <p:cNvPr id="44" name="Group 43">
            <a:extLst>
              <a:ext uri="{FF2B5EF4-FFF2-40B4-BE49-F238E27FC236}">
                <a16:creationId xmlns:a16="http://schemas.microsoft.com/office/drawing/2014/main" id="{A397DCE1-EDD4-438E-BFBA-5514E41DB8A8}"/>
              </a:ext>
            </a:extLst>
          </p:cNvPr>
          <p:cNvGrpSpPr/>
          <p:nvPr/>
        </p:nvGrpSpPr>
        <p:grpSpPr>
          <a:xfrm>
            <a:off x="1496402" y="1990472"/>
            <a:ext cx="3604983" cy="738664"/>
            <a:chOff x="2409426" y="4283314"/>
            <a:chExt cx="1559110" cy="738664"/>
          </a:xfrm>
        </p:grpSpPr>
        <p:sp>
          <p:nvSpPr>
            <p:cNvPr id="45" name="TextBox 44">
              <a:extLst>
                <a:ext uri="{FF2B5EF4-FFF2-40B4-BE49-F238E27FC236}">
                  <a16:creationId xmlns:a16="http://schemas.microsoft.com/office/drawing/2014/main" id="{0A758685-58BF-42A4-95DE-43C265DB60E5}"/>
                </a:ext>
              </a:extLst>
            </p:cNvPr>
            <p:cNvSpPr txBox="1"/>
            <p:nvPr/>
          </p:nvSpPr>
          <p:spPr>
            <a:xfrm>
              <a:off x="2409426" y="4560313"/>
              <a:ext cx="1559110" cy="461665"/>
            </a:xfrm>
            <a:prstGeom prst="rect">
              <a:avLst/>
            </a:prstGeom>
            <a:noFill/>
          </p:spPr>
          <p:txBody>
            <a:bodyPr wrap="square" rtlCol="0">
              <a:spAutoFit/>
            </a:bodyPr>
            <a:lstStyle/>
            <a:p>
              <a:pPr algn="r"/>
              <a:r>
                <a:rPr lang="en-US" sz="1200" b="1" i="0" dirty="0">
                  <a:solidFill>
                    <a:srgbClr val="444444"/>
                  </a:solidFill>
                  <a:effectLst/>
                  <a:latin typeface="Georgia" panose="02040502050405020303" pitchFamily="18" charset="0"/>
                </a:rPr>
                <a:t>Data just hold on once thus multiple documentation changes don’t seem to need.</a:t>
              </a:r>
              <a:endParaRPr lang="ko-KR" altLang="en-US" sz="1200" b="1" dirty="0">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id="{E571C2DB-A906-4944-9C27-D9107AFC0393}"/>
                </a:ext>
              </a:extLst>
            </p:cNvPr>
            <p:cNvSpPr txBox="1"/>
            <p:nvPr/>
          </p:nvSpPr>
          <p:spPr>
            <a:xfrm>
              <a:off x="2551706" y="4283314"/>
              <a:ext cx="1404784" cy="307777"/>
            </a:xfrm>
            <a:prstGeom prst="rect">
              <a:avLst/>
            </a:prstGeom>
            <a:noFill/>
          </p:spPr>
          <p:txBody>
            <a:bodyPr wrap="square" rtlCol="0">
              <a:spAutoFit/>
            </a:bodyPr>
            <a:lstStyle/>
            <a:p>
              <a:pPr algn="r"/>
              <a:endParaRPr lang="ko-KR" altLang="en-US" sz="1400" b="1"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2922752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a:extLst>
              <a:ext uri="{FF2B5EF4-FFF2-40B4-BE49-F238E27FC236}">
                <a16:creationId xmlns:a16="http://schemas.microsoft.com/office/drawing/2014/main" id="{985CB46D-B6FD-49BE-9B5D-0D17866B9448}"/>
              </a:ext>
            </a:extLst>
          </p:cNvPr>
          <p:cNvSpPr/>
          <p:nvPr/>
        </p:nvSpPr>
        <p:spPr>
          <a:xfrm>
            <a:off x="9787903" y="1915226"/>
            <a:ext cx="566192" cy="5661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PH" i="0" dirty="0">
                <a:effectLst/>
                <a:latin typeface="Georgia" panose="02040502050405020303" pitchFamily="18" charset="0"/>
              </a:rPr>
              <a:t>Advantages of SQL :</a:t>
            </a:r>
            <a:endParaRPr lang="en-US" dirty="0">
              <a:latin typeface="Georgia" panose="02040502050405020303" pitchFamily="18" charset="0"/>
            </a:endParaRPr>
          </a:p>
        </p:txBody>
      </p:sp>
      <p:grpSp>
        <p:nvGrpSpPr>
          <p:cNvPr id="50" name="Group 49">
            <a:extLst>
              <a:ext uri="{FF2B5EF4-FFF2-40B4-BE49-F238E27FC236}">
                <a16:creationId xmlns:a16="http://schemas.microsoft.com/office/drawing/2014/main" id="{C6D500F6-22BD-4EA6-B66E-A916B754B334}"/>
              </a:ext>
            </a:extLst>
          </p:cNvPr>
          <p:cNvGrpSpPr/>
          <p:nvPr/>
        </p:nvGrpSpPr>
        <p:grpSpPr>
          <a:xfrm>
            <a:off x="3772808" y="1981201"/>
            <a:ext cx="4673128" cy="3429348"/>
            <a:chOff x="4256258" y="2335977"/>
            <a:chExt cx="3706228" cy="2719795"/>
          </a:xfrm>
        </p:grpSpPr>
        <p:cxnSp>
          <p:nvCxnSpPr>
            <p:cNvPr id="47" name="Straight Connector 46">
              <a:extLst>
                <a:ext uri="{FF2B5EF4-FFF2-40B4-BE49-F238E27FC236}">
                  <a16:creationId xmlns:a16="http://schemas.microsoft.com/office/drawing/2014/main" id="{A024A99E-32CE-4931-98DA-6ABDBD803EE9}"/>
                </a:ext>
              </a:extLst>
            </p:cNvPr>
            <p:cNvCxnSpPr>
              <a:cxnSpLocks/>
            </p:cNvCxnSpPr>
            <p:nvPr/>
          </p:nvCxnSpPr>
          <p:spPr>
            <a:xfrm>
              <a:off x="5038725" y="3577600"/>
              <a:ext cx="2190750" cy="989172"/>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BDBE187-F351-4B59-82A1-F9A769CA98EE}"/>
                </a:ext>
              </a:extLst>
            </p:cNvPr>
            <p:cNvCxnSpPr>
              <a:cxnSpLocks/>
            </p:cNvCxnSpPr>
            <p:nvPr/>
          </p:nvCxnSpPr>
          <p:spPr>
            <a:xfrm flipH="1">
              <a:off x="5014752" y="3599568"/>
              <a:ext cx="2190750" cy="989172"/>
            </a:xfrm>
            <a:prstGeom prst="line">
              <a:avLst/>
            </a:prstGeom>
            <a:ln w="19050">
              <a:headEnd type="oval"/>
              <a:tailEnd type="ova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9A05EF78-6480-4964-B21A-8C8C2DB44DD8}"/>
                </a:ext>
              </a:extLst>
            </p:cNvPr>
            <p:cNvGrpSpPr/>
            <p:nvPr/>
          </p:nvGrpSpPr>
          <p:grpSpPr>
            <a:xfrm>
              <a:off x="5537539" y="2335977"/>
              <a:ext cx="1157120" cy="2061311"/>
              <a:chOff x="5537539" y="2335977"/>
              <a:chExt cx="1157120" cy="2061311"/>
            </a:xfrm>
            <a:solidFill>
              <a:schemeClr val="accent1"/>
            </a:solidFill>
          </p:grpSpPr>
          <p:sp>
            <p:nvSpPr>
              <p:cNvPr id="4" name="Freeform: Shape 3">
                <a:extLst>
                  <a:ext uri="{FF2B5EF4-FFF2-40B4-BE49-F238E27FC236}">
                    <a16:creationId xmlns:a16="http://schemas.microsoft.com/office/drawing/2014/main" id="{62E993DB-B449-450E-BAF9-7309AB40D974}"/>
                  </a:ext>
                </a:extLst>
              </p:cNvPr>
              <p:cNvSpPr/>
              <p:nvPr/>
            </p:nvSpPr>
            <p:spPr>
              <a:xfrm>
                <a:off x="5537852" y="2496480"/>
                <a:ext cx="1156465" cy="606268"/>
              </a:xfrm>
              <a:custGeom>
                <a:avLst/>
                <a:gdLst>
                  <a:gd name="connsiteX0" fmla="*/ 701 w 1156465"/>
                  <a:gd name="connsiteY0" fmla="*/ 0 h 606268"/>
                  <a:gd name="connsiteX1" fmla="*/ 143682 w 1156465"/>
                  <a:gd name="connsiteY1" fmla="*/ 60977 h 606268"/>
                  <a:gd name="connsiteX2" fmla="*/ 393899 w 1156465"/>
                  <a:gd name="connsiteY2" fmla="*/ 96723 h 606268"/>
                  <a:gd name="connsiteX3" fmla="*/ 619935 w 1156465"/>
                  <a:gd name="connsiteY3" fmla="*/ 103381 h 606268"/>
                  <a:gd name="connsiteX4" fmla="*/ 1035562 w 1156465"/>
                  <a:gd name="connsiteY4" fmla="*/ 55721 h 606268"/>
                  <a:gd name="connsiteX5" fmla="*/ 1157867 w 1156465"/>
                  <a:gd name="connsiteY5" fmla="*/ 350 h 606268"/>
                  <a:gd name="connsiteX6" fmla="*/ 1157867 w 1156465"/>
                  <a:gd name="connsiteY6" fmla="*/ 15069 h 606268"/>
                  <a:gd name="connsiteX7" fmla="*/ 1158217 w 1156465"/>
                  <a:gd name="connsiteY7" fmla="*/ 477305 h 606268"/>
                  <a:gd name="connsiteX8" fmla="*/ 1136490 w 1156465"/>
                  <a:gd name="connsiteY8" fmla="*/ 519007 h 606268"/>
                  <a:gd name="connsiteX9" fmla="*/ 1049229 w 1156465"/>
                  <a:gd name="connsiteY9" fmla="*/ 557206 h 606268"/>
                  <a:gd name="connsiteX10" fmla="*/ 819338 w 1156465"/>
                  <a:gd name="connsiteY10" fmla="*/ 598558 h 606268"/>
                  <a:gd name="connsiteX11" fmla="*/ 524264 w 1156465"/>
                  <a:gd name="connsiteY11" fmla="*/ 609072 h 606268"/>
                  <a:gd name="connsiteX12" fmla="*/ 129314 w 1156465"/>
                  <a:gd name="connsiteY12" fmla="*/ 562112 h 606268"/>
                  <a:gd name="connsiteX13" fmla="*/ 31890 w 1156465"/>
                  <a:gd name="connsiteY13" fmla="*/ 524264 h 606268"/>
                  <a:gd name="connsiteX14" fmla="*/ 0 w 1156465"/>
                  <a:gd name="connsiteY14" fmla="*/ 469945 h 606268"/>
                  <a:gd name="connsiteX15" fmla="*/ 701 w 1156465"/>
                  <a:gd name="connsiteY15" fmla="*/ 15420 h 606268"/>
                  <a:gd name="connsiteX16" fmla="*/ 701 w 1156465"/>
                  <a:gd name="connsiteY16" fmla="*/ 0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606268">
                    <a:moveTo>
                      <a:pt x="701" y="0"/>
                    </a:moveTo>
                    <a:cubicBezTo>
                      <a:pt x="43805" y="34344"/>
                      <a:pt x="93568" y="48712"/>
                      <a:pt x="143682" y="60977"/>
                    </a:cubicBezTo>
                    <a:cubicBezTo>
                      <a:pt x="226036" y="80953"/>
                      <a:pt x="309442" y="92517"/>
                      <a:pt x="393899" y="96723"/>
                    </a:cubicBezTo>
                    <a:cubicBezTo>
                      <a:pt x="469244" y="100577"/>
                      <a:pt x="544590" y="104432"/>
                      <a:pt x="619935" y="103381"/>
                    </a:cubicBezTo>
                    <a:cubicBezTo>
                      <a:pt x="759762" y="101278"/>
                      <a:pt x="899239" y="91466"/>
                      <a:pt x="1035562" y="55721"/>
                    </a:cubicBezTo>
                    <a:cubicBezTo>
                      <a:pt x="1078667" y="44506"/>
                      <a:pt x="1120369" y="30138"/>
                      <a:pt x="1157867" y="350"/>
                    </a:cubicBezTo>
                    <a:cubicBezTo>
                      <a:pt x="1157867" y="6308"/>
                      <a:pt x="1157867" y="10864"/>
                      <a:pt x="1157867" y="15069"/>
                    </a:cubicBezTo>
                    <a:cubicBezTo>
                      <a:pt x="1157867" y="169264"/>
                      <a:pt x="1157516" y="323109"/>
                      <a:pt x="1158217" y="477305"/>
                    </a:cubicBezTo>
                    <a:cubicBezTo>
                      <a:pt x="1158217" y="496579"/>
                      <a:pt x="1150858" y="508845"/>
                      <a:pt x="1136490" y="519007"/>
                    </a:cubicBezTo>
                    <a:cubicBezTo>
                      <a:pt x="1109856" y="537581"/>
                      <a:pt x="1079718" y="548094"/>
                      <a:pt x="1049229" y="557206"/>
                    </a:cubicBezTo>
                    <a:cubicBezTo>
                      <a:pt x="974234" y="579284"/>
                      <a:pt x="897137" y="590148"/>
                      <a:pt x="819338" y="598558"/>
                    </a:cubicBezTo>
                    <a:cubicBezTo>
                      <a:pt x="721214" y="609072"/>
                      <a:pt x="622739" y="610824"/>
                      <a:pt x="524264" y="609072"/>
                    </a:cubicBezTo>
                    <a:cubicBezTo>
                      <a:pt x="391095" y="606618"/>
                      <a:pt x="258628" y="596806"/>
                      <a:pt x="129314" y="562112"/>
                    </a:cubicBezTo>
                    <a:cubicBezTo>
                      <a:pt x="96022" y="553001"/>
                      <a:pt x="63781" y="538632"/>
                      <a:pt x="31890" y="524264"/>
                    </a:cubicBezTo>
                    <a:cubicBezTo>
                      <a:pt x="9462" y="514452"/>
                      <a:pt x="0" y="496579"/>
                      <a:pt x="0" y="469945"/>
                    </a:cubicBezTo>
                    <a:cubicBezTo>
                      <a:pt x="1051" y="318554"/>
                      <a:pt x="701" y="166811"/>
                      <a:pt x="701" y="15420"/>
                    </a:cubicBezTo>
                    <a:cubicBezTo>
                      <a:pt x="701" y="11214"/>
                      <a:pt x="701" y="6658"/>
                      <a:pt x="701" y="0"/>
                    </a:cubicBezTo>
                    <a:close/>
                  </a:path>
                </a:pathLst>
              </a:custGeom>
              <a:grpFill/>
              <a:ln w="3502"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C2986685-5836-407A-8250-08CF3F7FE404}"/>
                  </a:ext>
                </a:extLst>
              </p:cNvPr>
              <p:cNvSpPr/>
              <p:nvPr/>
            </p:nvSpPr>
            <p:spPr>
              <a:xfrm>
                <a:off x="5538194" y="3144451"/>
                <a:ext cx="1156465" cy="606268"/>
              </a:xfrm>
              <a:custGeom>
                <a:avLst/>
                <a:gdLst>
                  <a:gd name="connsiteX0" fmla="*/ 1157875 w 1156465"/>
                  <a:gd name="connsiteY0" fmla="*/ 3154 h 606268"/>
                  <a:gd name="connsiteX1" fmla="*/ 1157875 w 1156465"/>
                  <a:gd name="connsiteY1" fmla="*/ 12616 h 606268"/>
                  <a:gd name="connsiteX2" fmla="*/ 1158226 w 1156465"/>
                  <a:gd name="connsiteY2" fmla="*/ 478706 h 606268"/>
                  <a:gd name="connsiteX3" fmla="*/ 1141404 w 1156465"/>
                  <a:gd name="connsiteY3" fmla="*/ 513751 h 606268"/>
                  <a:gd name="connsiteX4" fmla="*/ 1043981 w 1156465"/>
                  <a:gd name="connsiteY4" fmla="*/ 557556 h 606268"/>
                  <a:gd name="connsiteX5" fmla="*/ 802525 w 1156465"/>
                  <a:gd name="connsiteY5" fmla="*/ 598909 h 606268"/>
                  <a:gd name="connsiteX6" fmla="*/ 525324 w 1156465"/>
                  <a:gd name="connsiteY6" fmla="*/ 608371 h 606268"/>
                  <a:gd name="connsiteX7" fmla="*/ 132827 w 1156465"/>
                  <a:gd name="connsiteY7" fmla="*/ 562112 h 606268"/>
                  <a:gd name="connsiteX8" fmla="*/ 34001 w 1156465"/>
                  <a:gd name="connsiteY8" fmla="*/ 524615 h 606268"/>
                  <a:gd name="connsiteX9" fmla="*/ 8 w 1156465"/>
                  <a:gd name="connsiteY9" fmla="*/ 467843 h 606268"/>
                  <a:gd name="connsiteX10" fmla="*/ 709 w 1156465"/>
                  <a:gd name="connsiteY10" fmla="*/ 14368 h 606268"/>
                  <a:gd name="connsiteX11" fmla="*/ 709 w 1156465"/>
                  <a:gd name="connsiteY11" fmla="*/ 0 h 606268"/>
                  <a:gd name="connsiteX12" fmla="*/ 225694 w 1156465"/>
                  <a:gd name="connsiteY12" fmla="*/ 76046 h 606268"/>
                  <a:gd name="connsiteX13" fmla="*/ 659193 w 1156465"/>
                  <a:gd name="connsiteY13" fmla="*/ 101278 h 606268"/>
                  <a:gd name="connsiteX14" fmla="*/ 1020151 w 1156465"/>
                  <a:gd name="connsiteY14" fmla="*/ 58174 h 606268"/>
                  <a:gd name="connsiteX15" fmla="*/ 1082530 w 1156465"/>
                  <a:gd name="connsiteY15" fmla="*/ 39250 h 606268"/>
                  <a:gd name="connsiteX16" fmla="*/ 1157875 w 1156465"/>
                  <a:gd name="connsiteY16" fmla="*/ 3154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606268">
                    <a:moveTo>
                      <a:pt x="1157875" y="3154"/>
                    </a:moveTo>
                    <a:cubicBezTo>
                      <a:pt x="1157875" y="4906"/>
                      <a:pt x="1157875" y="8761"/>
                      <a:pt x="1157875" y="12616"/>
                    </a:cubicBezTo>
                    <a:cubicBezTo>
                      <a:pt x="1157875" y="167863"/>
                      <a:pt x="1157875" y="323460"/>
                      <a:pt x="1158226" y="478706"/>
                    </a:cubicBezTo>
                    <a:cubicBezTo>
                      <a:pt x="1158226" y="493776"/>
                      <a:pt x="1152619" y="504990"/>
                      <a:pt x="1141404" y="513751"/>
                    </a:cubicBezTo>
                    <a:cubicBezTo>
                      <a:pt x="1112668" y="536530"/>
                      <a:pt x="1078675" y="547393"/>
                      <a:pt x="1043981" y="557556"/>
                    </a:cubicBezTo>
                    <a:cubicBezTo>
                      <a:pt x="965131" y="580335"/>
                      <a:pt x="884178" y="591199"/>
                      <a:pt x="802525" y="598909"/>
                    </a:cubicBezTo>
                    <a:cubicBezTo>
                      <a:pt x="710358" y="607670"/>
                      <a:pt x="617841" y="610473"/>
                      <a:pt x="525324" y="608371"/>
                    </a:cubicBezTo>
                    <a:cubicBezTo>
                      <a:pt x="393206" y="605217"/>
                      <a:pt x="261089" y="596105"/>
                      <a:pt x="132827" y="562112"/>
                    </a:cubicBezTo>
                    <a:cubicBezTo>
                      <a:pt x="98833" y="553351"/>
                      <a:pt x="66242" y="538632"/>
                      <a:pt x="34001" y="524615"/>
                    </a:cubicBezTo>
                    <a:cubicBezTo>
                      <a:pt x="10522" y="514101"/>
                      <a:pt x="-342" y="495878"/>
                      <a:pt x="8" y="467843"/>
                    </a:cubicBezTo>
                    <a:cubicBezTo>
                      <a:pt x="1410" y="316801"/>
                      <a:pt x="709" y="165760"/>
                      <a:pt x="709" y="14368"/>
                    </a:cubicBezTo>
                    <a:cubicBezTo>
                      <a:pt x="709" y="9812"/>
                      <a:pt x="709" y="5257"/>
                      <a:pt x="709" y="0"/>
                    </a:cubicBezTo>
                    <a:cubicBezTo>
                      <a:pt x="69046" y="48712"/>
                      <a:pt x="147545" y="62729"/>
                      <a:pt x="225694" y="76046"/>
                    </a:cubicBezTo>
                    <a:cubicBezTo>
                      <a:pt x="369026" y="100928"/>
                      <a:pt x="514110" y="105484"/>
                      <a:pt x="659193" y="101278"/>
                    </a:cubicBezTo>
                    <a:cubicBezTo>
                      <a:pt x="780797" y="97774"/>
                      <a:pt x="901700" y="87261"/>
                      <a:pt x="1020151" y="58174"/>
                    </a:cubicBezTo>
                    <a:cubicBezTo>
                      <a:pt x="1041177" y="52917"/>
                      <a:pt x="1062554" y="47660"/>
                      <a:pt x="1082530" y="39250"/>
                    </a:cubicBezTo>
                    <a:cubicBezTo>
                      <a:pt x="1107762" y="29087"/>
                      <a:pt x="1132293" y="15770"/>
                      <a:pt x="1157875" y="3154"/>
                    </a:cubicBezTo>
                    <a:close/>
                  </a:path>
                </a:pathLst>
              </a:custGeom>
              <a:grpFill/>
              <a:ln w="3502"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B44C5F37-B353-4A1E-8E92-E9E46AC0E923}"/>
                  </a:ext>
                </a:extLst>
              </p:cNvPr>
              <p:cNvSpPr/>
              <p:nvPr/>
            </p:nvSpPr>
            <p:spPr>
              <a:xfrm>
                <a:off x="5538187" y="3791020"/>
                <a:ext cx="1156465" cy="606268"/>
              </a:xfrm>
              <a:custGeom>
                <a:avLst/>
                <a:gdLst>
                  <a:gd name="connsiteX0" fmla="*/ 365 w 1156465"/>
                  <a:gd name="connsiteY0" fmla="*/ 0 h 606268"/>
                  <a:gd name="connsiteX1" fmla="*/ 188554 w 1156465"/>
                  <a:gd name="connsiteY1" fmla="*/ 69738 h 606268"/>
                  <a:gd name="connsiteX2" fmla="*/ 443677 w 1156465"/>
                  <a:gd name="connsiteY2" fmla="*/ 98825 h 606268"/>
                  <a:gd name="connsiteX3" fmla="*/ 609787 w 1156465"/>
                  <a:gd name="connsiteY3" fmla="*/ 102680 h 606268"/>
                  <a:gd name="connsiteX4" fmla="*/ 1014199 w 1156465"/>
                  <a:gd name="connsiteY4" fmla="*/ 59575 h 606268"/>
                  <a:gd name="connsiteX5" fmla="*/ 1118982 w 1156465"/>
                  <a:gd name="connsiteY5" fmla="*/ 23480 h 606268"/>
                  <a:gd name="connsiteX6" fmla="*/ 1155779 w 1156465"/>
                  <a:gd name="connsiteY6" fmla="*/ 1402 h 606268"/>
                  <a:gd name="connsiteX7" fmla="*/ 1156480 w 1156465"/>
                  <a:gd name="connsiteY7" fmla="*/ 14719 h 606268"/>
                  <a:gd name="connsiteX8" fmla="*/ 1156830 w 1156465"/>
                  <a:gd name="connsiteY8" fmla="*/ 479407 h 606268"/>
                  <a:gd name="connsiteX9" fmla="*/ 1140359 w 1156465"/>
                  <a:gd name="connsiteY9" fmla="*/ 513400 h 606268"/>
                  <a:gd name="connsiteX10" fmla="*/ 1071322 w 1156465"/>
                  <a:gd name="connsiteY10" fmla="*/ 548445 h 606268"/>
                  <a:gd name="connsiteX11" fmla="*/ 864210 w 1156465"/>
                  <a:gd name="connsiteY11" fmla="*/ 592601 h 606268"/>
                  <a:gd name="connsiteX12" fmla="*/ 523227 w 1156465"/>
                  <a:gd name="connsiteY12" fmla="*/ 608371 h 606268"/>
                  <a:gd name="connsiteX13" fmla="*/ 147902 w 1156465"/>
                  <a:gd name="connsiteY13" fmla="*/ 566668 h 606268"/>
                  <a:gd name="connsiteX14" fmla="*/ 43119 w 1156465"/>
                  <a:gd name="connsiteY14" fmla="*/ 530923 h 606268"/>
                  <a:gd name="connsiteX15" fmla="*/ 18238 w 1156465"/>
                  <a:gd name="connsiteY15" fmla="*/ 515503 h 606268"/>
                  <a:gd name="connsiteX16" fmla="*/ 15 w 1156465"/>
                  <a:gd name="connsiteY16" fmla="*/ 478356 h 606268"/>
                  <a:gd name="connsiteX17" fmla="*/ 365 w 1156465"/>
                  <a:gd name="connsiteY17" fmla="*/ 16120 h 606268"/>
                  <a:gd name="connsiteX18" fmla="*/ 365 w 1156465"/>
                  <a:gd name="connsiteY18" fmla="*/ 0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6465" h="606268">
                    <a:moveTo>
                      <a:pt x="365" y="0"/>
                    </a:moveTo>
                    <a:cubicBezTo>
                      <a:pt x="57838" y="42404"/>
                      <a:pt x="123020" y="56421"/>
                      <a:pt x="188554" y="69738"/>
                    </a:cubicBezTo>
                    <a:cubicBezTo>
                      <a:pt x="272660" y="86560"/>
                      <a:pt x="357818" y="95671"/>
                      <a:pt x="443677" y="98825"/>
                    </a:cubicBezTo>
                    <a:cubicBezTo>
                      <a:pt x="499047" y="100928"/>
                      <a:pt x="554417" y="103381"/>
                      <a:pt x="609787" y="102680"/>
                    </a:cubicBezTo>
                    <a:cubicBezTo>
                      <a:pt x="745759" y="100227"/>
                      <a:pt x="881381" y="92167"/>
                      <a:pt x="1014199" y="59575"/>
                    </a:cubicBezTo>
                    <a:cubicBezTo>
                      <a:pt x="1049945" y="50814"/>
                      <a:pt x="1084639" y="36797"/>
                      <a:pt x="1118982" y="23480"/>
                    </a:cubicBezTo>
                    <a:cubicBezTo>
                      <a:pt x="1131949" y="18573"/>
                      <a:pt x="1142813" y="9462"/>
                      <a:pt x="1155779" y="1402"/>
                    </a:cubicBezTo>
                    <a:cubicBezTo>
                      <a:pt x="1156129" y="5957"/>
                      <a:pt x="1156480" y="10163"/>
                      <a:pt x="1156480" y="14719"/>
                    </a:cubicBezTo>
                    <a:cubicBezTo>
                      <a:pt x="1156480" y="169615"/>
                      <a:pt x="1156480" y="324511"/>
                      <a:pt x="1156830" y="479407"/>
                    </a:cubicBezTo>
                    <a:cubicBezTo>
                      <a:pt x="1156830" y="494126"/>
                      <a:pt x="1152625" y="506392"/>
                      <a:pt x="1140359" y="513400"/>
                    </a:cubicBezTo>
                    <a:cubicBezTo>
                      <a:pt x="1117931" y="526367"/>
                      <a:pt x="1095503" y="539684"/>
                      <a:pt x="1071322" y="548445"/>
                    </a:cubicBezTo>
                    <a:cubicBezTo>
                      <a:pt x="1004387" y="572625"/>
                      <a:pt x="934649" y="583489"/>
                      <a:pt x="864210" y="592601"/>
                    </a:cubicBezTo>
                    <a:cubicBezTo>
                      <a:pt x="751016" y="606969"/>
                      <a:pt x="637472" y="610473"/>
                      <a:pt x="523227" y="608371"/>
                    </a:cubicBezTo>
                    <a:cubicBezTo>
                      <a:pt x="396717" y="606268"/>
                      <a:pt x="271258" y="596806"/>
                      <a:pt x="147902" y="566668"/>
                    </a:cubicBezTo>
                    <a:cubicBezTo>
                      <a:pt x="112157" y="557907"/>
                      <a:pt x="77813" y="543539"/>
                      <a:pt x="43119" y="530923"/>
                    </a:cubicBezTo>
                    <a:cubicBezTo>
                      <a:pt x="34008" y="527769"/>
                      <a:pt x="25948" y="521461"/>
                      <a:pt x="18238" y="515503"/>
                    </a:cubicBezTo>
                    <a:cubicBezTo>
                      <a:pt x="5622" y="506392"/>
                      <a:pt x="-336" y="494827"/>
                      <a:pt x="15" y="478356"/>
                    </a:cubicBezTo>
                    <a:cubicBezTo>
                      <a:pt x="365" y="324161"/>
                      <a:pt x="365" y="170316"/>
                      <a:pt x="365" y="16120"/>
                    </a:cubicBezTo>
                    <a:cubicBezTo>
                      <a:pt x="365" y="11565"/>
                      <a:pt x="365" y="7009"/>
                      <a:pt x="365" y="0"/>
                    </a:cubicBezTo>
                    <a:close/>
                  </a:path>
                </a:pathLst>
              </a:custGeom>
              <a:grpFill/>
              <a:ln w="3502"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50D15E5D-B979-4274-89E1-4DD08D943770}"/>
                  </a:ext>
                </a:extLst>
              </p:cNvPr>
              <p:cNvSpPr/>
              <p:nvPr/>
            </p:nvSpPr>
            <p:spPr>
              <a:xfrm>
                <a:off x="5537539" y="2335977"/>
                <a:ext cx="1156465" cy="245311"/>
              </a:xfrm>
              <a:custGeom>
                <a:avLst/>
                <a:gdLst>
                  <a:gd name="connsiteX0" fmla="*/ 576442 w 1156465"/>
                  <a:gd name="connsiteY0" fmla="*/ 3504 h 245310"/>
                  <a:gd name="connsiteX1" fmla="*/ 913920 w 1156465"/>
                  <a:gd name="connsiteY1" fmla="*/ 26984 h 245310"/>
                  <a:gd name="connsiteX2" fmla="*/ 1101758 w 1156465"/>
                  <a:gd name="connsiteY2" fmla="*/ 75696 h 245310"/>
                  <a:gd name="connsiteX3" fmla="*/ 1147666 w 1156465"/>
                  <a:gd name="connsiteY3" fmla="*/ 105133 h 245310"/>
                  <a:gd name="connsiteX4" fmla="*/ 1147666 w 1156465"/>
                  <a:gd name="connsiteY4" fmla="*/ 147186 h 245310"/>
                  <a:gd name="connsiteX5" fmla="*/ 1100706 w 1156465"/>
                  <a:gd name="connsiteY5" fmla="*/ 176974 h 245310"/>
                  <a:gd name="connsiteX6" fmla="*/ 926536 w 1156465"/>
                  <a:gd name="connsiteY6" fmla="*/ 223233 h 245310"/>
                  <a:gd name="connsiteX7" fmla="*/ 650386 w 1156465"/>
                  <a:gd name="connsiteY7" fmla="*/ 247413 h 245310"/>
                  <a:gd name="connsiteX8" fmla="*/ 230904 w 1156465"/>
                  <a:gd name="connsiteY8" fmla="*/ 223233 h 245310"/>
                  <a:gd name="connsiteX9" fmla="*/ 70401 w 1156465"/>
                  <a:gd name="connsiteY9" fmla="*/ 182231 h 245310"/>
                  <a:gd name="connsiteX10" fmla="*/ 19937 w 1156465"/>
                  <a:gd name="connsiteY10" fmla="*/ 155247 h 245310"/>
                  <a:gd name="connsiteX11" fmla="*/ 19236 w 1156465"/>
                  <a:gd name="connsiteY11" fmla="*/ 98124 h 245310"/>
                  <a:gd name="connsiteX12" fmla="*/ 98437 w 1156465"/>
                  <a:gd name="connsiteY12" fmla="*/ 60276 h 245310"/>
                  <a:gd name="connsiteX13" fmla="*/ 319917 w 1156465"/>
                  <a:gd name="connsiteY13" fmla="*/ 17172 h 245310"/>
                  <a:gd name="connsiteX14" fmla="*/ 576092 w 1156465"/>
                  <a:gd name="connsiteY14" fmla="*/ 0 h 245310"/>
                  <a:gd name="connsiteX15" fmla="*/ 576442 w 1156465"/>
                  <a:gd name="connsiteY15" fmla="*/ 3504 h 24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56465" h="245310">
                    <a:moveTo>
                      <a:pt x="576442" y="3504"/>
                    </a:moveTo>
                    <a:cubicBezTo>
                      <a:pt x="689636" y="3855"/>
                      <a:pt x="802128" y="9812"/>
                      <a:pt x="913920" y="26984"/>
                    </a:cubicBezTo>
                    <a:cubicBezTo>
                      <a:pt x="978401" y="36797"/>
                      <a:pt x="1042182" y="49062"/>
                      <a:pt x="1101758" y="75696"/>
                    </a:cubicBezTo>
                    <a:cubicBezTo>
                      <a:pt x="1118228" y="83055"/>
                      <a:pt x="1133648" y="93569"/>
                      <a:pt x="1147666" y="105133"/>
                    </a:cubicBezTo>
                    <a:cubicBezTo>
                      <a:pt x="1162735" y="117749"/>
                      <a:pt x="1162735" y="134570"/>
                      <a:pt x="1147666" y="147186"/>
                    </a:cubicBezTo>
                    <a:cubicBezTo>
                      <a:pt x="1133648" y="159102"/>
                      <a:pt x="1117528" y="169615"/>
                      <a:pt x="1100706" y="176974"/>
                    </a:cubicBezTo>
                    <a:cubicBezTo>
                      <a:pt x="1044986" y="201856"/>
                      <a:pt x="986111" y="213771"/>
                      <a:pt x="926536" y="223233"/>
                    </a:cubicBezTo>
                    <a:cubicBezTo>
                      <a:pt x="835070" y="237951"/>
                      <a:pt x="742903" y="244960"/>
                      <a:pt x="650386" y="247413"/>
                    </a:cubicBezTo>
                    <a:cubicBezTo>
                      <a:pt x="509858" y="251268"/>
                      <a:pt x="370031" y="244960"/>
                      <a:pt x="230904" y="223233"/>
                    </a:cubicBezTo>
                    <a:cubicBezTo>
                      <a:pt x="176585" y="214472"/>
                      <a:pt x="122267" y="203257"/>
                      <a:pt x="70401" y="182231"/>
                    </a:cubicBezTo>
                    <a:cubicBezTo>
                      <a:pt x="52879" y="175222"/>
                      <a:pt x="35357" y="166110"/>
                      <a:pt x="19937" y="155247"/>
                    </a:cubicBezTo>
                    <a:cubicBezTo>
                      <a:pt x="-5996" y="137024"/>
                      <a:pt x="-7047" y="114946"/>
                      <a:pt x="19236" y="98124"/>
                    </a:cubicBezTo>
                    <a:cubicBezTo>
                      <a:pt x="43767" y="82354"/>
                      <a:pt x="70751" y="69738"/>
                      <a:pt x="98437" y="60276"/>
                    </a:cubicBezTo>
                    <a:cubicBezTo>
                      <a:pt x="170278" y="35745"/>
                      <a:pt x="244922" y="24181"/>
                      <a:pt x="319917" y="17172"/>
                    </a:cubicBezTo>
                    <a:cubicBezTo>
                      <a:pt x="405075" y="9462"/>
                      <a:pt x="490934" y="5607"/>
                      <a:pt x="576092" y="0"/>
                    </a:cubicBezTo>
                    <a:cubicBezTo>
                      <a:pt x="576442" y="1051"/>
                      <a:pt x="576442" y="2103"/>
                      <a:pt x="576442" y="3504"/>
                    </a:cubicBezTo>
                    <a:close/>
                  </a:path>
                </a:pathLst>
              </a:custGeom>
              <a:grpFill/>
              <a:ln w="3502"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9C6AACD2-E733-402A-BB14-7E389EBAC8D7}"/>
                  </a:ext>
                </a:extLst>
              </p:cNvPr>
              <p:cNvSpPr/>
              <p:nvPr/>
            </p:nvSpPr>
            <p:spPr>
              <a:xfrm>
                <a:off x="5537671" y="3699734"/>
                <a:ext cx="1156465" cy="175222"/>
              </a:xfrm>
              <a:custGeom>
                <a:avLst/>
                <a:gdLst>
                  <a:gd name="connsiteX0" fmla="*/ 574909 w 1156465"/>
                  <a:gd name="connsiteY0" fmla="*/ 177146 h 175221"/>
                  <a:gd name="connsiteX1" fmla="*/ 204490 w 1156465"/>
                  <a:gd name="connsiteY1" fmla="*/ 148409 h 175221"/>
                  <a:gd name="connsiteX2" fmla="*/ 57303 w 1156465"/>
                  <a:gd name="connsiteY2" fmla="*/ 106706 h 175221"/>
                  <a:gd name="connsiteX3" fmla="*/ 13147 w 1156465"/>
                  <a:gd name="connsiteY3" fmla="*/ 79372 h 175221"/>
                  <a:gd name="connsiteX4" fmla="*/ 12096 w 1156465"/>
                  <a:gd name="connsiteY4" fmla="*/ 33463 h 175221"/>
                  <a:gd name="connsiteX5" fmla="*/ 52747 w 1156465"/>
                  <a:gd name="connsiteY5" fmla="*/ 7180 h 175221"/>
                  <a:gd name="connsiteX6" fmla="*/ 63261 w 1156465"/>
                  <a:gd name="connsiteY6" fmla="*/ 7180 h 175221"/>
                  <a:gd name="connsiteX7" fmla="*/ 314529 w 1156465"/>
                  <a:gd name="connsiteY7" fmla="*/ 56593 h 175221"/>
                  <a:gd name="connsiteX8" fmla="*/ 601893 w 1156465"/>
                  <a:gd name="connsiteY8" fmla="*/ 68858 h 175221"/>
                  <a:gd name="connsiteX9" fmla="*/ 981424 w 1156465"/>
                  <a:gd name="connsiteY9" fmla="*/ 30309 h 175221"/>
                  <a:gd name="connsiteX10" fmla="*/ 1079548 w 1156465"/>
                  <a:gd name="connsiteY10" fmla="*/ 1924 h 175221"/>
                  <a:gd name="connsiteX11" fmla="*/ 1090412 w 1156465"/>
                  <a:gd name="connsiteY11" fmla="*/ 522 h 175221"/>
                  <a:gd name="connsiteX12" fmla="*/ 1146833 w 1156465"/>
                  <a:gd name="connsiteY12" fmla="*/ 34515 h 175221"/>
                  <a:gd name="connsiteX13" fmla="*/ 1147184 w 1156465"/>
                  <a:gd name="connsiteY13" fmla="*/ 76568 h 175221"/>
                  <a:gd name="connsiteX14" fmla="*/ 1100224 w 1156465"/>
                  <a:gd name="connsiteY14" fmla="*/ 106356 h 175221"/>
                  <a:gd name="connsiteX15" fmla="*/ 922900 w 1156465"/>
                  <a:gd name="connsiteY15" fmla="*/ 152965 h 175221"/>
                  <a:gd name="connsiteX16" fmla="*/ 644297 w 1156465"/>
                  <a:gd name="connsiteY16" fmla="*/ 176445 h 175221"/>
                  <a:gd name="connsiteX17" fmla="*/ 574909 w 1156465"/>
                  <a:gd name="connsiteY17" fmla="*/ 177146 h 17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465" h="175221">
                    <a:moveTo>
                      <a:pt x="574909" y="177146"/>
                    </a:moveTo>
                    <a:cubicBezTo>
                      <a:pt x="450852" y="178197"/>
                      <a:pt x="327145" y="170837"/>
                      <a:pt x="204490" y="148409"/>
                    </a:cubicBezTo>
                    <a:cubicBezTo>
                      <a:pt x="154026" y="139297"/>
                      <a:pt x="104263" y="128083"/>
                      <a:pt x="57303" y="106706"/>
                    </a:cubicBezTo>
                    <a:cubicBezTo>
                      <a:pt x="41533" y="99697"/>
                      <a:pt x="26464" y="90235"/>
                      <a:pt x="13147" y="79372"/>
                    </a:cubicBezTo>
                    <a:cubicBezTo>
                      <a:pt x="-4025" y="65354"/>
                      <a:pt x="-4375" y="47832"/>
                      <a:pt x="12096" y="33463"/>
                    </a:cubicBezTo>
                    <a:cubicBezTo>
                      <a:pt x="24011" y="22950"/>
                      <a:pt x="38730" y="15591"/>
                      <a:pt x="52747" y="7180"/>
                    </a:cubicBezTo>
                    <a:cubicBezTo>
                      <a:pt x="55551" y="5428"/>
                      <a:pt x="60107" y="6129"/>
                      <a:pt x="63261" y="7180"/>
                    </a:cubicBezTo>
                    <a:cubicBezTo>
                      <a:pt x="144914" y="34515"/>
                      <a:pt x="229371" y="47481"/>
                      <a:pt x="314529" y="56593"/>
                    </a:cubicBezTo>
                    <a:cubicBezTo>
                      <a:pt x="410200" y="66756"/>
                      <a:pt x="505871" y="70610"/>
                      <a:pt x="601893" y="68858"/>
                    </a:cubicBezTo>
                    <a:cubicBezTo>
                      <a:pt x="729455" y="66405"/>
                      <a:pt x="856315" y="58345"/>
                      <a:pt x="981424" y="30309"/>
                    </a:cubicBezTo>
                    <a:cubicBezTo>
                      <a:pt x="1014716" y="22950"/>
                      <a:pt x="1046957" y="11385"/>
                      <a:pt x="1079548" y="1924"/>
                    </a:cubicBezTo>
                    <a:cubicBezTo>
                      <a:pt x="1083053" y="872"/>
                      <a:pt x="1087959" y="-880"/>
                      <a:pt x="1090412" y="522"/>
                    </a:cubicBezTo>
                    <a:cubicBezTo>
                      <a:pt x="1109686" y="11385"/>
                      <a:pt x="1129662" y="21198"/>
                      <a:pt x="1146833" y="34515"/>
                    </a:cubicBezTo>
                    <a:cubicBezTo>
                      <a:pt x="1162253" y="46430"/>
                      <a:pt x="1161903" y="63952"/>
                      <a:pt x="1147184" y="76568"/>
                    </a:cubicBezTo>
                    <a:cubicBezTo>
                      <a:pt x="1133166" y="88483"/>
                      <a:pt x="1117046" y="98996"/>
                      <a:pt x="1100224" y="106356"/>
                    </a:cubicBezTo>
                    <a:cubicBezTo>
                      <a:pt x="1043803" y="131588"/>
                      <a:pt x="983526" y="143152"/>
                      <a:pt x="922900" y="152965"/>
                    </a:cubicBezTo>
                    <a:cubicBezTo>
                      <a:pt x="830733" y="167683"/>
                      <a:pt x="737515" y="175393"/>
                      <a:pt x="644297" y="176445"/>
                    </a:cubicBezTo>
                    <a:cubicBezTo>
                      <a:pt x="621168" y="177146"/>
                      <a:pt x="598038" y="177146"/>
                      <a:pt x="574909" y="177146"/>
                    </a:cubicBezTo>
                    <a:close/>
                  </a:path>
                </a:pathLst>
              </a:custGeom>
              <a:grpFill/>
              <a:ln w="3502"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4FFAEAA2-56D0-4ED6-AB6F-C9AA8ABBD3A4}"/>
                  </a:ext>
                </a:extLst>
              </p:cNvPr>
              <p:cNvSpPr/>
              <p:nvPr/>
            </p:nvSpPr>
            <p:spPr>
              <a:xfrm>
                <a:off x="5537669" y="3055216"/>
                <a:ext cx="1156465" cy="175222"/>
              </a:xfrm>
              <a:custGeom>
                <a:avLst/>
                <a:gdLst>
                  <a:gd name="connsiteX0" fmla="*/ 587526 w 1156465"/>
                  <a:gd name="connsiteY0" fmla="*/ 175794 h 175221"/>
                  <a:gd name="connsiteX1" fmla="*/ 226919 w 1156465"/>
                  <a:gd name="connsiteY1" fmla="*/ 149862 h 175221"/>
                  <a:gd name="connsiteX2" fmla="*/ 42235 w 1156465"/>
                  <a:gd name="connsiteY2" fmla="*/ 96944 h 175221"/>
                  <a:gd name="connsiteX3" fmla="*/ 10345 w 1156465"/>
                  <a:gd name="connsiteY3" fmla="*/ 73815 h 175221"/>
                  <a:gd name="connsiteX4" fmla="*/ 9644 w 1156465"/>
                  <a:gd name="connsiteY4" fmla="*/ 34566 h 175221"/>
                  <a:gd name="connsiteX5" fmla="*/ 54851 w 1156465"/>
                  <a:gd name="connsiteY5" fmla="*/ 4427 h 175221"/>
                  <a:gd name="connsiteX6" fmla="*/ 65715 w 1156465"/>
                  <a:gd name="connsiteY6" fmla="*/ 5128 h 175221"/>
                  <a:gd name="connsiteX7" fmla="*/ 304368 w 1156465"/>
                  <a:gd name="connsiteY7" fmla="*/ 53489 h 175221"/>
                  <a:gd name="connsiteX8" fmla="*/ 608202 w 1156465"/>
                  <a:gd name="connsiteY8" fmla="*/ 67157 h 175221"/>
                  <a:gd name="connsiteX9" fmla="*/ 1000349 w 1156465"/>
                  <a:gd name="connsiteY9" fmla="*/ 25103 h 175221"/>
                  <a:gd name="connsiteX10" fmla="*/ 1079900 w 1156465"/>
                  <a:gd name="connsiteY10" fmla="*/ 1273 h 175221"/>
                  <a:gd name="connsiteX11" fmla="*/ 1096371 w 1156465"/>
                  <a:gd name="connsiteY11" fmla="*/ 1624 h 175221"/>
                  <a:gd name="connsiteX12" fmla="*/ 1141578 w 1156465"/>
                  <a:gd name="connsiteY12" fmla="*/ 27557 h 175221"/>
                  <a:gd name="connsiteX13" fmla="*/ 1141578 w 1156465"/>
                  <a:gd name="connsiteY13" fmla="*/ 81525 h 175221"/>
                  <a:gd name="connsiteX14" fmla="*/ 1045556 w 1156465"/>
                  <a:gd name="connsiteY14" fmla="*/ 125330 h 175221"/>
                  <a:gd name="connsiteX15" fmla="*/ 842299 w 1156465"/>
                  <a:gd name="connsiteY15" fmla="*/ 163178 h 175221"/>
                  <a:gd name="connsiteX16" fmla="*/ 587526 w 1156465"/>
                  <a:gd name="connsiteY16" fmla="*/ 175794 h 17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175221">
                    <a:moveTo>
                      <a:pt x="587526" y="175794"/>
                    </a:moveTo>
                    <a:cubicBezTo>
                      <a:pt x="461366" y="176495"/>
                      <a:pt x="343617" y="169486"/>
                      <a:pt x="226919" y="149862"/>
                    </a:cubicBezTo>
                    <a:cubicBezTo>
                      <a:pt x="163489" y="139348"/>
                      <a:pt x="100059" y="126732"/>
                      <a:pt x="42235" y="96944"/>
                    </a:cubicBezTo>
                    <a:cubicBezTo>
                      <a:pt x="30671" y="90987"/>
                      <a:pt x="19807" y="82927"/>
                      <a:pt x="10345" y="73815"/>
                    </a:cubicBezTo>
                    <a:cubicBezTo>
                      <a:pt x="-2972" y="61199"/>
                      <a:pt x="-3673" y="46831"/>
                      <a:pt x="9644" y="34566"/>
                    </a:cubicBezTo>
                    <a:cubicBezTo>
                      <a:pt x="22961" y="22650"/>
                      <a:pt x="39432" y="13889"/>
                      <a:pt x="54851" y="4427"/>
                    </a:cubicBezTo>
                    <a:cubicBezTo>
                      <a:pt x="57305" y="3026"/>
                      <a:pt x="62211" y="3726"/>
                      <a:pt x="65715" y="5128"/>
                    </a:cubicBezTo>
                    <a:cubicBezTo>
                      <a:pt x="143163" y="32112"/>
                      <a:pt x="223415" y="44378"/>
                      <a:pt x="304368" y="53489"/>
                    </a:cubicBezTo>
                    <a:cubicBezTo>
                      <a:pt x="405295" y="65054"/>
                      <a:pt x="506924" y="68909"/>
                      <a:pt x="608202" y="67157"/>
                    </a:cubicBezTo>
                    <a:cubicBezTo>
                      <a:pt x="739969" y="65054"/>
                      <a:pt x="871386" y="55592"/>
                      <a:pt x="1000349" y="25103"/>
                    </a:cubicBezTo>
                    <a:cubicBezTo>
                      <a:pt x="1027333" y="18796"/>
                      <a:pt x="1053266" y="8983"/>
                      <a:pt x="1079900" y="1273"/>
                    </a:cubicBezTo>
                    <a:cubicBezTo>
                      <a:pt x="1085157" y="-128"/>
                      <a:pt x="1091815" y="-829"/>
                      <a:pt x="1096371" y="1624"/>
                    </a:cubicBezTo>
                    <a:cubicBezTo>
                      <a:pt x="1111791" y="9334"/>
                      <a:pt x="1127911" y="17043"/>
                      <a:pt x="1141578" y="27557"/>
                    </a:cubicBezTo>
                    <a:cubicBezTo>
                      <a:pt x="1164007" y="44378"/>
                      <a:pt x="1163656" y="63652"/>
                      <a:pt x="1141578" y="81525"/>
                    </a:cubicBezTo>
                    <a:cubicBezTo>
                      <a:pt x="1113192" y="104304"/>
                      <a:pt x="1079550" y="115168"/>
                      <a:pt x="1045556" y="125330"/>
                    </a:cubicBezTo>
                    <a:cubicBezTo>
                      <a:pt x="978972" y="144955"/>
                      <a:pt x="910986" y="155469"/>
                      <a:pt x="842299" y="163178"/>
                    </a:cubicBezTo>
                    <a:cubicBezTo>
                      <a:pt x="755389" y="171940"/>
                      <a:pt x="667778" y="176846"/>
                      <a:pt x="587526" y="175794"/>
                    </a:cubicBezTo>
                    <a:close/>
                  </a:path>
                </a:pathLst>
              </a:custGeom>
              <a:grpFill/>
              <a:ln w="3502" cap="flat">
                <a:noFill/>
                <a:prstDash val="solid"/>
                <a:miter/>
              </a:ln>
            </p:spPr>
            <p:txBody>
              <a:bodyPr rtlCol="0" anchor="ctr"/>
              <a:lstStyle/>
              <a:p>
                <a:endParaRPr lang="en-US" dirty="0"/>
              </a:p>
            </p:txBody>
          </p:sp>
        </p:grpSp>
        <p:grpSp>
          <p:nvGrpSpPr>
            <p:cNvPr id="44" name="Group 43">
              <a:extLst>
                <a:ext uri="{FF2B5EF4-FFF2-40B4-BE49-F238E27FC236}">
                  <a16:creationId xmlns:a16="http://schemas.microsoft.com/office/drawing/2014/main" id="{B8376615-ECCD-4219-B3D2-1006D340F2FB}"/>
                </a:ext>
              </a:extLst>
            </p:cNvPr>
            <p:cNvGrpSpPr/>
            <p:nvPr/>
          </p:nvGrpSpPr>
          <p:grpSpPr>
            <a:xfrm>
              <a:off x="4256258" y="4198390"/>
              <a:ext cx="578603" cy="857382"/>
              <a:chOff x="4256258" y="4198390"/>
              <a:chExt cx="578603" cy="857382"/>
            </a:xfrm>
            <a:solidFill>
              <a:schemeClr val="accent4"/>
            </a:solidFill>
          </p:grpSpPr>
          <p:sp>
            <p:nvSpPr>
              <p:cNvPr id="10" name="Freeform: Shape 9">
                <a:extLst>
                  <a:ext uri="{FF2B5EF4-FFF2-40B4-BE49-F238E27FC236}">
                    <a16:creationId xmlns:a16="http://schemas.microsoft.com/office/drawing/2014/main" id="{A18889A5-E15D-4888-AF9C-23308C3A69F0}"/>
                  </a:ext>
                </a:extLst>
              </p:cNvPr>
              <p:cNvSpPr/>
              <p:nvPr/>
            </p:nvSpPr>
            <p:spPr>
              <a:xfrm>
                <a:off x="4256541" y="4269376"/>
                <a:ext cx="578233" cy="241806"/>
              </a:xfrm>
              <a:custGeom>
                <a:avLst/>
                <a:gdLst>
                  <a:gd name="connsiteX0" fmla="*/ 1489 w 578232"/>
                  <a:gd name="connsiteY0" fmla="*/ 0 h 241806"/>
                  <a:gd name="connsiteX1" fmla="*/ 147625 w 578232"/>
                  <a:gd name="connsiteY1" fmla="*/ 31890 h 241806"/>
                  <a:gd name="connsiteX2" fmla="*/ 370156 w 578232"/>
                  <a:gd name="connsiteY2" fmla="*/ 36446 h 241806"/>
                  <a:gd name="connsiteX3" fmla="*/ 536968 w 578232"/>
                  <a:gd name="connsiteY3" fmla="*/ 14719 h 241806"/>
                  <a:gd name="connsiteX4" fmla="*/ 577619 w 578232"/>
                  <a:gd name="connsiteY4" fmla="*/ 1051 h 241806"/>
                  <a:gd name="connsiteX5" fmla="*/ 578320 w 578232"/>
                  <a:gd name="connsiteY5" fmla="*/ 10864 h 241806"/>
                  <a:gd name="connsiteX6" fmla="*/ 578671 w 578232"/>
                  <a:gd name="connsiteY6" fmla="*/ 186436 h 241806"/>
                  <a:gd name="connsiteX7" fmla="*/ 565354 w 578232"/>
                  <a:gd name="connsiteY7" fmla="*/ 206762 h 241806"/>
                  <a:gd name="connsiteX8" fmla="*/ 479145 w 578232"/>
                  <a:gd name="connsiteY8" fmla="*/ 229190 h 241806"/>
                  <a:gd name="connsiteX9" fmla="*/ 245749 w 578232"/>
                  <a:gd name="connsiteY9" fmla="*/ 241806 h 241806"/>
                  <a:gd name="connsiteX10" fmla="*/ 48098 w 578232"/>
                  <a:gd name="connsiteY10" fmla="*/ 219027 h 241806"/>
                  <a:gd name="connsiteX11" fmla="*/ 8849 w 578232"/>
                  <a:gd name="connsiteY11" fmla="*/ 203958 h 241806"/>
                  <a:gd name="connsiteX12" fmla="*/ 438 w 578232"/>
                  <a:gd name="connsiteY12" fmla="*/ 190291 h 241806"/>
                  <a:gd name="connsiteX13" fmla="*/ 88 w 578232"/>
                  <a:gd name="connsiteY13" fmla="*/ 3504 h 241806"/>
                  <a:gd name="connsiteX14" fmla="*/ 1489 w 578232"/>
                  <a:gd name="connsiteY14" fmla="*/ 0 h 2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8232" h="241806">
                    <a:moveTo>
                      <a:pt x="1489" y="0"/>
                    </a:moveTo>
                    <a:cubicBezTo>
                      <a:pt x="48449" y="21728"/>
                      <a:pt x="98212" y="29087"/>
                      <a:pt x="147625" y="31890"/>
                    </a:cubicBezTo>
                    <a:cubicBezTo>
                      <a:pt x="221568" y="36096"/>
                      <a:pt x="295862" y="37498"/>
                      <a:pt x="370156" y="36446"/>
                    </a:cubicBezTo>
                    <a:cubicBezTo>
                      <a:pt x="426227" y="35745"/>
                      <a:pt x="482298" y="29087"/>
                      <a:pt x="536968" y="14719"/>
                    </a:cubicBezTo>
                    <a:cubicBezTo>
                      <a:pt x="550285" y="11214"/>
                      <a:pt x="563601" y="5958"/>
                      <a:pt x="577619" y="1051"/>
                    </a:cubicBezTo>
                    <a:cubicBezTo>
                      <a:pt x="577970" y="3855"/>
                      <a:pt x="578320" y="7359"/>
                      <a:pt x="578320" y="10864"/>
                    </a:cubicBezTo>
                    <a:cubicBezTo>
                      <a:pt x="578320" y="69388"/>
                      <a:pt x="577970" y="127912"/>
                      <a:pt x="578671" y="186436"/>
                    </a:cubicBezTo>
                    <a:cubicBezTo>
                      <a:pt x="578671" y="197300"/>
                      <a:pt x="574816" y="203958"/>
                      <a:pt x="565354" y="206762"/>
                    </a:cubicBezTo>
                    <a:cubicBezTo>
                      <a:pt x="536617" y="214822"/>
                      <a:pt x="508231" y="224284"/>
                      <a:pt x="479145" y="229190"/>
                    </a:cubicBezTo>
                    <a:cubicBezTo>
                      <a:pt x="402047" y="242157"/>
                      <a:pt x="323898" y="244259"/>
                      <a:pt x="245749" y="241806"/>
                    </a:cubicBezTo>
                    <a:cubicBezTo>
                      <a:pt x="179164" y="239704"/>
                      <a:pt x="112931" y="235849"/>
                      <a:pt x="48098" y="219027"/>
                    </a:cubicBezTo>
                    <a:cubicBezTo>
                      <a:pt x="34782" y="215523"/>
                      <a:pt x="21465" y="209916"/>
                      <a:pt x="8849" y="203958"/>
                    </a:cubicBezTo>
                    <a:cubicBezTo>
                      <a:pt x="4643" y="201856"/>
                      <a:pt x="438" y="194847"/>
                      <a:pt x="438" y="190291"/>
                    </a:cubicBezTo>
                    <a:cubicBezTo>
                      <a:pt x="-263" y="127912"/>
                      <a:pt x="88" y="65533"/>
                      <a:pt x="88" y="3504"/>
                    </a:cubicBezTo>
                    <a:cubicBezTo>
                      <a:pt x="438" y="2103"/>
                      <a:pt x="1139" y="1402"/>
                      <a:pt x="1489" y="0"/>
                    </a:cubicBezTo>
                    <a:close/>
                  </a:path>
                </a:pathLst>
              </a:custGeom>
              <a:grpFill/>
              <a:ln w="3502"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5E878D0A-F7E1-4209-B1F3-852C71D46AE6}"/>
                  </a:ext>
                </a:extLst>
              </p:cNvPr>
              <p:cNvSpPr/>
              <p:nvPr/>
            </p:nvSpPr>
            <p:spPr>
              <a:xfrm>
                <a:off x="4256258" y="4813966"/>
                <a:ext cx="578233" cy="241806"/>
              </a:xfrm>
              <a:custGeom>
                <a:avLst/>
                <a:gdLst>
                  <a:gd name="connsiteX0" fmla="*/ 721 w 578232"/>
                  <a:gd name="connsiteY0" fmla="*/ 0 h 241806"/>
                  <a:gd name="connsiteX1" fmla="*/ 153865 w 578232"/>
                  <a:gd name="connsiteY1" fmla="*/ 32942 h 241806"/>
                  <a:gd name="connsiteX2" fmla="*/ 354319 w 578232"/>
                  <a:gd name="connsiteY2" fmla="*/ 37498 h 241806"/>
                  <a:gd name="connsiteX3" fmla="*/ 543909 w 578232"/>
                  <a:gd name="connsiteY3" fmla="*/ 12966 h 241806"/>
                  <a:gd name="connsiteX4" fmla="*/ 578603 w 578232"/>
                  <a:gd name="connsiteY4" fmla="*/ 701 h 241806"/>
                  <a:gd name="connsiteX5" fmla="*/ 578603 w 578232"/>
                  <a:gd name="connsiteY5" fmla="*/ 30138 h 241806"/>
                  <a:gd name="connsiteX6" fmla="*/ 578954 w 578232"/>
                  <a:gd name="connsiteY6" fmla="*/ 185035 h 241806"/>
                  <a:gd name="connsiteX7" fmla="*/ 563884 w 578232"/>
                  <a:gd name="connsiteY7" fmla="*/ 208164 h 241806"/>
                  <a:gd name="connsiteX8" fmla="*/ 474872 w 578232"/>
                  <a:gd name="connsiteY8" fmla="*/ 229891 h 241806"/>
                  <a:gd name="connsiteX9" fmla="*/ 316822 w 578232"/>
                  <a:gd name="connsiteY9" fmla="*/ 241456 h 241806"/>
                  <a:gd name="connsiteX10" fmla="*/ 73613 w 578232"/>
                  <a:gd name="connsiteY10" fmla="*/ 224985 h 241806"/>
                  <a:gd name="connsiteX11" fmla="*/ 13687 w 578232"/>
                  <a:gd name="connsiteY11" fmla="*/ 207463 h 241806"/>
                  <a:gd name="connsiteX12" fmla="*/ 20 w 578232"/>
                  <a:gd name="connsiteY12" fmla="*/ 186086 h 241806"/>
                  <a:gd name="connsiteX13" fmla="*/ 721 w 578232"/>
                  <a:gd name="connsiteY13" fmla="*/ 0 h 2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8232" h="241806">
                    <a:moveTo>
                      <a:pt x="721" y="0"/>
                    </a:moveTo>
                    <a:cubicBezTo>
                      <a:pt x="50484" y="22779"/>
                      <a:pt x="102350" y="30138"/>
                      <a:pt x="153865" y="32942"/>
                    </a:cubicBezTo>
                    <a:cubicBezTo>
                      <a:pt x="220449" y="36797"/>
                      <a:pt x="287735" y="38549"/>
                      <a:pt x="354319" y="37498"/>
                    </a:cubicBezTo>
                    <a:cubicBezTo>
                      <a:pt x="418100" y="36446"/>
                      <a:pt x="481881" y="30839"/>
                      <a:pt x="543909" y="12966"/>
                    </a:cubicBezTo>
                    <a:cubicBezTo>
                      <a:pt x="555123" y="9813"/>
                      <a:pt x="566338" y="4906"/>
                      <a:pt x="578603" y="701"/>
                    </a:cubicBezTo>
                    <a:cubicBezTo>
                      <a:pt x="578603" y="10864"/>
                      <a:pt x="578603" y="20326"/>
                      <a:pt x="578603" y="30138"/>
                    </a:cubicBezTo>
                    <a:cubicBezTo>
                      <a:pt x="578603" y="81654"/>
                      <a:pt x="578253" y="133519"/>
                      <a:pt x="578954" y="185035"/>
                    </a:cubicBezTo>
                    <a:cubicBezTo>
                      <a:pt x="579304" y="197650"/>
                      <a:pt x="574748" y="205010"/>
                      <a:pt x="563884" y="208164"/>
                    </a:cubicBezTo>
                    <a:cubicBezTo>
                      <a:pt x="534447" y="216224"/>
                      <a:pt x="505010" y="226387"/>
                      <a:pt x="474872" y="229891"/>
                    </a:cubicBezTo>
                    <a:cubicBezTo>
                      <a:pt x="422656" y="236199"/>
                      <a:pt x="369739" y="239003"/>
                      <a:pt x="316822" y="241456"/>
                    </a:cubicBezTo>
                    <a:cubicBezTo>
                      <a:pt x="235168" y="244960"/>
                      <a:pt x="154216" y="240054"/>
                      <a:pt x="73613" y="224985"/>
                    </a:cubicBezTo>
                    <a:cubicBezTo>
                      <a:pt x="53288" y="221130"/>
                      <a:pt x="33663" y="213771"/>
                      <a:pt x="13687" y="207463"/>
                    </a:cubicBezTo>
                    <a:cubicBezTo>
                      <a:pt x="3875" y="204309"/>
                      <a:pt x="-330" y="197300"/>
                      <a:pt x="20" y="186086"/>
                    </a:cubicBezTo>
                    <a:cubicBezTo>
                      <a:pt x="1071" y="124408"/>
                      <a:pt x="721" y="63080"/>
                      <a:pt x="721" y="0"/>
                    </a:cubicBezTo>
                    <a:close/>
                  </a:path>
                </a:pathLst>
              </a:custGeom>
              <a:grpFill/>
              <a:ln w="3502"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D1F89DCD-2FE4-4951-B05A-A3ADAA4E9443}"/>
                  </a:ext>
                </a:extLst>
              </p:cNvPr>
              <p:cNvSpPr/>
              <p:nvPr/>
            </p:nvSpPr>
            <p:spPr>
              <a:xfrm>
                <a:off x="4256628" y="4547278"/>
                <a:ext cx="578233" cy="241806"/>
              </a:xfrm>
              <a:custGeom>
                <a:avLst/>
                <a:gdLst>
                  <a:gd name="connsiteX0" fmla="*/ 350 w 578232"/>
                  <a:gd name="connsiteY0" fmla="*/ 701 h 241806"/>
                  <a:gd name="connsiteX1" fmla="*/ 256875 w 578232"/>
                  <a:gd name="connsiteY1" fmla="*/ 38549 h 241806"/>
                  <a:gd name="connsiteX2" fmla="*/ 463637 w 578232"/>
                  <a:gd name="connsiteY2" fmla="*/ 28736 h 241806"/>
                  <a:gd name="connsiteX3" fmla="*/ 578233 w 578232"/>
                  <a:gd name="connsiteY3" fmla="*/ 0 h 241806"/>
                  <a:gd name="connsiteX4" fmla="*/ 578933 w 578232"/>
                  <a:gd name="connsiteY4" fmla="*/ 14368 h 241806"/>
                  <a:gd name="connsiteX5" fmla="*/ 579284 w 578232"/>
                  <a:gd name="connsiteY5" fmla="*/ 184684 h 241806"/>
                  <a:gd name="connsiteX6" fmla="*/ 564215 w 578232"/>
                  <a:gd name="connsiteY6" fmla="*/ 207813 h 241806"/>
                  <a:gd name="connsiteX7" fmla="*/ 471347 w 578232"/>
                  <a:gd name="connsiteY7" fmla="*/ 230242 h 241806"/>
                  <a:gd name="connsiteX8" fmla="*/ 316100 w 578232"/>
                  <a:gd name="connsiteY8" fmla="*/ 241105 h 241806"/>
                  <a:gd name="connsiteX9" fmla="*/ 65533 w 578232"/>
                  <a:gd name="connsiteY9" fmla="*/ 222882 h 241806"/>
                  <a:gd name="connsiteX10" fmla="*/ 15420 w 578232"/>
                  <a:gd name="connsiteY10" fmla="*/ 207813 h 241806"/>
                  <a:gd name="connsiteX11" fmla="*/ 0 w 578232"/>
                  <a:gd name="connsiteY11" fmla="*/ 184684 h 241806"/>
                  <a:gd name="connsiteX12" fmla="*/ 350 w 578232"/>
                  <a:gd name="connsiteY12" fmla="*/ 701 h 2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232" h="241806">
                    <a:moveTo>
                      <a:pt x="350" y="701"/>
                    </a:moveTo>
                    <a:cubicBezTo>
                      <a:pt x="84107" y="32591"/>
                      <a:pt x="170316" y="36096"/>
                      <a:pt x="256875" y="38549"/>
                    </a:cubicBezTo>
                    <a:cubicBezTo>
                      <a:pt x="325913" y="40651"/>
                      <a:pt x="394950" y="37848"/>
                      <a:pt x="463637" y="28736"/>
                    </a:cubicBezTo>
                    <a:cubicBezTo>
                      <a:pt x="502537" y="23480"/>
                      <a:pt x="541085" y="17522"/>
                      <a:pt x="578233" y="0"/>
                    </a:cubicBezTo>
                    <a:cubicBezTo>
                      <a:pt x="578583" y="5607"/>
                      <a:pt x="578933" y="9812"/>
                      <a:pt x="578933" y="14368"/>
                    </a:cubicBezTo>
                    <a:cubicBezTo>
                      <a:pt x="578933" y="71140"/>
                      <a:pt x="578583" y="127912"/>
                      <a:pt x="579284" y="184684"/>
                    </a:cubicBezTo>
                    <a:cubicBezTo>
                      <a:pt x="579284" y="196950"/>
                      <a:pt x="575429" y="205010"/>
                      <a:pt x="564215" y="207813"/>
                    </a:cubicBezTo>
                    <a:cubicBezTo>
                      <a:pt x="533376" y="215873"/>
                      <a:pt x="502887" y="226387"/>
                      <a:pt x="471347" y="230242"/>
                    </a:cubicBezTo>
                    <a:cubicBezTo>
                      <a:pt x="419832" y="236550"/>
                      <a:pt x="367966" y="239353"/>
                      <a:pt x="316100" y="241105"/>
                    </a:cubicBezTo>
                    <a:cubicBezTo>
                      <a:pt x="231994" y="244259"/>
                      <a:pt x="148238" y="240054"/>
                      <a:pt x="65533" y="222882"/>
                    </a:cubicBezTo>
                    <a:cubicBezTo>
                      <a:pt x="48712" y="219378"/>
                      <a:pt x="32241" y="213070"/>
                      <a:pt x="15420" y="207813"/>
                    </a:cubicBezTo>
                    <a:cubicBezTo>
                      <a:pt x="4556" y="204309"/>
                      <a:pt x="0" y="197300"/>
                      <a:pt x="0" y="184684"/>
                    </a:cubicBezTo>
                    <a:cubicBezTo>
                      <a:pt x="701" y="123707"/>
                      <a:pt x="350" y="62730"/>
                      <a:pt x="350" y="701"/>
                    </a:cubicBezTo>
                    <a:close/>
                  </a:path>
                </a:pathLst>
              </a:custGeom>
              <a:grpFill/>
              <a:ln w="3502"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F37DBDE-B9CF-4045-92B7-CD7B47F704F8}"/>
                  </a:ext>
                </a:extLst>
              </p:cNvPr>
              <p:cNvSpPr/>
              <p:nvPr/>
            </p:nvSpPr>
            <p:spPr>
              <a:xfrm>
                <a:off x="4256628" y="4198390"/>
                <a:ext cx="578233" cy="91115"/>
              </a:xfrm>
              <a:custGeom>
                <a:avLst/>
                <a:gdLst>
                  <a:gd name="connsiteX0" fmla="*/ 0 w 578232"/>
                  <a:gd name="connsiteY0" fmla="*/ 44703 h 91115"/>
                  <a:gd name="connsiteX1" fmla="*/ 23830 w 578232"/>
                  <a:gd name="connsiteY1" fmla="*/ 31737 h 91115"/>
                  <a:gd name="connsiteX2" fmla="*/ 133519 w 578232"/>
                  <a:gd name="connsiteY2" fmla="*/ 8958 h 91115"/>
                  <a:gd name="connsiteX3" fmla="*/ 350444 w 578232"/>
                  <a:gd name="connsiteY3" fmla="*/ 1599 h 91115"/>
                  <a:gd name="connsiteX4" fmla="*/ 541436 w 578232"/>
                  <a:gd name="connsiteY4" fmla="*/ 26480 h 91115"/>
                  <a:gd name="connsiteX5" fmla="*/ 566317 w 578232"/>
                  <a:gd name="connsiteY5" fmla="*/ 35942 h 91115"/>
                  <a:gd name="connsiteX6" fmla="*/ 578933 w 578232"/>
                  <a:gd name="connsiteY6" fmla="*/ 47507 h 91115"/>
                  <a:gd name="connsiteX7" fmla="*/ 567018 w 578232"/>
                  <a:gd name="connsiteY7" fmla="*/ 58020 h 91115"/>
                  <a:gd name="connsiteX8" fmla="*/ 514802 w 578232"/>
                  <a:gd name="connsiteY8" fmla="*/ 74491 h 91115"/>
                  <a:gd name="connsiteX9" fmla="*/ 340982 w 578232"/>
                  <a:gd name="connsiteY9" fmla="*/ 93064 h 91115"/>
                  <a:gd name="connsiteX10" fmla="*/ 127912 w 578232"/>
                  <a:gd name="connsiteY10" fmla="*/ 84654 h 91115"/>
                  <a:gd name="connsiteX11" fmla="*/ 28036 w 578232"/>
                  <a:gd name="connsiteY11" fmla="*/ 64328 h 91115"/>
                  <a:gd name="connsiteX12" fmla="*/ 0 w 578232"/>
                  <a:gd name="connsiteY12" fmla="*/ 50661 h 91115"/>
                  <a:gd name="connsiteX13" fmla="*/ 0 w 578232"/>
                  <a:gd name="connsiteY13" fmla="*/ 44703 h 9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8232" h="91115">
                    <a:moveTo>
                      <a:pt x="0" y="44703"/>
                    </a:moveTo>
                    <a:cubicBezTo>
                      <a:pt x="8060" y="40147"/>
                      <a:pt x="15420" y="33839"/>
                      <a:pt x="23830" y="31737"/>
                    </a:cubicBezTo>
                    <a:cubicBezTo>
                      <a:pt x="60276" y="23326"/>
                      <a:pt x="96723" y="14214"/>
                      <a:pt x="133519" y="8958"/>
                    </a:cubicBezTo>
                    <a:cubicBezTo>
                      <a:pt x="205360" y="-1205"/>
                      <a:pt x="278253" y="-1205"/>
                      <a:pt x="350444" y="1599"/>
                    </a:cubicBezTo>
                    <a:cubicBezTo>
                      <a:pt x="414575" y="4051"/>
                      <a:pt x="479057" y="8607"/>
                      <a:pt x="541436" y="26480"/>
                    </a:cubicBezTo>
                    <a:cubicBezTo>
                      <a:pt x="549847" y="28933"/>
                      <a:pt x="558608" y="32087"/>
                      <a:pt x="566317" y="35942"/>
                    </a:cubicBezTo>
                    <a:cubicBezTo>
                      <a:pt x="571224" y="38395"/>
                      <a:pt x="574728" y="43652"/>
                      <a:pt x="578933" y="47507"/>
                    </a:cubicBezTo>
                    <a:cubicBezTo>
                      <a:pt x="575079" y="51011"/>
                      <a:pt x="571574" y="56268"/>
                      <a:pt x="567018" y="58020"/>
                    </a:cubicBezTo>
                    <a:cubicBezTo>
                      <a:pt x="549847" y="64328"/>
                      <a:pt x="532675" y="70636"/>
                      <a:pt x="514802" y="74491"/>
                    </a:cubicBezTo>
                    <a:cubicBezTo>
                      <a:pt x="457680" y="87107"/>
                      <a:pt x="399506" y="90962"/>
                      <a:pt x="340982" y="93064"/>
                    </a:cubicBezTo>
                    <a:cubicBezTo>
                      <a:pt x="269842" y="95517"/>
                      <a:pt x="198702" y="94116"/>
                      <a:pt x="127912" y="84654"/>
                    </a:cubicBezTo>
                    <a:cubicBezTo>
                      <a:pt x="94269" y="80098"/>
                      <a:pt x="60977" y="72038"/>
                      <a:pt x="28036" y="64328"/>
                    </a:cubicBezTo>
                    <a:cubicBezTo>
                      <a:pt x="18223" y="61875"/>
                      <a:pt x="9462" y="55567"/>
                      <a:pt x="0" y="50661"/>
                    </a:cubicBezTo>
                    <a:cubicBezTo>
                      <a:pt x="0" y="48908"/>
                      <a:pt x="0" y="46806"/>
                      <a:pt x="0" y="44703"/>
                    </a:cubicBezTo>
                    <a:close/>
                  </a:path>
                </a:pathLst>
              </a:custGeom>
              <a:grpFill/>
              <a:ln w="3502"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3F1543DA-D38F-4C37-8662-E37833DEB7F7}"/>
                  </a:ext>
                </a:extLst>
              </p:cNvPr>
              <p:cNvSpPr/>
              <p:nvPr/>
            </p:nvSpPr>
            <p:spPr>
              <a:xfrm>
                <a:off x="4256278" y="4503692"/>
                <a:ext cx="578233" cy="63080"/>
              </a:xfrm>
              <a:custGeom>
                <a:avLst/>
                <a:gdLst>
                  <a:gd name="connsiteX0" fmla="*/ 0 w 578232"/>
                  <a:gd name="connsiteY0" fmla="*/ 19055 h 63079"/>
                  <a:gd name="connsiteX1" fmla="*/ 50113 w 578232"/>
                  <a:gd name="connsiteY1" fmla="*/ 1183 h 63079"/>
                  <a:gd name="connsiteX2" fmla="*/ 234097 w 578232"/>
                  <a:gd name="connsiteY2" fmla="*/ 22560 h 63079"/>
                  <a:gd name="connsiteX3" fmla="*/ 442260 w 578232"/>
                  <a:gd name="connsiteY3" fmla="*/ 15901 h 63079"/>
                  <a:gd name="connsiteX4" fmla="*/ 530572 w 578232"/>
                  <a:gd name="connsiteY4" fmla="*/ 1183 h 63079"/>
                  <a:gd name="connsiteX5" fmla="*/ 576480 w 578232"/>
                  <a:gd name="connsiteY5" fmla="*/ 15201 h 63079"/>
                  <a:gd name="connsiteX6" fmla="*/ 574378 w 578232"/>
                  <a:gd name="connsiteY6" fmla="*/ 27116 h 63079"/>
                  <a:gd name="connsiteX7" fmla="*/ 542838 w 578232"/>
                  <a:gd name="connsiteY7" fmla="*/ 40783 h 63079"/>
                  <a:gd name="connsiteX8" fmla="*/ 419481 w 578232"/>
                  <a:gd name="connsiteY8" fmla="*/ 61109 h 63079"/>
                  <a:gd name="connsiteX9" fmla="*/ 240755 w 578232"/>
                  <a:gd name="connsiteY9" fmla="*/ 66015 h 63079"/>
                  <a:gd name="connsiteX10" fmla="*/ 39600 w 578232"/>
                  <a:gd name="connsiteY10" fmla="*/ 41133 h 63079"/>
                  <a:gd name="connsiteX11" fmla="*/ 0 w 578232"/>
                  <a:gd name="connsiteY11" fmla="*/ 19055 h 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8232" h="63079">
                    <a:moveTo>
                      <a:pt x="0" y="19055"/>
                    </a:moveTo>
                    <a:cubicBezTo>
                      <a:pt x="15420" y="7491"/>
                      <a:pt x="30138" y="-3723"/>
                      <a:pt x="50113" y="1183"/>
                    </a:cubicBezTo>
                    <a:cubicBezTo>
                      <a:pt x="110740" y="15201"/>
                      <a:pt x="172068" y="20107"/>
                      <a:pt x="234097" y="22560"/>
                    </a:cubicBezTo>
                    <a:cubicBezTo>
                      <a:pt x="303484" y="25363"/>
                      <a:pt x="373223" y="23611"/>
                      <a:pt x="442260" y="15901"/>
                    </a:cubicBezTo>
                    <a:cubicBezTo>
                      <a:pt x="471698" y="12397"/>
                      <a:pt x="501135" y="7140"/>
                      <a:pt x="530572" y="1183"/>
                    </a:cubicBezTo>
                    <a:cubicBezTo>
                      <a:pt x="548795" y="-2322"/>
                      <a:pt x="562813" y="6439"/>
                      <a:pt x="576480" y="15201"/>
                    </a:cubicBezTo>
                    <a:cubicBezTo>
                      <a:pt x="582788" y="19406"/>
                      <a:pt x="579634" y="24662"/>
                      <a:pt x="574378" y="27116"/>
                    </a:cubicBezTo>
                    <a:cubicBezTo>
                      <a:pt x="564215" y="32372"/>
                      <a:pt x="553701" y="38680"/>
                      <a:pt x="542838" y="40783"/>
                    </a:cubicBezTo>
                    <a:cubicBezTo>
                      <a:pt x="501836" y="48493"/>
                      <a:pt x="460834" y="57955"/>
                      <a:pt x="419481" y="61109"/>
                    </a:cubicBezTo>
                    <a:cubicBezTo>
                      <a:pt x="359906" y="65664"/>
                      <a:pt x="300330" y="67066"/>
                      <a:pt x="240755" y="66015"/>
                    </a:cubicBezTo>
                    <a:cubicBezTo>
                      <a:pt x="173119" y="64963"/>
                      <a:pt x="105484" y="59707"/>
                      <a:pt x="39600" y="41133"/>
                    </a:cubicBezTo>
                    <a:cubicBezTo>
                      <a:pt x="25232" y="37279"/>
                      <a:pt x="10513" y="33774"/>
                      <a:pt x="0" y="19055"/>
                    </a:cubicBezTo>
                    <a:close/>
                  </a:path>
                </a:pathLst>
              </a:custGeom>
              <a:grpFill/>
              <a:ln w="3502"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0F25352C-6B85-426A-9023-942DEB5D3AA5}"/>
                  </a:ext>
                </a:extLst>
              </p:cNvPr>
              <p:cNvSpPr/>
              <p:nvPr/>
            </p:nvSpPr>
            <p:spPr>
              <a:xfrm>
                <a:off x="4258073" y="4776681"/>
                <a:ext cx="574728" cy="56071"/>
              </a:xfrm>
              <a:custGeom>
                <a:avLst/>
                <a:gdLst>
                  <a:gd name="connsiteX0" fmla="*/ 288723 w 574728"/>
                  <a:gd name="connsiteY0" fmla="*/ 58312 h 56071"/>
                  <a:gd name="connsiteX1" fmla="*/ 54977 w 574728"/>
                  <a:gd name="connsiteY1" fmla="*/ 39738 h 56071"/>
                  <a:gd name="connsiteX2" fmla="*/ 7316 w 574728"/>
                  <a:gd name="connsiteY2" fmla="*/ 22216 h 56071"/>
                  <a:gd name="connsiteX3" fmla="*/ 6615 w 574728"/>
                  <a:gd name="connsiteY3" fmla="*/ 6446 h 56071"/>
                  <a:gd name="connsiteX4" fmla="*/ 32548 w 574728"/>
                  <a:gd name="connsiteY4" fmla="*/ 1540 h 56071"/>
                  <a:gd name="connsiteX5" fmla="*/ 186393 w 574728"/>
                  <a:gd name="connsiteY5" fmla="*/ 25019 h 56071"/>
                  <a:gd name="connsiteX6" fmla="*/ 470953 w 574728"/>
                  <a:gd name="connsiteY6" fmla="*/ 16959 h 56071"/>
                  <a:gd name="connsiteX7" fmla="*/ 548402 w 574728"/>
                  <a:gd name="connsiteY7" fmla="*/ 839 h 56071"/>
                  <a:gd name="connsiteX8" fmla="*/ 575386 w 574728"/>
                  <a:gd name="connsiteY8" fmla="*/ 10301 h 56071"/>
                  <a:gd name="connsiteX9" fmla="*/ 572232 w 574728"/>
                  <a:gd name="connsiteY9" fmla="*/ 20814 h 56071"/>
                  <a:gd name="connsiteX10" fmla="*/ 540692 w 574728"/>
                  <a:gd name="connsiteY10" fmla="*/ 34481 h 56071"/>
                  <a:gd name="connsiteX11" fmla="*/ 380539 w 574728"/>
                  <a:gd name="connsiteY11" fmla="*/ 57611 h 56071"/>
                  <a:gd name="connsiteX12" fmla="*/ 288723 w 574728"/>
                  <a:gd name="connsiteY12" fmla="*/ 58312 h 56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4728" h="56071">
                    <a:moveTo>
                      <a:pt x="288723" y="58312"/>
                    </a:moveTo>
                    <a:cubicBezTo>
                      <a:pt x="210223" y="60765"/>
                      <a:pt x="132074" y="57260"/>
                      <a:pt x="54977" y="39738"/>
                    </a:cubicBezTo>
                    <a:cubicBezTo>
                      <a:pt x="38506" y="35883"/>
                      <a:pt x="22736" y="29225"/>
                      <a:pt x="7316" y="22216"/>
                    </a:cubicBezTo>
                    <a:cubicBezTo>
                      <a:pt x="-2496" y="17660"/>
                      <a:pt x="-2146" y="12404"/>
                      <a:pt x="6615" y="6446"/>
                    </a:cubicBezTo>
                    <a:cubicBezTo>
                      <a:pt x="14675" y="1189"/>
                      <a:pt x="22385" y="-1614"/>
                      <a:pt x="32548" y="1540"/>
                    </a:cubicBezTo>
                    <a:cubicBezTo>
                      <a:pt x="82662" y="16609"/>
                      <a:pt x="134177" y="21866"/>
                      <a:pt x="186393" y="25019"/>
                    </a:cubicBezTo>
                    <a:cubicBezTo>
                      <a:pt x="281363" y="30627"/>
                      <a:pt x="376334" y="30276"/>
                      <a:pt x="470953" y="16959"/>
                    </a:cubicBezTo>
                    <a:cubicBezTo>
                      <a:pt x="496886" y="13104"/>
                      <a:pt x="522819" y="7497"/>
                      <a:pt x="548402" y="839"/>
                    </a:cubicBezTo>
                    <a:cubicBezTo>
                      <a:pt x="560667" y="-2315"/>
                      <a:pt x="568027" y="3993"/>
                      <a:pt x="575386" y="10301"/>
                    </a:cubicBezTo>
                    <a:cubicBezTo>
                      <a:pt x="576788" y="11352"/>
                      <a:pt x="574685" y="19763"/>
                      <a:pt x="572232" y="20814"/>
                    </a:cubicBezTo>
                    <a:cubicBezTo>
                      <a:pt x="562069" y="26071"/>
                      <a:pt x="551906" y="31328"/>
                      <a:pt x="540692" y="34481"/>
                    </a:cubicBezTo>
                    <a:cubicBezTo>
                      <a:pt x="488476" y="49901"/>
                      <a:pt x="434507" y="55158"/>
                      <a:pt x="380539" y="57611"/>
                    </a:cubicBezTo>
                    <a:cubicBezTo>
                      <a:pt x="350050" y="59363"/>
                      <a:pt x="319562" y="58312"/>
                      <a:pt x="288723" y="58312"/>
                    </a:cubicBezTo>
                    <a:close/>
                  </a:path>
                </a:pathLst>
              </a:custGeom>
              <a:grpFill/>
              <a:ln w="3502" cap="flat">
                <a:noFill/>
                <a:prstDash val="solid"/>
                <a:miter/>
              </a:ln>
            </p:spPr>
            <p:txBody>
              <a:bodyPr rtlCol="0" anchor="ctr"/>
              <a:lstStyle/>
              <a:p>
                <a:endParaRPr lang="en-US" dirty="0"/>
              </a:p>
            </p:txBody>
          </p:sp>
        </p:grpSp>
        <p:grpSp>
          <p:nvGrpSpPr>
            <p:cNvPr id="45" name="Group 44">
              <a:extLst>
                <a:ext uri="{FF2B5EF4-FFF2-40B4-BE49-F238E27FC236}">
                  <a16:creationId xmlns:a16="http://schemas.microsoft.com/office/drawing/2014/main" id="{A1B971E8-5846-4CA3-9152-015CCA55CEEC}"/>
                </a:ext>
              </a:extLst>
            </p:cNvPr>
            <p:cNvGrpSpPr/>
            <p:nvPr/>
          </p:nvGrpSpPr>
          <p:grpSpPr>
            <a:xfrm>
              <a:off x="7382939" y="4199052"/>
              <a:ext cx="579547" cy="856720"/>
              <a:chOff x="7382939" y="4199052"/>
              <a:chExt cx="579547" cy="856720"/>
            </a:xfrm>
          </p:grpSpPr>
          <p:sp>
            <p:nvSpPr>
              <p:cNvPr id="11" name="Freeform: Shape 10">
                <a:extLst>
                  <a:ext uri="{FF2B5EF4-FFF2-40B4-BE49-F238E27FC236}">
                    <a16:creationId xmlns:a16="http://schemas.microsoft.com/office/drawing/2014/main" id="{EF061A48-8FF2-4A96-8D5E-87819CAF7204}"/>
                  </a:ext>
                </a:extLst>
              </p:cNvPr>
              <p:cNvSpPr/>
              <p:nvPr/>
            </p:nvSpPr>
            <p:spPr>
              <a:xfrm>
                <a:off x="7383990" y="4269727"/>
                <a:ext cx="578233" cy="238302"/>
              </a:xfrm>
              <a:custGeom>
                <a:avLst/>
                <a:gdLst>
                  <a:gd name="connsiteX0" fmla="*/ 0 w 578232"/>
                  <a:gd name="connsiteY0" fmla="*/ 0 h 238301"/>
                  <a:gd name="connsiteX1" fmla="*/ 245661 w 578232"/>
                  <a:gd name="connsiteY1" fmla="*/ 37498 h 238301"/>
                  <a:gd name="connsiteX2" fmla="*/ 452423 w 578232"/>
                  <a:gd name="connsiteY2" fmla="*/ 29437 h 238301"/>
                  <a:gd name="connsiteX3" fmla="*/ 516554 w 578232"/>
                  <a:gd name="connsiteY3" fmla="*/ 18924 h 238301"/>
                  <a:gd name="connsiteX4" fmla="*/ 578583 w 578232"/>
                  <a:gd name="connsiteY4" fmla="*/ 1051 h 238301"/>
                  <a:gd name="connsiteX5" fmla="*/ 578583 w 578232"/>
                  <a:gd name="connsiteY5" fmla="*/ 11915 h 238301"/>
                  <a:gd name="connsiteX6" fmla="*/ 578933 w 578232"/>
                  <a:gd name="connsiteY6" fmla="*/ 182231 h 238301"/>
                  <a:gd name="connsiteX7" fmla="*/ 561762 w 578232"/>
                  <a:gd name="connsiteY7" fmla="*/ 207813 h 238301"/>
                  <a:gd name="connsiteX8" fmla="*/ 462586 w 578232"/>
                  <a:gd name="connsiteY8" fmla="*/ 230592 h 238301"/>
                  <a:gd name="connsiteX9" fmla="*/ 247063 w 578232"/>
                  <a:gd name="connsiteY9" fmla="*/ 240755 h 238301"/>
                  <a:gd name="connsiteX10" fmla="*/ 40651 w 578232"/>
                  <a:gd name="connsiteY10" fmla="*/ 215874 h 238301"/>
                  <a:gd name="connsiteX11" fmla="*/ 0 w 578232"/>
                  <a:gd name="connsiteY11" fmla="*/ 163307 h 238301"/>
                  <a:gd name="connsiteX12" fmla="*/ 0 w 578232"/>
                  <a:gd name="connsiteY12" fmla="*/ 12266 h 238301"/>
                  <a:gd name="connsiteX13" fmla="*/ 0 w 578232"/>
                  <a:gd name="connsiteY13" fmla="*/ 0 h 23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8232" h="238301">
                    <a:moveTo>
                      <a:pt x="0" y="0"/>
                    </a:moveTo>
                    <a:cubicBezTo>
                      <a:pt x="79551" y="31540"/>
                      <a:pt x="162606" y="35395"/>
                      <a:pt x="245661" y="37498"/>
                    </a:cubicBezTo>
                    <a:cubicBezTo>
                      <a:pt x="314699" y="39250"/>
                      <a:pt x="383736" y="38899"/>
                      <a:pt x="452423" y="29437"/>
                    </a:cubicBezTo>
                    <a:cubicBezTo>
                      <a:pt x="473800" y="26634"/>
                      <a:pt x="495528" y="23480"/>
                      <a:pt x="516554" y="18924"/>
                    </a:cubicBezTo>
                    <a:cubicBezTo>
                      <a:pt x="537231" y="14368"/>
                      <a:pt x="557206" y="7359"/>
                      <a:pt x="578583" y="1051"/>
                    </a:cubicBezTo>
                    <a:cubicBezTo>
                      <a:pt x="578583" y="3855"/>
                      <a:pt x="578583" y="8060"/>
                      <a:pt x="578583" y="11915"/>
                    </a:cubicBezTo>
                    <a:cubicBezTo>
                      <a:pt x="578583" y="68687"/>
                      <a:pt x="578233" y="125459"/>
                      <a:pt x="578933" y="182231"/>
                    </a:cubicBezTo>
                    <a:cubicBezTo>
                      <a:pt x="579284" y="196249"/>
                      <a:pt x="574027" y="204659"/>
                      <a:pt x="561762" y="207813"/>
                    </a:cubicBezTo>
                    <a:cubicBezTo>
                      <a:pt x="528820" y="216224"/>
                      <a:pt x="495878" y="225686"/>
                      <a:pt x="462586" y="230592"/>
                    </a:cubicBezTo>
                    <a:cubicBezTo>
                      <a:pt x="391095" y="241105"/>
                      <a:pt x="318904" y="243208"/>
                      <a:pt x="247063" y="240755"/>
                    </a:cubicBezTo>
                    <a:cubicBezTo>
                      <a:pt x="177675" y="238302"/>
                      <a:pt x="108287" y="234797"/>
                      <a:pt x="40651" y="215874"/>
                    </a:cubicBezTo>
                    <a:cubicBezTo>
                      <a:pt x="350" y="204659"/>
                      <a:pt x="0" y="203958"/>
                      <a:pt x="0" y="163307"/>
                    </a:cubicBezTo>
                    <a:cubicBezTo>
                      <a:pt x="0" y="112843"/>
                      <a:pt x="0" y="62379"/>
                      <a:pt x="0" y="12266"/>
                    </a:cubicBezTo>
                    <a:cubicBezTo>
                      <a:pt x="0" y="8411"/>
                      <a:pt x="0" y="4205"/>
                      <a:pt x="0" y="0"/>
                    </a:cubicBezTo>
                    <a:close/>
                  </a:path>
                </a:pathLst>
              </a:custGeom>
              <a:solidFill>
                <a:schemeClr val="accent3"/>
              </a:solidFill>
              <a:ln w="3502"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41EF3B43-0055-4836-8E48-5E5108B48286}"/>
                  </a:ext>
                </a:extLst>
              </p:cNvPr>
              <p:cNvSpPr/>
              <p:nvPr/>
            </p:nvSpPr>
            <p:spPr>
              <a:xfrm>
                <a:off x="7384253" y="4813966"/>
                <a:ext cx="578233" cy="241806"/>
              </a:xfrm>
              <a:custGeom>
                <a:avLst/>
                <a:gdLst>
                  <a:gd name="connsiteX0" fmla="*/ 88 w 578232"/>
                  <a:gd name="connsiteY0" fmla="*/ 0 h 241806"/>
                  <a:gd name="connsiteX1" fmla="*/ 152180 w 578232"/>
                  <a:gd name="connsiteY1" fmla="*/ 32942 h 241806"/>
                  <a:gd name="connsiteX2" fmla="*/ 356489 w 578232"/>
                  <a:gd name="connsiteY2" fmla="*/ 37848 h 241806"/>
                  <a:gd name="connsiteX3" fmla="*/ 553439 w 578232"/>
                  <a:gd name="connsiteY3" fmla="*/ 10513 h 241806"/>
                  <a:gd name="connsiteX4" fmla="*/ 579021 w 578232"/>
                  <a:gd name="connsiteY4" fmla="*/ 701 h 241806"/>
                  <a:gd name="connsiteX5" fmla="*/ 578320 w 578232"/>
                  <a:gd name="connsiteY5" fmla="*/ 192394 h 241806"/>
                  <a:gd name="connsiteX6" fmla="*/ 565704 w 578232"/>
                  <a:gd name="connsiteY6" fmla="*/ 207463 h 241806"/>
                  <a:gd name="connsiteX7" fmla="*/ 491059 w 578232"/>
                  <a:gd name="connsiteY7" fmla="*/ 227789 h 241806"/>
                  <a:gd name="connsiteX8" fmla="*/ 325650 w 578232"/>
                  <a:gd name="connsiteY8" fmla="*/ 241806 h 241806"/>
                  <a:gd name="connsiteX9" fmla="*/ 61065 w 578232"/>
                  <a:gd name="connsiteY9" fmla="*/ 222882 h 241806"/>
                  <a:gd name="connsiteX10" fmla="*/ 11652 w 578232"/>
                  <a:gd name="connsiteY10" fmla="*/ 206412 h 241806"/>
                  <a:gd name="connsiteX11" fmla="*/ 438 w 578232"/>
                  <a:gd name="connsiteY11" fmla="*/ 191343 h 241806"/>
                  <a:gd name="connsiteX12" fmla="*/ 88 w 578232"/>
                  <a:gd name="connsiteY12" fmla="*/ 0 h 2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232" h="241806">
                    <a:moveTo>
                      <a:pt x="88" y="0"/>
                    </a:moveTo>
                    <a:cubicBezTo>
                      <a:pt x="49500" y="22428"/>
                      <a:pt x="100665" y="29788"/>
                      <a:pt x="152180" y="32942"/>
                    </a:cubicBezTo>
                    <a:cubicBezTo>
                      <a:pt x="220167" y="37147"/>
                      <a:pt x="288503" y="38899"/>
                      <a:pt x="356489" y="37848"/>
                    </a:cubicBezTo>
                    <a:cubicBezTo>
                      <a:pt x="423073" y="36797"/>
                      <a:pt x="489307" y="30839"/>
                      <a:pt x="553439" y="10513"/>
                    </a:cubicBezTo>
                    <a:cubicBezTo>
                      <a:pt x="561849" y="7710"/>
                      <a:pt x="569909" y="4205"/>
                      <a:pt x="579021" y="701"/>
                    </a:cubicBezTo>
                    <a:cubicBezTo>
                      <a:pt x="579021" y="65183"/>
                      <a:pt x="579372" y="128613"/>
                      <a:pt x="578320" y="192394"/>
                    </a:cubicBezTo>
                    <a:cubicBezTo>
                      <a:pt x="578320" y="197650"/>
                      <a:pt x="571311" y="205711"/>
                      <a:pt x="565704" y="207463"/>
                    </a:cubicBezTo>
                    <a:cubicBezTo>
                      <a:pt x="541173" y="215523"/>
                      <a:pt x="516292" y="224985"/>
                      <a:pt x="491059" y="227789"/>
                    </a:cubicBezTo>
                    <a:cubicBezTo>
                      <a:pt x="436040" y="234447"/>
                      <a:pt x="381020" y="239353"/>
                      <a:pt x="325650" y="241806"/>
                    </a:cubicBezTo>
                    <a:cubicBezTo>
                      <a:pt x="236988" y="246012"/>
                      <a:pt x="148326" y="241106"/>
                      <a:pt x="61065" y="222882"/>
                    </a:cubicBezTo>
                    <a:cubicBezTo>
                      <a:pt x="44244" y="219378"/>
                      <a:pt x="27773" y="213070"/>
                      <a:pt x="11652" y="206412"/>
                    </a:cubicBezTo>
                    <a:cubicBezTo>
                      <a:pt x="6746" y="204309"/>
                      <a:pt x="788" y="196599"/>
                      <a:pt x="438" y="191343"/>
                    </a:cubicBezTo>
                    <a:cubicBezTo>
                      <a:pt x="-263" y="127912"/>
                      <a:pt x="88" y="64832"/>
                      <a:pt x="88" y="0"/>
                    </a:cubicBezTo>
                    <a:close/>
                  </a:path>
                </a:pathLst>
              </a:custGeom>
              <a:solidFill>
                <a:schemeClr val="accent3"/>
              </a:solidFill>
              <a:ln w="3502"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660EE1C4-7EC7-45E8-8B4F-C5DF18E2D184}"/>
                  </a:ext>
                </a:extLst>
              </p:cNvPr>
              <p:cNvSpPr/>
              <p:nvPr/>
            </p:nvSpPr>
            <p:spPr>
              <a:xfrm>
                <a:off x="7383640" y="4548680"/>
                <a:ext cx="578233" cy="238302"/>
              </a:xfrm>
              <a:custGeom>
                <a:avLst/>
                <a:gdLst>
                  <a:gd name="connsiteX0" fmla="*/ 579634 w 578232"/>
                  <a:gd name="connsiteY0" fmla="*/ 1752 h 238301"/>
                  <a:gd name="connsiteX1" fmla="*/ 578933 w 578232"/>
                  <a:gd name="connsiteY1" fmla="*/ 189590 h 238301"/>
                  <a:gd name="connsiteX2" fmla="*/ 565967 w 578232"/>
                  <a:gd name="connsiteY2" fmla="*/ 205710 h 238301"/>
                  <a:gd name="connsiteX3" fmla="*/ 488519 w 578232"/>
                  <a:gd name="connsiteY3" fmla="*/ 226387 h 238301"/>
                  <a:gd name="connsiteX4" fmla="*/ 325562 w 578232"/>
                  <a:gd name="connsiteY4" fmla="*/ 240054 h 238301"/>
                  <a:gd name="connsiteX5" fmla="*/ 76046 w 578232"/>
                  <a:gd name="connsiteY5" fmla="*/ 224284 h 238301"/>
                  <a:gd name="connsiteX6" fmla="*/ 14718 w 578232"/>
                  <a:gd name="connsiteY6" fmla="*/ 206411 h 238301"/>
                  <a:gd name="connsiteX7" fmla="*/ 0 w 578232"/>
                  <a:gd name="connsiteY7" fmla="*/ 183983 h 238301"/>
                  <a:gd name="connsiteX8" fmla="*/ 350 w 578232"/>
                  <a:gd name="connsiteY8" fmla="*/ 0 h 238301"/>
                  <a:gd name="connsiteX9" fmla="*/ 304536 w 578232"/>
                  <a:gd name="connsiteY9" fmla="*/ 37848 h 238301"/>
                  <a:gd name="connsiteX10" fmla="*/ 496579 w 578232"/>
                  <a:gd name="connsiteY10" fmla="*/ 22428 h 238301"/>
                  <a:gd name="connsiteX11" fmla="*/ 579634 w 578232"/>
                  <a:gd name="connsiteY11" fmla="*/ 1752 h 23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8232" h="238301">
                    <a:moveTo>
                      <a:pt x="579634" y="1752"/>
                    </a:moveTo>
                    <a:cubicBezTo>
                      <a:pt x="579634" y="63430"/>
                      <a:pt x="579985" y="126510"/>
                      <a:pt x="578933" y="189590"/>
                    </a:cubicBezTo>
                    <a:cubicBezTo>
                      <a:pt x="578933" y="195197"/>
                      <a:pt x="571574" y="203608"/>
                      <a:pt x="565967" y="205710"/>
                    </a:cubicBezTo>
                    <a:cubicBezTo>
                      <a:pt x="540384" y="213771"/>
                      <a:pt x="514802" y="223233"/>
                      <a:pt x="488519" y="226387"/>
                    </a:cubicBezTo>
                    <a:cubicBezTo>
                      <a:pt x="434551" y="233045"/>
                      <a:pt x="380232" y="237250"/>
                      <a:pt x="325562" y="240054"/>
                    </a:cubicBezTo>
                    <a:cubicBezTo>
                      <a:pt x="241806" y="244259"/>
                      <a:pt x="158751" y="239353"/>
                      <a:pt x="76046" y="224284"/>
                    </a:cubicBezTo>
                    <a:cubicBezTo>
                      <a:pt x="55370" y="220429"/>
                      <a:pt x="35044" y="213070"/>
                      <a:pt x="14718" y="206411"/>
                    </a:cubicBezTo>
                    <a:cubicBezTo>
                      <a:pt x="4556" y="203257"/>
                      <a:pt x="0" y="195898"/>
                      <a:pt x="0" y="183983"/>
                    </a:cubicBezTo>
                    <a:cubicBezTo>
                      <a:pt x="701" y="122655"/>
                      <a:pt x="350" y="61328"/>
                      <a:pt x="350" y="0"/>
                    </a:cubicBezTo>
                    <a:cubicBezTo>
                      <a:pt x="99176" y="36096"/>
                      <a:pt x="201856" y="37497"/>
                      <a:pt x="304536" y="37848"/>
                    </a:cubicBezTo>
                    <a:cubicBezTo>
                      <a:pt x="369017" y="37848"/>
                      <a:pt x="433149" y="34343"/>
                      <a:pt x="496579" y="22428"/>
                    </a:cubicBezTo>
                    <a:cubicBezTo>
                      <a:pt x="524614" y="16821"/>
                      <a:pt x="551248" y="8761"/>
                      <a:pt x="579634" y="1752"/>
                    </a:cubicBezTo>
                    <a:close/>
                  </a:path>
                </a:pathLst>
              </a:custGeom>
              <a:solidFill>
                <a:schemeClr val="accent3"/>
              </a:solidFill>
              <a:ln w="3502"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2D8C34D5-CEE2-44C1-A36D-8669B3A78325}"/>
                  </a:ext>
                </a:extLst>
              </p:cNvPr>
              <p:cNvSpPr/>
              <p:nvPr/>
            </p:nvSpPr>
            <p:spPr>
              <a:xfrm>
                <a:off x="7382939" y="4199052"/>
                <a:ext cx="578233" cy="91115"/>
              </a:xfrm>
              <a:custGeom>
                <a:avLst/>
                <a:gdLst>
                  <a:gd name="connsiteX0" fmla="*/ 581386 w 578232"/>
                  <a:gd name="connsiteY0" fmla="*/ 49999 h 91115"/>
                  <a:gd name="connsiteX1" fmla="*/ 545291 w 578232"/>
                  <a:gd name="connsiteY1" fmla="*/ 66119 h 91115"/>
                  <a:gd name="connsiteX2" fmla="*/ 405464 w 578232"/>
                  <a:gd name="connsiteY2" fmla="*/ 88898 h 91115"/>
                  <a:gd name="connsiteX3" fmla="*/ 274047 w 578232"/>
                  <a:gd name="connsiteY3" fmla="*/ 93454 h 91115"/>
                  <a:gd name="connsiteX4" fmla="*/ 43455 w 578232"/>
                  <a:gd name="connsiteY4" fmla="*/ 68923 h 91115"/>
                  <a:gd name="connsiteX5" fmla="*/ 0 w 578232"/>
                  <a:gd name="connsiteY5" fmla="*/ 44041 h 91115"/>
                  <a:gd name="connsiteX6" fmla="*/ 30138 w 578232"/>
                  <a:gd name="connsiteY6" fmla="*/ 29323 h 91115"/>
                  <a:gd name="connsiteX7" fmla="*/ 135271 w 578232"/>
                  <a:gd name="connsiteY7" fmla="*/ 8646 h 91115"/>
                  <a:gd name="connsiteX8" fmla="*/ 348341 w 578232"/>
                  <a:gd name="connsiteY8" fmla="*/ 1287 h 91115"/>
                  <a:gd name="connsiteX9" fmla="*/ 533025 w 578232"/>
                  <a:gd name="connsiteY9" fmla="*/ 23716 h 91115"/>
                  <a:gd name="connsiteX10" fmla="*/ 564215 w 578232"/>
                  <a:gd name="connsiteY10" fmla="*/ 34579 h 91115"/>
                  <a:gd name="connsiteX11" fmla="*/ 580686 w 578232"/>
                  <a:gd name="connsiteY11" fmla="*/ 45443 h 91115"/>
                  <a:gd name="connsiteX12" fmla="*/ 581386 w 578232"/>
                  <a:gd name="connsiteY12" fmla="*/ 49999 h 9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232" h="91115">
                    <a:moveTo>
                      <a:pt x="581386" y="49999"/>
                    </a:moveTo>
                    <a:cubicBezTo>
                      <a:pt x="569471" y="55606"/>
                      <a:pt x="557907" y="63666"/>
                      <a:pt x="545291" y="66119"/>
                    </a:cubicBezTo>
                    <a:cubicBezTo>
                      <a:pt x="499032" y="74880"/>
                      <a:pt x="452423" y="83992"/>
                      <a:pt x="405464" y="88898"/>
                    </a:cubicBezTo>
                    <a:cubicBezTo>
                      <a:pt x="362009" y="93454"/>
                      <a:pt x="317853" y="94155"/>
                      <a:pt x="274047" y="93454"/>
                    </a:cubicBezTo>
                    <a:cubicBezTo>
                      <a:pt x="196599" y="92402"/>
                      <a:pt x="118800" y="88898"/>
                      <a:pt x="43455" y="68923"/>
                    </a:cubicBezTo>
                    <a:cubicBezTo>
                      <a:pt x="18223" y="62264"/>
                      <a:pt x="9111" y="57008"/>
                      <a:pt x="0" y="44041"/>
                    </a:cubicBezTo>
                    <a:cubicBezTo>
                      <a:pt x="10163" y="38785"/>
                      <a:pt x="19625" y="31425"/>
                      <a:pt x="30138" y="29323"/>
                    </a:cubicBezTo>
                    <a:cubicBezTo>
                      <a:pt x="64832" y="21262"/>
                      <a:pt x="99877" y="13202"/>
                      <a:pt x="135271" y="8646"/>
                    </a:cubicBezTo>
                    <a:cubicBezTo>
                      <a:pt x="206061" y="-816"/>
                      <a:pt x="277201" y="-1166"/>
                      <a:pt x="348341" y="1287"/>
                    </a:cubicBezTo>
                    <a:cubicBezTo>
                      <a:pt x="410370" y="3390"/>
                      <a:pt x="472398" y="7946"/>
                      <a:pt x="533025" y="23716"/>
                    </a:cubicBezTo>
                    <a:cubicBezTo>
                      <a:pt x="543539" y="26519"/>
                      <a:pt x="554402" y="30024"/>
                      <a:pt x="564215" y="34579"/>
                    </a:cubicBezTo>
                    <a:cubicBezTo>
                      <a:pt x="570172" y="37032"/>
                      <a:pt x="575079" y="41588"/>
                      <a:pt x="580686" y="45443"/>
                    </a:cubicBezTo>
                    <a:cubicBezTo>
                      <a:pt x="581036" y="46845"/>
                      <a:pt x="581386" y="48597"/>
                      <a:pt x="581386" y="49999"/>
                    </a:cubicBezTo>
                    <a:close/>
                  </a:path>
                </a:pathLst>
              </a:custGeom>
              <a:solidFill>
                <a:schemeClr val="accent3"/>
              </a:solidFill>
              <a:ln w="3502"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1344764-2D4B-40D1-A506-B65188F98A62}"/>
                  </a:ext>
                </a:extLst>
              </p:cNvPr>
              <p:cNvSpPr/>
              <p:nvPr/>
            </p:nvSpPr>
            <p:spPr>
              <a:xfrm>
                <a:off x="7383990" y="4504507"/>
                <a:ext cx="578233" cy="63080"/>
              </a:xfrm>
              <a:custGeom>
                <a:avLst/>
                <a:gdLst>
                  <a:gd name="connsiteX0" fmla="*/ 1051 w 578232"/>
                  <a:gd name="connsiteY0" fmla="*/ 17188 h 63079"/>
                  <a:gd name="connsiteX1" fmla="*/ 53968 w 578232"/>
                  <a:gd name="connsiteY1" fmla="*/ 1068 h 63079"/>
                  <a:gd name="connsiteX2" fmla="*/ 205711 w 578232"/>
                  <a:gd name="connsiteY2" fmla="*/ 19992 h 63079"/>
                  <a:gd name="connsiteX3" fmla="*/ 384437 w 578232"/>
                  <a:gd name="connsiteY3" fmla="*/ 19642 h 63079"/>
                  <a:gd name="connsiteX4" fmla="*/ 528470 w 578232"/>
                  <a:gd name="connsiteY4" fmla="*/ 718 h 63079"/>
                  <a:gd name="connsiteX5" fmla="*/ 575780 w 578232"/>
                  <a:gd name="connsiteY5" fmla="*/ 14735 h 63079"/>
                  <a:gd name="connsiteX6" fmla="*/ 572976 w 578232"/>
                  <a:gd name="connsiteY6" fmla="*/ 27351 h 63079"/>
                  <a:gd name="connsiteX7" fmla="*/ 532675 w 578232"/>
                  <a:gd name="connsiteY7" fmla="*/ 43121 h 63079"/>
                  <a:gd name="connsiteX8" fmla="*/ 365864 w 578232"/>
                  <a:gd name="connsiteY8" fmla="*/ 64148 h 63079"/>
                  <a:gd name="connsiteX9" fmla="*/ 157700 w 578232"/>
                  <a:gd name="connsiteY9" fmla="*/ 59943 h 63079"/>
                  <a:gd name="connsiteX10" fmla="*/ 29788 w 578232"/>
                  <a:gd name="connsiteY10" fmla="*/ 37164 h 63079"/>
                  <a:gd name="connsiteX11" fmla="*/ 0 w 578232"/>
                  <a:gd name="connsiteY11" fmla="*/ 22445 h 63079"/>
                  <a:gd name="connsiteX12" fmla="*/ 1051 w 578232"/>
                  <a:gd name="connsiteY12" fmla="*/ 17188 h 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232" h="63079">
                    <a:moveTo>
                      <a:pt x="1051" y="17188"/>
                    </a:moveTo>
                    <a:cubicBezTo>
                      <a:pt x="16821" y="5974"/>
                      <a:pt x="31890" y="-2787"/>
                      <a:pt x="53968" y="1068"/>
                    </a:cubicBezTo>
                    <a:cubicBezTo>
                      <a:pt x="104432" y="9128"/>
                      <a:pt x="154896" y="17188"/>
                      <a:pt x="205711" y="19992"/>
                    </a:cubicBezTo>
                    <a:cubicBezTo>
                      <a:pt x="265286" y="23146"/>
                      <a:pt x="325212" y="22795"/>
                      <a:pt x="384437" y="19642"/>
                    </a:cubicBezTo>
                    <a:cubicBezTo>
                      <a:pt x="432798" y="16838"/>
                      <a:pt x="480809" y="8077"/>
                      <a:pt x="528470" y="718"/>
                    </a:cubicBezTo>
                    <a:cubicBezTo>
                      <a:pt x="547393" y="-2437"/>
                      <a:pt x="561411" y="5273"/>
                      <a:pt x="575780" y="14735"/>
                    </a:cubicBezTo>
                    <a:cubicBezTo>
                      <a:pt x="583139" y="19642"/>
                      <a:pt x="577882" y="24898"/>
                      <a:pt x="572976" y="27351"/>
                    </a:cubicBezTo>
                    <a:cubicBezTo>
                      <a:pt x="559659" y="33309"/>
                      <a:pt x="546693" y="39617"/>
                      <a:pt x="532675" y="43121"/>
                    </a:cubicBezTo>
                    <a:cubicBezTo>
                      <a:pt x="478006" y="57490"/>
                      <a:pt x="421935" y="63797"/>
                      <a:pt x="365864" y="64148"/>
                    </a:cubicBezTo>
                    <a:cubicBezTo>
                      <a:pt x="296476" y="64849"/>
                      <a:pt x="227088" y="64498"/>
                      <a:pt x="157700" y="59943"/>
                    </a:cubicBezTo>
                    <a:cubicBezTo>
                      <a:pt x="114595" y="57139"/>
                      <a:pt x="72191" y="45925"/>
                      <a:pt x="29788" y="37164"/>
                    </a:cubicBezTo>
                    <a:cubicBezTo>
                      <a:pt x="19274" y="35061"/>
                      <a:pt x="9812" y="27702"/>
                      <a:pt x="0" y="22445"/>
                    </a:cubicBezTo>
                    <a:cubicBezTo>
                      <a:pt x="350" y="20693"/>
                      <a:pt x="701" y="18941"/>
                      <a:pt x="1051" y="17188"/>
                    </a:cubicBezTo>
                    <a:close/>
                  </a:path>
                </a:pathLst>
              </a:custGeom>
              <a:solidFill>
                <a:schemeClr val="accent3"/>
              </a:solidFill>
              <a:ln w="3502"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A1852533-0901-47B8-BE2B-E013D9DEEE5E}"/>
                  </a:ext>
                </a:extLst>
              </p:cNvPr>
              <p:cNvSpPr/>
              <p:nvPr/>
            </p:nvSpPr>
            <p:spPr>
              <a:xfrm>
                <a:off x="7383640" y="4776200"/>
                <a:ext cx="578233" cy="59575"/>
              </a:xfrm>
              <a:custGeom>
                <a:avLst/>
                <a:gdLst>
                  <a:gd name="connsiteX0" fmla="*/ 0 w 578232"/>
                  <a:gd name="connsiteY0" fmla="*/ 17440 h 59575"/>
                  <a:gd name="connsiteX1" fmla="*/ 34343 w 578232"/>
                  <a:gd name="connsiteY1" fmla="*/ 2371 h 59575"/>
                  <a:gd name="connsiteX2" fmla="*/ 192043 w 578232"/>
                  <a:gd name="connsiteY2" fmla="*/ 25851 h 59575"/>
                  <a:gd name="connsiteX3" fmla="*/ 457680 w 578232"/>
                  <a:gd name="connsiteY3" fmla="*/ 19543 h 59575"/>
                  <a:gd name="connsiteX4" fmla="*/ 547744 w 578232"/>
                  <a:gd name="connsiteY4" fmla="*/ 2021 h 59575"/>
                  <a:gd name="connsiteX5" fmla="*/ 561061 w 578232"/>
                  <a:gd name="connsiteY5" fmla="*/ 619 h 59575"/>
                  <a:gd name="connsiteX6" fmla="*/ 579985 w 578232"/>
                  <a:gd name="connsiteY6" fmla="*/ 14637 h 59575"/>
                  <a:gd name="connsiteX7" fmla="*/ 563514 w 578232"/>
                  <a:gd name="connsiteY7" fmla="*/ 27603 h 59575"/>
                  <a:gd name="connsiteX8" fmla="*/ 450320 w 578232"/>
                  <a:gd name="connsiteY8" fmla="*/ 52835 h 59575"/>
                  <a:gd name="connsiteX9" fmla="*/ 216574 w 578232"/>
                  <a:gd name="connsiteY9" fmla="*/ 59844 h 59575"/>
                  <a:gd name="connsiteX10" fmla="*/ 30138 w 578232"/>
                  <a:gd name="connsiteY10" fmla="*/ 32509 h 59575"/>
                  <a:gd name="connsiteX11" fmla="*/ 0 w 578232"/>
                  <a:gd name="connsiteY11" fmla="*/ 17440 h 5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8232" h="59575">
                    <a:moveTo>
                      <a:pt x="0" y="17440"/>
                    </a:moveTo>
                    <a:cubicBezTo>
                      <a:pt x="11565" y="1670"/>
                      <a:pt x="20326" y="-1834"/>
                      <a:pt x="34343" y="2371"/>
                    </a:cubicBezTo>
                    <a:cubicBezTo>
                      <a:pt x="85859" y="17090"/>
                      <a:pt x="138776" y="22697"/>
                      <a:pt x="192043" y="25851"/>
                    </a:cubicBezTo>
                    <a:cubicBezTo>
                      <a:pt x="280706" y="31108"/>
                      <a:pt x="369368" y="30757"/>
                      <a:pt x="457680" y="19543"/>
                    </a:cubicBezTo>
                    <a:cubicBezTo>
                      <a:pt x="488168" y="15688"/>
                      <a:pt x="517956" y="7978"/>
                      <a:pt x="547744" y="2021"/>
                    </a:cubicBezTo>
                    <a:cubicBezTo>
                      <a:pt x="552300" y="1320"/>
                      <a:pt x="557907" y="-1133"/>
                      <a:pt x="561061" y="619"/>
                    </a:cubicBezTo>
                    <a:cubicBezTo>
                      <a:pt x="568070" y="4123"/>
                      <a:pt x="573677" y="9730"/>
                      <a:pt x="579985" y="14637"/>
                    </a:cubicBezTo>
                    <a:cubicBezTo>
                      <a:pt x="574728" y="19192"/>
                      <a:pt x="569822" y="24800"/>
                      <a:pt x="563514" y="27603"/>
                    </a:cubicBezTo>
                    <a:cubicBezTo>
                      <a:pt x="527418" y="43373"/>
                      <a:pt x="488869" y="48279"/>
                      <a:pt x="450320" y="52835"/>
                    </a:cubicBezTo>
                    <a:cubicBezTo>
                      <a:pt x="372522" y="62297"/>
                      <a:pt x="294723" y="63348"/>
                      <a:pt x="216574" y="59844"/>
                    </a:cubicBezTo>
                    <a:cubicBezTo>
                      <a:pt x="153494" y="57040"/>
                      <a:pt x="90415" y="52485"/>
                      <a:pt x="30138" y="32509"/>
                    </a:cubicBezTo>
                    <a:cubicBezTo>
                      <a:pt x="19975" y="29005"/>
                      <a:pt x="10513" y="22697"/>
                      <a:pt x="0" y="17440"/>
                    </a:cubicBezTo>
                    <a:close/>
                  </a:path>
                </a:pathLst>
              </a:custGeom>
              <a:solidFill>
                <a:schemeClr val="accent3"/>
              </a:solidFill>
              <a:ln w="3502" cap="flat">
                <a:noFill/>
                <a:prstDash val="solid"/>
                <a:miter/>
              </a:ln>
            </p:spPr>
            <p:txBody>
              <a:bodyPr rtlCol="0" anchor="ctr"/>
              <a:lstStyle/>
              <a:p>
                <a:endParaRPr lang="en-US" dirty="0"/>
              </a:p>
            </p:txBody>
          </p:sp>
        </p:grpSp>
        <p:grpSp>
          <p:nvGrpSpPr>
            <p:cNvPr id="36" name="Group 35">
              <a:extLst>
                <a:ext uri="{FF2B5EF4-FFF2-40B4-BE49-F238E27FC236}">
                  <a16:creationId xmlns:a16="http://schemas.microsoft.com/office/drawing/2014/main" id="{8D6BA74D-145E-46C5-82C2-FD71567148A5}"/>
                </a:ext>
              </a:extLst>
            </p:cNvPr>
            <p:cNvGrpSpPr/>
            <p:nvPr/>
          </p:nvGrpSpPr>
          <p:grpSpPr>
            <a:xfrm>
              <a:off x="7412026" y="3028298"/>
              <a:ext cx="508845" cy="635161"/>
              <a:chOff x="7412026" y="3028298"/>
              <a:chExt cx="508845" cy="635161"/>
            </a:xfrm>
            <a:solidFill>
              <a:schemeClr val="accent3"/>
            </a:solidFill>
          </p:grpSpPr>
          <p:sp>
            <p:nvSpPr>
              <p:cNvPr id="17" name="Freeform: Shape 16">
                <a:extLst>
                  <a:ext uri="{FF2B5EF4-FFF2-40B4-BE49-F238E27FC236}">
                    <a16:creationId xmlns:a16="http://schemas.microsoft.com/office/drawing/2014/main" id="{98565454-213E-44EF-BEBB-0B630C8A5A86}"/>
                  </a:ext>
                </a:extLst>
              </p:cNvPr>
              <p:cNvSpPr/>
              <p:nvPr/>
            </p:nvSpPr>
            <p:spPr>
              <a:xfrm>
                <a:off x="7412026" y="3491741"/>
                <a:ext cx="508144" cy="171718"/>
              </a:xfrm>
              <a:custGeom>
                <a:avLst/>
                <a:gdLst>
                  <a:gd name="connsiteX0" fmla="*/ 350 w 508143"/>
                  <a:gd name="connsiteY0" fmla="*/ 0 h 171717"/>
                  <a:gd name="connsiteX1" fmla="*/ 509896 w 508143"/>
                  <a:gd name="connsiteY1" fmla="*/ 350 h 171717"/>
                  <a:gd name="connsiteX2" fmla="*/ 510246 w 508143"/>
                  <a:gd name="connsiteY2" fmla="*/ 9462 h 171717"/>
                  <a:gd name="connsiteX3" fmla="*/ 510597 w 508143"/>
                  <a:gd name="connsiteY3" fmla="*/ 127211 h 171717"/>
                  <a:gd name="connsiteX4" fmla="*/ 495528 w 508143"/>
                  <a:gd name="connsiteY4" fmla="*/ 148238 h 171717"/>
                  <a:gd name="connsiteX5" fmla="*/ 414225 w 508143"/>
                  <a:gd name="connsiteY5" fmla="*/ 164358 h 171717"/>
                  <a:gd name="connsiteX6" fmla="*/ 192043 w 508143"/>
                  <a:gd name="connsiteY6" fmla="*/ 171718 h 171717"/>
                  <a:gd name="connsiteX7" fmla="*/ 27335 w 508143"/>
                  <a:gd name="connsiteY7" fmla="*/ 152093 h 171717"/>
                  <a:gd name="connsiteX8" fmla="*/ 21027 w 508143"/>
                  <a:gd name="connsiteY8" fmla="*/ 150341 h 171717"/>
                  <a:gd name="connsiteX9" fmla="*/ 0 w 508143"/>
                  <a:gd name="connsiteY9" fmla="*/ 121254 h 171717"/>
                  <a:gd name="connsiteX10" fmla="*/ 0 w 508143"/>
                  <a:gd name="connsiteY10" fmla="*/ 9812 h 171717"/>
                  <a:gd name="connsiteX11" fmla="*/ 350 w 508143"/>
                  <a:gd name="connsiteY11" fmla="*/ 0 h 17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143" h="171717">
                    <a:moveTo>
                      <a:pt x="350" y="0"/>
                    </a:moveTo>
                    <a:cubicBezTo>
                      <a:pt x="170666" y="34694"/>
                      <a:pt x="339580" y="34344"/>
                      <a:pt x="509896" y="350"/>
                    </a:cubicBezTo>
                    <a:cubicBezTo>
                      <a:pt x="509896" y="1402"/>
                      <a:pt x="510246" y="5257"/>
                      <a:pt x="510246" y="9462"/>
                    </a:cubicBezTo>
                    <a:cubicBezTo>
                      <a:pt x="510246" y="48712"/>
                      <a:pt x="509546" y="87961"/>
                      <a:pt x="510597" y="127211"/>
                    </a:cubicBezTo>
                    <a:cubicBezTo>
                      <a:pt x="510947" y="139477"/>
                      <a:pt x="506041" y="145785"/>
                      <a:pt x="495528" y="148238"/>
                    </a:cubicBezTo>
                    <a:cubicBezTo>
                      <a:pt x="468543" y="153845"/>
                      <a:pt x="441559" y="160854"/>
                      <a:pt x="414225" y="164358"/>
                    </a:cubicBezTo>
                    <a:cubicBezTo>
                      <a:pt x="340632" y="173820"/>
                      <a:pt x="266337" y="174171"/>
                      <a:pt x="192043" y="171718"/>
                    </a:cubicBezTo>
                    <a:cubicBezTo>
                      <a:pt x="136673" y="169965"/>
                      <a:pt x="81303" y="166461"/>
                      <a:pt x="27335" y="152093"/>
                    </a:cubicBezTo>
                    <a:cubicBezTo>
                      <a:pt x="25232" y="151392"/>
                      <a:pt x="23129" y="151041"/>
                      <a:pt x="21027" y="150341"/>
                    </a:cubicBezTo>
                    <a:cubicBezTo>
                      <a:pt x="0" y="143682"/>
                      <a:pt x="0" y="143682"/>
                      <a:pt x="0" y="121254"/>
                    </a:cubicBezTo>
                    <a:cubicBezTo>
                      <a:pt x="0" y="84107"/>
                      <a:pt x="0" y="46960"/>
                      <a:pt x="0" y="9812"/>
                    </a:cubicBezTo>
                    <a:cubicBezTo>
                      <a:pt x="350" y="5607"/>
                      <a:pt x="350" y="1402"/>
                      <a:pt x="350" y="0"/>
                    </a:cubicBezTo>
                    <a:close/>
                  </a:path>
                </a:pathLst>
              </a:custGeom>
              <a:grpFill/>
              <a:ln w="3502"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891FD2-F668-4455-9341-4D536446BDE5}"/>
                  </a:ext>
                </a:extLst>
              </p:cNvPr>
              <p:cNvSpPr/>
              <p:nvPr/>
            </p:nvSpPr>
            <p:spPr>
              <a:xfrm>
                <a:off x="7412727" y="3284979"/>
                <a:ext cx="508144" cy="171718"/>
              </a:xfrm>
              <a:custGeom>
                <a:avLst/>
                <a:gdLst>
                  <a:gd name="connsiteX0" fmla="*/ 0 w 508143"/>
                  <a:gd name="connsiteY0" fmla="*/ 0 h 171717"/>
                  <a:gd name="connsiteX1" fmla="*/ 509545 w 508143"/>
                  <a:gd name="connsiteY1" fmla="*/ 350 h 171717"/>
                  <a:gd name="connsiteX2" fmla="*/ 510247 w 508143"/>
                  <a:gd name="connsiteY2" fmla="*/ 8411 h 171717"/>
                  <a:gd name="connsiteX3" fmla="*/ 510597 w 508143"/>
                  <a:gd name="connsiteY3" fmla="*/ 128613 h 171717"/>
                  <a:gd name="connsiteX4" fmla="*/ 497630 w 508143"/>
                  <a:gd name="connsiteY4" fmla="*/ 147186 h 171717"/>
                  <a:gd name="connsiteX5" fmla="*/ 403711 w 508143"/>
                  <a:gd name="connsiteY5" fmla="*/ 165059 h 171717"/>
                  <a:gd name="connsiteX6" fmla="*/ 234097 w 508143"/>
                  <a:gd name="connsiteY6" fmla="*/ 172418 h 171717"/>
                  <a:gd name="connsiteX7" fmla="*/ 32241 w 508143"/>
                  <a:gd name="connsiteY7" fmla="*/ 153144 h 171717"/>
                  <a:gd name="connsiteX8" fmla="*/ 25933 w 508143"/>
                  <a:gd name="connsiteY8" fmla="*/ 151742 h 171717"/>
                  <a:gd name="connsiteX9" fmla="*/ 350 w 508143"/>
                  <a:gd name="connsiteY9" fmla="*/ 118100 h 171717"/>
                  <a:gd name="connsiteX10" fmla="*/ 0 w 508143"/>
                  <a:gd name="connsiteY10" fmla="*/ 0 h 17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143" h="171717">
                    <a:moveTo>
                      <a:pt x="0" y="0"/>
                    </a:moveTo>
                    <a:cubicBezTo>
                      <a:pt x="169965" y="35044"/>
                      <a:pt x="339230" y="34344"/>
                      <a:pt x="509545" y="350"/>
                    </a:cubicBezTo>
                    <a:cubicBezTo>
                      <a:pt x="509545" y="1051"/>
                      <a:pt x="510247" y="4556"/>
                      <a:pt x="510247" y="8411"/>
                    </a:cubicBezTo>
                    <a:cubicBezTo>
                      <a:pt x="510247" y="48361"/>
                      <a:pt x="509896" y="88662"/>
                      <a:pt x="510597" y="128613"/>
                    </a:cubicBezTo>
                    <a:cubicBezTo>
                      <a:pt x="510597" y="139126"/>
                      <a:pt x="507092" y="145084"/>
                      <a:pt x="497630" y="147186"/>
                    </a:cubicBezTo>
                    <a:cubicBezTo>
                      <a:pt x="466441" y="153845"/>
                      <a:pt x="435251" y="162606"/>
                      <a:pt x="403711" y="165059"/>
                    </a:cubicBezTo>
                    <a:cubicBezTo>
                      <a:pt x="347290" y="169615"/>
                      <a:pt x="290518" y="172418"/>
                      <a:pt x="234097" y="172418"/>
                    </a:cubicBezTo>
                    <a:cubicBezTo>
                      <a:pt x="166461" y="172068"/>
                      <a:pt x="98475" y="169264"/>
                      <a:pt x="32241" y="153144"/>
                    </a:cubicBezTo>
                    <a:cubicBezTo>
                      <a:pt x="30138" y="152794"/>
                      <a:pt x="28036" y="152093"/>
                      <a:pt x="25933" y="151742"/>
                    </a:cubicBezTo>
                    <a:cubicBezTo>
                      <a:pt x="350" y="144383"/>
                      <a:pt x="350" y="144383"/>
                      <a:pt x="350" y="118100"/>
                    </a:cubicBezTo>
                    <a:cubicBezTo>
                      <a:pt x="0" y="78149"/>
                      <a:pt x="0" y="37848"/>
                      <a:pt x="0" y="0"/>
                    </a:cubicBezTo>
                    <a:close/>
                  </a:path>
                </a:pathLst>
              </a:custGeom>
              <a:grpFill/>
              <a:ln w="3502"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E04991CA-50F5-4765-BE75-628F194A76CE}"/>
                  </a:ext>
                </a:extLst>
              </p:cNvPr>
              <p:cNvSpPr/>
              <p:nvPr/>
            </p:nvSpPr>
            <p:spPr>
              <a:xfrm>
                <a:off x="7412376" y="3083123"/>
                <a:ext cx="508144" cy="171718"/>
              </a:xfrm>
              <a:custGeom>
                <a:avLst/>
                <a:gdLst>
                  <a:gd name="connsiteX0" fmla="*/ 0 w 508143"/>
                  <a:gd name="connsiteY0" fmla="*/ 0 h 171717"/>
                  <a:gd name="connsiteX1" fmla="*/ 510246 w 508143"/>
                  <a:gd name="connsiteY1" fmla="*/ 0 h 171717"/>
                  <a:gd name="connsiteX2" fmla="*/ 510246 w 508143"/>
                  <a:gd name="connsiteY2" fmla="*/ 10864 h 171717"/>
                  <a:gd name="connsiteX3" fmla="*/ 510597 w 508143"/>
                  <a:gd name="connsiteY3" fmla="*/ 126160 h 171717"/>
                  <a:gd name="connsiteX4" fmla="*/ 494827 w 508143"/>
                  <a:gd name="connsiteY4" fmla="*/ 147887 h 171717"/>
                  <a:gd name="connsiteX5" fmla="*/ 407216 w 508143"/>
                  <a:gd name="connsiteY5" fmla="*/ 164709 h 171717"/>
                  <a:gd name="connsiteX6" fmla="*/ 240054 w 508143"/>
                  <a:gd name="connsiteY6" fmla="*/ 172418 h 171717"/>
                  <a:gd name="connsiteX7" fmla="*/ 31891 w 508143"/>
                  <a:gd name="connsiteY7" fmla="*/ 152794 h 171717"/>
                  <a:gd name="connsiteX8" fmla="*/ 351 w 508143"/>
                  <a:gd name="connsiteY8" fmla="*/ 113544 h 171717"/>
                  <a:gd name="connsiteX9" fmla="*/ 351 w 508143"/>
                  <a:gd name="connsiteY9" fmla="*/ 9812 h 171717"/>
                  <a:gd name="connsiteX10" fmla="*/ 0 w 508143"/>
                  <a:gd name="connsiteY10" fmla="*/ 0 h 17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143" h="171717">
                    <a:moveTo>
                      <a:pt x="0" y="0"/>
                    </a:moveTo>
                    <a:cubicBezTo>
                      <a:pt x="170316" y="35044"/>
                      <a:pt x="339580" y="34694"/>
                      <a:pt x="510246" y="0"/>
                    </a:cubicBezTo>
                    <a:cubicBezTo>
                      <a:pt x="510246" y="2103"/>
                      <a:pt x="510246" y="6308"/>
                      <a:pt x="510246" y="10864"/>
                    </a:cubicBezTo>
                    <a:cubicBezTo>
                      <a:pt x="510246" y="49413"/>
                      <a:pt x="509546" y="87611"/>
                      <a:pt x="510597" y="126160"/>
                    </a:cubicBezTo>
                    <a:cubicBezTo>
                      <a:pt x="510947" y="139126"/>
                      <a:pt x="506041" y="145434"/>
                      <a:pt x="494827" y="147887"/>
                    </a:cubicBezTo>
                    <a:cubicBezTo>
                      <a:pt x="465740" y="153845"/>
                      <a:pt x="436653" y="162256"/>
                      <a:pt x="407216" y="164709"/>
                    </a:cubicBezTo>
                    <a:cubicBezTo>
                      <a:pt x="351495" y="169264"/>
                      <a:pt x="295775" y="172769"/>
                      <a:pt x="240054" y="172418"/>
                    </a:cubicBezTo>
                    <a:cubicBezTo>
                      <a:pt x="170316" y="172068"/>
                      <a:pt x="100227" y="169615"/>
                      <a:pt x="31891" y="152794"/>
                    </a:cubicBezTo>
                    <a:cubicBezTo>
                      <a:pt x="351" y="145084"/>
                      <a:pt x="351" y="145084"/>
                      <a:pt x="351" y="113544"/>
                    </a:cubicBezTo>
                    <a:cubicBezTo>
                      <a:pt x="351" y="78850"/>
                      <a:pt x="351" y="44506"/>
                      <a:pt x="351" y="9812"/>
                    </a:cubicBezTo>
                    <a:cubicBezTo>
                      <a:pt x="0" y="5607"/>
                      <a:pt x="0" y="1402"/>
                      <a:pt x="0" y="0"/>
                    </a:cubicBezTo>
                    <a:close/>
                  </a:path>
                </a:pathLst>
              </a:custGeom>
              <a:grpFill/>
              <a:ln w="350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BCC81BEC-0315-4A90-8D26-9A8A79A6FC0C}"/>
                  </a:ext>
                </a:extLst>
              </p:cNvPr>
              <p:cNvSpPr/>
              <p:nvPr/>
            </p:nvSpPr>
            <p:spPr>
              <a:xfrm>
                <a:off x="7412376" y="3028298"/>
                <a:ext cx="508144" cy="63080"/>
              </a:xfrm>
              <a:custGeom>
                <a:avLst/>
                <a:gdLst>
                  <a:gd name="connsiteX0" fmla="*/ 510246 w 508143"/>
                  <a:gd name="connsiteY0" fmla="*/ 35551 h 63079"/>
                  <a:gd name="connsiteX1" fmla="*/ 448919 w 508143"/>
                  <a:gd name="connsiteY1" fmla="*/ 50970 h 63079"/>
                  <a:gd name="connsiteX2" fmla="*/ 193796 w 508143"/>
                  <a:gd name="connsiteY2" fmla="*/ 62885 h 63079"/>
                  <a:gd name="connsiteX3" fmla="*/ 36446 w 508143"/>
                  <a:gd name="connsiteY3" fmla="*/ 45713 h 63079"/>
                  <a:gd name="connsiteX4" fmla="*/ 351 w 508143"/>
                  <a:gd name="connsiteY4" fmla="*/ 34149 h 63079"/>
                  <a:gd name="connsiteX5" fmla="*/ 0 w 508143"/>
                  <a:gd name="connsiteY5" fmla="*/ 29593 h 63079"/>
                  <a:gd name="connsiteX6" fmla="*/ 30138 w 508143"/>
                  <a:gd name="connsiteY6" fmla="*/ 19080 h 63079"/>
                  <a:gd name="connsiteX7" fmla="*/ 184684 w 508143"/>
                  <a:gd name="connsiteY7" fmla="*/ 1207 h 63079"/>
                  <a:gd name="connsiteX8" fmla="*/ 376377 w 508143"/>
                  <a:gd name="connsiteY8" fmla="*/ 4361 h 63079"/>
                  <a:gd name="connsiteX9" fmla="*/ 494476 w 508143"/>
                  <a:gd name="connsiteY9" fmla="*/ 23636 h 63079"/>
                  <a:gd name="connsiteX10" fmla="*/ 509195 w 508143"/>
                  <a:gd name="connsiteY10" fmla="*/ 29944 h 63079"/>
                  <a:gd name="connsiteX11" fmla="*/ 510246 w 508143"/>
                  <a:gd name="connsiteY11" fmla="*/ 35551 h 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143" h="63079">
                    <a:moveTo>
                      <a:pt x="510246" y="35551"/>
                    </a:moveTo>
                    <a:cubicBezTo>
                      <a:pt x="489921" y="40807"/>
                      <a:pt x="469595" y="47816"/>
                      <a:pt x="448919" y="50970"/>
                    </a:cubicBezTo>
                    <a:cubicBezTo>
                      <a:pt x="364462" y="64637"/>
                      <a:pt x="279304" y="67091"/>
                      <a:pt x="193796" y="62885"/>
                    </a:cubicBezTo>
                    <a:cubicBezTo>
                      <a:pt x="141229" y="60432"/>
                      <a:pt x="89013" y="52372"/>
                      <a:pt x="36446" y="45713"/>
                    </a:cubicBezTo>
                    <a:cubicBezTo>
                      <a:pt x="24181" y="44312"/>
                      <a:pt x="12266" y="38004"/>
                      <a:pt x="351" y="34149"/>
                    </a:cubicBezTo>
                    <a:cubicBezTo>
                      <a:pt x="351" y="32747"/>
                      <a:pt x="0" y="30995"/>
                      <a:pt x="0" y="29593"/>
                    </a:cubicBezTo>
                    <a:cubicBezTo>
                      <a:pt x="10163" y="26089"/>
                      <a:pt x="19975" y="20131"/>
                      <a:pt x="30138" y="19080"/>
                    </a:cubicBezTo>
                    <a:cubicBezTo>
                      <a:pt x="81654" y="12071"/>
                      <a:pt x="133169" y="3310"/>
                      <a:pt x="184684" y="1207"/>
                    </a:cubicBezTo>
                    <a:cubicBezTo>
                      <a:pt x="248465" y="-1246"/>
                      <a:pt x="312596" y="156"/>
                      <a:pt x="376377" y="4361"/>
                    </a:cubicBezTo>
                    <a:cubicBezTo>
                      <a:pt x="415977" y="6814"/>
                      <a:pt x="455227" y="16627"/>
                      <a:pt x="494476" y="23636"/>
                    </a:cubicBezTo>
                    <a:cubicBezTo>
                      <a:pt x="499733" y="24687"/>
                      <a:pt x="504289" y="27841"/>
                      <a:pt x="509195" y="29944"/>
                    </a:cubicBezTo>
                    <a:cubicBezTo>
                      <a:pt x="509896" y="31696"/>
                      <a:pt x="510246" y="33448"/>
                      <a:pt x="510246" y="35551"/>
                    </a:cubicBezTo>
                    <a:close/>
                  </a:path>
                </a:pathLst>
              </a:custGeom>
              <a:grpFill/>
              <a:ln w="3502"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E07B73E0-05E3-46E6-83D4-7375F3E32A00}"/>
                  </a:ext>
                </a:extLst>
              </p:cNvPr>
              <p:cNvSpPr/>
              <p:nvPr/>
            </p:nvSpPr>
            <p:spPr>
              <a:xfrm>
                <a:off x="7412727" y="3456049"/>
                <a:ext cx="508144" cy="42053"/>
              </a:xfrm>
              <a:custGeom>
                <a:avLst/>
                <a:gdLst>
                  <a:gd name="connsiteX0" fmla="*/ 701 w 508143"/>
                  <a:gd name="connsiteY0" fmla="*/ 10811 h 42053"/>
                  <a:gd name="connsiteX1" fmla="*/ 39950 w 508143"/>
                  <a:gd name="connsiteY1" fmla="*/ 298 h 42053"/>
                  <a:gd name="connsiteX2" fmla="*/ 206411 w 508143"/>
                  <a:gd name="connsiteY2" fmla="*/ 16068 h 42053"/>
                  <a:gd name="connsiteX3" fmla="*/ 399156 w 508143"/>
                  <a:gd name="connsiteY3" fmla="*/ 10811 h 42053"/>
                  <a:gd name="connsiteX4" fmla="*/ 466090 w 508143"/>
                  <a:gd name="connsiteY4" fmla="*/ 998 h 42053"/>
                  <a:gd name="connsiteX5" fmla="*/ 508494 w 508143"/>
                  <a:gd name="connsiteY5" fmla="*/ 11512 h 42053"/>
                  <a:gd name="connsiteX6" fmla="*/ 509195 w 508143"/>
                  <a:gd name="connsiteY6" fmla="*/ 16418 h 42053"/>
                  <a:gd name="connsiteX7" fmla="*/ 454526 w 508143"/>
                  <a:gd name="connsiteY7" fmla="*/ 30786 h 42053"/>
                  <a:gd name="connsiteX8" fmla="*/ 303134 w 508143"/>
                  <a:gd name="connsiteY8" fmla="*/ 44103 h 42053"/>
                  <a:gd name="connsiteX9" fmla="*/ 110390 w 508143"/>
                  <a:gd name="connsiteY9" fmla="*/ 38496 h 42053"/>
                  <a:gd name="connsiteX10" fmla="*/ 23480 w 508143"/>
                  <a:gd name="connsiteY10" fmla="*/ 23777 h 42053"/>
                  <a:gd name="connsiteX11" fmla="*/ 0 w 508143"/>
                  <a:gd name="connsiteY11" fmla="*/ 14666 h 42053"/>
                  <a:gd name="connsiteX12" fmla="*/ 701 w 508143"/>
                  <a:gd name="connsiteY12" fmla="*/ 10811 h 4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8143" h="42053">
                    <a:moveTo>
                      <a:pt x="701" y="10811"/>
                    </a:moveTo>
                    <a:cubicBezTo>
                      <a:pt x="12966" y="4853"/>
                      <a:pt x="24531" y="-1455"/>
                      <a:pt x="39950" y="298"/>
                    </a:cubicBezTo>
                    <a:cubicBezTo>
                      <a:pt x="95321" y="6255"/>
                      <a:pt x="150691" y="14666"/>
                      <a:pt x="206411" y="16068"/>
                    </a:cubicBezTo>
                    <a:cubicBezTo>
                      <a:pt x="270543" y="17820"/>
                      <a:pt x="335024" y="13614"/>
                      <a:pt x="399156" y="10811"/>
                    </a:cubicBezTo>
                    <a:cubicBezTo>
                      <a:pt x="421584" y="9759"/>
                      <a:pt x="444013" y="5204"/>
                      <a:pt x="466090" y="998"/>
                    </a:cubicBezTo>
                    <a:cubicBezTo>
                      <a:pt x="482561" y="-2156"/>
                      <a:pt x="495528" y="3452"/>
                      <a:pt x="508494" y="11512"/>
                    </a:cubicBezTo>
                    <a:cubicBezTo>
                      <a:pt x="508845" y="13264"/>
                      <a:pt x="508845" y="14666"/>
                      <a:pt x="509195" y="16418"/>
                    </a:cubicBezTo>
                    <a:cubicBezTo>
                      <a:pt x="490972" y="21324"/>
                      <a:pt x="473099" y="28683"/>
                      <a:pt x="454526" y="30786"/>
                    </a:cubicBezTo>
                    <a:cubicBezTo>
                      <a:pt x="404062" y="36744"/>
                      <a:pt x="353598" y="43052"/>
                      <a:pt x="303134" y="44103"/>
                    </a:cubicBezTo>
                    <a:cubicBezTo>
                      <a:pt x="239003" y="45154"/>
                      <a:pt x="174521" y="42351"/>
                      <a:pt x="110390" y="38496"/>
                    </a:cubicBezTo>
                    <a:cubicBezTo>
                      <a:pt x="81303" y="36744"/>
                      <a:pt x="52567" y="29384"/>
                      <a:pt x="23480" y="23777"/>
                    </a:cubicBezTo>
                    <a:cubicBezTo>
                      <a:pt x="15419" y="22375"/>
                      <a:pt x="8060" y="17820"/>
                      <a:pt x="0" y="14666"/>
                    </a:cubicBezTo>
                    <a:cubicBezTo>
                      <a:pt x="701" y="13264"/>
                      <a:pt x="701" y="11862"/>
                      <a:pt x="701" y="10811"/>
                    </a:cubicBezTo>
                    <a:close/>
                  </a:path>
                </a:pathLst>
              </a:custGeom>
              <a:grpFill/>
              <a:ln w="3502"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AA4358E1-567B-4133-A0BA-190819654BEE}"/>
                  </a:ext>
                </a:extLst>
              </p:cNvPr>
              <p:cNvSpPr/>
              <p:nvPr/>
            </p:nvSpPr>
            <p:spPr>
              <a:xfrm>
                <a:off x="7412376" y="3251947"/>
                <a:ext cx="508144" cy="42053"/>
              </a:xfrm>
              <a:custGeom>
                <a:avLst/>
                <a:gdLst>
                  <a:gd name="connsiteX0" fmla="*/ 0 w 508143"/>
                  <a:gd name="connsiteY0" fmla="*/ 10254 h 42053"/>
                  <a:gd name="connsiteX1" fmla="*/ 36096 w 508143"/>
                  <a:gd name="connsiteY1" fmla="*/ 441 h 42053"/>
                  <a:gd name="connsiteX2" fmla="*/ 180829 w 508143"/>
                  <a:gd name="connsiteY2" fmla="*/ 16912 h 42053"/>
                  <a:gd name="connsiteX3" fmla="*/ 353248 w 508143"/>
                  <a:gd name="connsiteY3" fmla="*/ 15861 h 42053"/>
                  <a:gd name="connsiteX4" fmla="*/ 479758 w 508143"/>
                  <a:gd name="connsiteY4" fmla="*/ 441 h 42053"/>
                  <a:gd name="connsiteX5" fmla="*/ 510597 w 508143"/>
                  <a:gd name="connsiteY5" fmla="*/ 5698 h 42053"/>
                  <a:gd name="connsiteX6" fmla="*/ 510947 w 508143"/>
                  <a:gd name="connsiteY6" fmla="*/ 12707 h 42053"/>
                  <a:gd name="connsiteX7" fmla="*/ 461885 w 508143"/>
                  <a:gd name="connsiteY7" fmla="*/ 26725 h 42053"/>
                  <a:gd name="connsiteX8" fmla="*/ 319605 w 508143"/>
                  <a:gd name="connsiteY8" fmla="*/ 40742 h 42053"/>
                  <a:gd name="connsiteX9" fmla="*/ 103732 w 508143"/>
                  <a:gd name="connsiteY9" fmla="*/ 34434 h 42053"/>
                  <a:gd name="connsiteX10" fmla="*/ 18574 w 508143"/>
                  <a:gd name="connsiteY10" fmla="*/ 18664 h 42053"/>
                  <a:gd name="connsiteX11" fmla="*/ 0 w 508143"/>
                  <a:gd name="connsiteY11" fmla="*/ 10254 h 4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143" h="42053">
                    <a:moveTo>
                      <a:pt x="0" y="10254"/>
                    </a:moveTo>
                    <a:cubicBezTo>
                      <a:pt x="12266" y="2194"/>
                      <a:pt x="22078" y="-1311"/>
                      <a:pt x="36096" y="441"/>
                    </a:cubicBezTo>
                    <a:cubicBezTo>
                      <a:pt x="84107" y="7100"/>
                      <a:pt x="132468" y="14810"/>
                      <a:pt x="180829" y="16912"/>
                    </a:cubicBezTo>
                    <a:cubicBezTo>
                      <a:pt x="238302" y="19365"/>
                      <a:pt x="296125" y="18664"/>
                      <a:pt x="353248" y="15861"/>
                    </a:cubicBezTo>
                    <a:cubicBezTo>
                      <a:pt x="395651" y="13758"/>
                      <a:pt x="437705" y="4997"/>
                      <a:pt x="479758" y="441"/>
                    </a:cubicBezTo>
                    <a:cubicBezTo>
                      <a:pt x="489921" y="-610"/>
                      <a:pt x="500434" y="3946"/>
                      <a:pt x="510597" y="5698"/>
                    </a:cubicBezTo>
                    <a:cubicBezTo>
                      <a:pt x="510597" y="8151"/>
                      <a:pt x="510947" y="10254"/>
                      <a:pt x="510947" y="12707"/>
                    </a:cubicBezTo>
                    <a:cubicBezTo>
                      <a:pt x="494476" y="17613"/>
                      <a:pt x="478706" y="24622"/>
                      <a:pt x="461885" y="26725"/>
                    </a:cubicBezTo>
                    <a:cubicBezTo>
                      <a:pt x="414575" y="32682"/>
                      <a:pt x="367265" y="37939"/>
                      <a:pt x="319605" y="40742"/>
                    </a:cubicBezTo>
                    <a:cubicBezTo>
                      <a:pt x="247414" y="44948"/>
                      <a:pt x="175573" y="42845"/>
                      <a:pt x="103732" y="34434"/>
                    </a:cubicBezTo>
                    <a:cubicBezTo>
                      <a:pt x="74995" y="30930"/>
                      <a:pt x="46609" y="24272"/>
                      <a:pt x="18574" y="18664"/>
                    </a:cubicBezTo>
                    <a:cubicBezTo>
                      <a:pt x="12616" y="17613"/>
                      <a:pt x="7009" y="13758"/>
                      <a:pt x="0" y="10254"/>
                    </a:cubicBezTo>
                    <a:close/>
                  </a:path>
                </a:pathLst>
              </a:custGeom>
              <a:grpFill/>
              <a:ln w="3502" cap="flat">
                <a:noFill/>
                <a:prstDash val="solid"/>
                <a:miter/>
              </a:ln>
            </p:spPr>
            <p:txBody>
              <a:bodyPr rtlCol="0" anchor="ctr"/>
              <a:lstStyle/>
              <a:p>
                <a:endParaRPr lang="en-US" dirty="0"/>
              </a:p>
            </p:txBody>
          </p:sp>
        </p:grpSp>
        <p:grpSp>
          <p:nvGrpSpPr>
            <p:cNvPr id="35" name="Group 34">
              <a:extLst>
                <a:ext uri="{FF2B5EF4-FFF2-40B4-BE49-F238E27FC236}">
                  <a16:creationId xmlns:a16="http://schemas.microsoft.com/office/drawing/2014/main" id="{4E5EC27D-5DFB-420D-9098-4475589B7ABA}"/>
                </a:ext>
              </a:extLst>
            </p:cNvPr>
            <p:cNvGrpSpPr/>
            <p:nvPr/>
          </p:nvGrpSpPr>
          <p:grpSpPr>
            <a:xfrm>
              <a:off x="4335829" y="3026004"/>
              <a:ext cx="512349" cy="637455"/>
              <a:chOff x="4335829" y="3026004"/>
              <a:chExt cx="512349" cy="637455"/>
            </a:xfrm>
            <a:solidFill>
              <a:schemeClr val="accent5"/>
            </a:solidFill>
          </p:grpSpPr>
          <p:sp>
            <p:nvSpPr>
              <p:cNvPr id="16" name="Freeform: Shape 15">
                <a:extLst>
                  <a:ext uri="{FF2B5EF4-FFF2-40B4-BE49-F238E27FC236}">
                    <a16:creationId xmlns:a16="http://schemas.microsoft.com/office/drawing/2014/main" id="{8C4C1A28-79B4-4273-BFCF-A322C776591C}"/>
                  </a:ext>
                </a:extLst>
              </p:cNvPr>
              <p:cNvSpPr/>
              <p:nvPr/>
            </p:nvSpPr>
            <p:spPr>
              <a:xfrm>
                <a:off x="4337581" y="3491741"/>
                <a:ext cx="508144" cy="171718"/>
              </a:xfrm>
              <a:custGeom>
                <a:avLst/>
                <a:gdLst>
                  <a:gd name="connsiteX0" fmla="*/ 350 w 508143"/>
                  <a:gd name="connsiteY0" fmla="*/ 0 h 171717"/>
                  <a:gd name="connsiteX1" fmla="*/ 510246 w 508143"/>
                  <a:gd name="connsiteY1" fmla="*/ 0 h 171717"/>
                  <a:gd name="connsiteX2" fmla="*/ 509896 w 508143"/>
                  <a:gd name="connsiteY2" fmla="*/ 135271 h 171717"/>
                  <a:gd name="connsiteX3" fmla="*/ 498331 w 508143"/>
                  <a:gd name="connsiteY3" fmla="*/ 146135 h 171717"/>
                  <a:gd name="connsiteX4" fmla="*/ 413524 w 508143"/>
                  <a:gd name="connsiteY4" fmla="*/ 163657 h 171717"/>
                  <a:gd name="connsiteX5" fmla="*/ 191342 w 508143"/>
                  <a:gd name="connsiteY5" fmla="*/ 171017 h 171717"/>
                  <a:gd name="connsiteX6" fmla="*/ 26634 w 508143"/>
                  <a:gd name="connsiteY6" fmla="*/ 151392 h 171717"/>
                  <a:gd name="connsiteX7" fmla="*/ 0 w 508143"/>
                  <a:gd name="connsiteY7" fmla="*/ 116347 h 171717"/>
                  <a:gd name="connsiteX8" fmla="*/ 350 w 508143"/>
                  <a:gd name="connsiteY8" fmla="*/ 0 h 17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143" h="171717">
                    <a:moveTo>
                      <a:pt x="350" y="0"/>
                    </a:moveTo>
                    <a:cubicBezTo>
                      <a:pt x="170666" y="34344"/>
                      <a:pt x="339931" y="34344"/>
                      <a:pt x="510246" y="0"/>
                    </a:cubicBezTo>
                    <a:cubicBezTo>
                      <a:pt x="510246" y="43455"/>
                      <a:pt x="510597" y="89363"/>
                      <a:pt x="509896" y="135271"/>
                    </a:cubicBezTo>
                    <a:cubicBezTo>
                      <a:pt x="509896" y="139126"/>
                      <a:pt x="502887" y="145084"/>
                      <a:pt x="498331" y="146135"/>
                    </a:cubicBezTo>
                    <a:cubicBezTo>
                      <a:pt x="470296" y="152794"/>
                      <a:pt x="441910" y="159802"/>
                      <a:pt x="413524" y="163657"/>
                    </a:cubicBezTo>
                    <a:cubicBezTo>
                      <a:pt x="339931" y="173470"/>
                      <a:pt x="265637" y="173470"/>
                      <a:pt x="191342" y="171017"/>
                    </a:cubicBezTo>
                    <a:cubicBezTo>
                      <a:pt x="135972" y="169264"/>
                      <a:pt x="80602" y="165760"/>
                      <a:pt x="26634" y="151392"/>
                    </a:cubicBezTo>
                    <a:cubicBezTo>
                      <a:pt x="0" y="144032"/>
                      <a:pt x="0" y="143682"/>
                      <a:pt x="0" y="116347"/>
                    </a:cubicBezTo>
                    <a:cubicBezTo>
                      <a:pt x="350" y="76747"/>
                      <a:pt x="350" y="37147"/>
                      <a:pt x="350" y="0"/>
                    </a:cubicBezTo>
                    <a:close/>
                  </a:path>
                </a:pathLst>
              </a:custGeom>
              <a:grpFill/>
              <a:ln w="3502"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7CA0F0E7-6AF1-460C-A21C-2C7C4E5E3B4A}"/>
                  </a:ext>
                </a:extLst>
              </p:cNvPr>
              <p:cNvSpPr/>
              <p:nvPr/>
            </p:nvSpPr>
            <p:spPr>
              <a:xfrm>
                <a:off x="4337581" y="3284979"/>
                <a:ext cx="508144" cy="171718"/>
              </a:xfrm>
              <a:custGeom>
                <a:avLst/>
                <a:gdLst>
                  <a:gd name="connsiteX0" fmla="*/ 0 w 508143"/>
                  <a:gd name="connsiteY0" fmla="*/ 0 h 171717"/>
                  <a:gd name="connsiteX1" fmla="*/ 510246 w 508143"/>
                  <a:gd name="connsiteY1" fmla="*/ 0 h 171717"/>
                  <a:gd name="connsiteX2" fmla="*/ 510246 w 508143"/>
                  <a:gd name="connsiteY2" fmla="*/ 57473 h 171717"/>
                  <a:gd name="connsiteX3" fmla="*/ 510597 w 508143"/>
                  <a:gd name="connsiteY3" fmla="*/ 126510 h 171717"/>
                  <a:gd name="connsiteX4" fmla="*/ 494476 w 508143"/>
                  <a:gd name="connsiteY4" fmla="*/ 148238 h 171717"/>
                  <a:gd name="connsiteX5" fmla="*/ 403011 w 508143"/>
                  <a:gd name="connsiteY5" fmla="*/ 165410 h 171717"/>
                  <a:gd name="connsiteX6" fmla="*/ 234447 w 508143"/>
                  <a:gd name="connsiteY6" fmla="*/ 172418 h 171717"/>
                  <a:gd name="connsiteX7" fmla="*/ 32591 w 508143"/>
                  <a:gd name="connsiteY7" fmla="*/ 153495 h 171717"/>
                  <a:gd name="connsiteX8" fmla="*/ 0 w 508143"/>
                  <a:gd name="connsiteY8" fmla="*/ 112493 h 171717"/>
                  <a:gd name="connsiteX9" fmla="*/ 0 w 508143"/>
                  <a:gd name="connsiteY9" fmla="*/ 0 h 17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143" h="171717">
                    <a:moveTo>
                      <a:pt x="0" y="0"/>
                    </a:moveTo>
                    <a:cubicBezTo>
                      <a:pt x="170666" y="34694"/>
                      <a:pt x="339580" y="35044"/>
                      <a:pt x="510246" y="0"/>
                    </a:cubicBezTo>
                    <a:cubicBezTo>
                      <a:pt x="510246" y="17873"/>
                      <a:pt x="510246" y="37498"/>
                      <a:pt x="510246" y="57473"/>
                    </a:cubicBezTo>
                    <a:cubicBezTo>
                      <a:pt x="510246" y="80602"/>
                      <a:pt x="509195" y="103731"/>
                      <a:pt x="510597" y="126510"/>
                    </a:cubicBezTo>
                    <a:cubicBezTo>
                      <a:pt x="511298" y="139477"/>
                      <a:pt x="506041" y="145785"/>
                      <a:pt x="494476" y="148238"/>
                    </a:cubicBezTo>
                    <a:cubicBezTo>
                      <a:pt x="463988" y="154546"/>
                      <a:pt x="433850" y="162956"/>
                      <a:pt x="403011" y="165410"/>
                    </a:cubicBezTo>
                    <a:cubicBezTo>
                      <a:pt x="346940" y="169965"/>
                      <a:pt x="290518" y="172769"/>
                      <a:pt x="234447" y="172418"/>
                    </a:cubicBezTo>
                    <a:cubicBezTo>
                      <a:pt x="166811" y="172068"/>
                      <a:pt x="98825" y="169264"/>
                      <a:pt x="32591" y="153495"/>
                    </a:cubicBezTo>
                    <a:cubicBezTo>
                      <a:pt x="0" y="145785"/>
                      <a:pt x="0" y="145434"/>
                      <a:pt x="0" y="112493"/>
                    </a:cubicBezTo>
                    <a:cubicBezTo>
                      <a:pt x="0" y="74294"/>
                      <a:pt x="0" y="36446"/>
                      <a:pt x="0" y="0"/>
                    </a:cubicBezTo>
                    <a:close/>
                  </a:path>
                </a:pathLst>
              </a:custGeom>
              <a:grpFill/>
              <a:ln w="3502"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A83585B2-8C61-4936-A139-4EDF67279587}"/>
                  </a:ext>
                </a:extLst>
              </p:cNvPr>
              <p:cNvSpPr/>
              <p:nvPr/>
            </p:nvSpPr>
            <p:spPr>
              <a:xfrm>
                <a:off x="4337931" y="3083123"/>
                <a:ext cx="508144" cy="171718"/>
              </a:xfrm>
              <a:custGeom>
                <a:avLst/>
                <a:gdLst>
                  <a:gd name="connsiteX0" fmla="*/ 0 w 508143"/>
                  <a:gd name="connsiteY0" fmla="*/ 350 h 171717"/>
                  <a:gd name="connsiteX1" fmla="*/ 510246 w 508143"/>
                  <a:gd name="connsiteY1" fmla="*/ 0 h 171717"/>
                  <a:gd name="connsiteX2" fmla="*/ 509546 w 508143"/>
                  <a:gd name="connsiteY2" fmla="*/ 134921 h 171717"/>
                  <a:gd name="connsiteX3" fmla="*/ 497630 w 508143"/>
                  <a:gd name="connsiteY3" fmla="*/ 147186 h 171717"/>
                  <a:gd name="connsiteX4" fmla="*/ 426841 w 508143"/>
                  <a:gd name="connsiteY4" fmla="*/ 162956 h 171717"/>
                  <a:gd name="connsiteX5" fmla="*/ 239353 w 508143"/>
                  <a:gd name="connsiteY5" fmla="*/ 173119 h 171717"/>
                  <a:gd name="connsiteX6" fmla="*/ 31190 w 508143"/>
                  <a:gd name="connsiteY6" fmla="*/ 153494 h 171717"/>
                  <a:gd name="connsiteX7" fmla="*/ 29788 w 508143"/>
                  <a:gd name="connsiteY7" fmla="*/ 153144 h 171717"/>
                  <a:gd name="connsiteX8" fmla="*/ 0 w 508143"/>
                  <a:gd name="connsiteY8" fmla="*/ 114946 h 171717"/>
                  <a:gd name="connsiteX9" fmla="*/ 0 w 508143"/>
                  <a:gd name="connsiteY9" fmla="*/ 350 h 17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143" h="171717">
                    <a:moveTo>
                      <a:pt x="0" y="350"/>
                    </a:moveTo>
                    <a:cubicBezTo>
                      <a:pt x="171017" y="34344"/>
                      <a:pt x="340281" y="35044"/>
                      <a:pt x="510246" y="0"/>
                    </a:cubicBezTo>
                    <a:cubicBezTo>
                      <a:pt x="510246" y="43455"/>
                      <a:pt x="510597" y="89013"/>
                      <a:pt x="509546" y="134921"/>
                    </a:cubicBezTo>
                    <a:cubicBezTo>
                      <a:pt x="509546" y="139126"/>
                      <a:pt x="502537" y="145785"/>
                      <a:pt x="497630" y="147186"/>
                    </a:cubicBezTo>
                    <a:cubicBezTo>
                      <a:pt x="474151" y="153494"/>
                      <a:pt x="450671" y="160854"/>
                      <a:pt x="426841" y="162956"/>
                    </a:cubicBezTo>
                    <a:cubicBezTo>
                      <a:pt x="364462" y="167863"/>
                      <a:pt x="301732" y="172769"/>
                      <a:pt x="239353" y="173119"/>
                    </a:cubicBezTo>
                    <a:cubicBezTo>
                      <a:pt x="169615" y="173119"/>
                      <a:pt x="99526" y="169965"/>
                      <a:pt x="31190" y="153494"/>
                    </a:cubicBezTo>
                    <a:cubicBezTo>
                      <a:pt x="30839" y="153494"/>
                      <a:pt x="30489" y="153494"/>
                      <a:pt x="29788" y="153144"/>
                    </a:cubicBezTo>
                    <a:cubicBezTo>
                      <a:pt x="0" y="145434"/>
                      <a:pt x="0" y="145434"/>
                      <a:pt x="0" y="114946"/>
                    </a:cubicBezTo>
                    <a:cubicBezTo>
                      <a:pt x="0" y="75345"/>
                      <a:pt x="0" y="36446"/>
                      <a:pt x="0" y="350"/>
                    </a:cubicBezTo>
                    <a:close/>
                  </a:path>
                </a:pathLst>
              </a:custGeom>
              <a:grpFill/>
              <a:ln w="3502"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BDF485D7-2109-438F-8D63-9E49A763A055}"/>
                  </a:ext>
                </a:extLst>
              </p:cNvPr>
              <p:cNvSpPr/>
              <p:nvPr/>
            </p:nvSpPr>
            <p:spPr>
              <a:xfrm>
                <a:off x="4336530" y="3026004"/>
                <a:ext cx="511648" cy="63080"/>
              </a:xfrm>
              <a:custGeom>
                <a:avLst/>
                <a:gdLst>
                  <a:gd name="connsiteX0" fmla="*/ 0 w 511648"/>
                  <a:gd name="connsiteY0" fmla="*/ 34691 h 63079"/>
                  <a:gd name="connsiteX1" fmla="*/ 70439 w 511648"/>
                  <a:gd name="connsiteY1" fmla="*/ 12963 h 63079"/>
                  <a:gd name="connsiteX2" fmla="*/ 304886 w 511648"/>
                  <a:gd name="connsiteY2" fmla="*/ 1399 h 63079"/>
                  <a:gd name="connsiteX3" fmla="*/ 472398 w 511648"/>
                  <a:gd name="connsiteY3" fmla="*/ 18220 h 63079"/>
                  <a:gd name="connsiteX4" fmla="*/ 511999 w 511648"/>
                  <a:gd name="connsiteY4" fmla="*/ 30135 h 63079"/>
                  <a:gd name="connsiteX5" fmla="*/ 512349 w 511648"/>
                  <a:gd name="connsiteY5" fmla="*/ 35742 h 63079"/>
                  <a:gd name="connsiteX6" fmla="*/ 474852 w 511648"/>
                  <a:gd name="connsiteY6" fmla="*/ 47657 h 63079"/>
                  <a:gd name="connsiteX7" fmla="*/ 335375 w 511648"/>
                  <a:gd name="connsiteY7" fmla="*/ 63427 h 63079"/>
                  <a:gd name="connsiteX8" fmla="*/ 203608 w 511648"/>
                  <a:gd name="connsiteY8" fmla="*/ 64829 h 63079"/>
                  <a:gd name="connsiteX9" fmla="*/ 30138 w 511648"/>
                  <a:gd name="connsiteY9" fmla="*/ 45204 h 63079"/>
                  <a:gd name="connsiteX10" fmla="*/ 0 w 511648"/>
                  <a:gd name="connsiteY10" fmla="*/ 34691 h 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1648" h="63079">
                    <a:moveTo>
                      <a:pt x="0" y="34691"/>
                    </a:moveTo>
                    <a:cubicBezTo>
                      <a:pt x="24181" y="19972"/>
                      <a:pt x="47660" y="16818"/>
                      <a:pt x="70439" y="12963"/>
                    </a:cubicBezTo>
                    <a:cubicBezTo>
                      <a:pt x="148238" y="698"/>
                      <a:pt x="226737" y="-2106"/>
                      <a:pt x="304886" y="1399"/>
                    </a:cubicBezTo>
                    <a:cubicBezTo>
                      <a:pt x="360957" y="3852"/>
                      <a:pt x="416678" y="11562"/>
                      <a:pt x="472398" y="18220"/>
                    </a:cubicBezTo>
                    <a:cubicBezTo>
                      <a:pt x="486066" y="19972"/>
                      <a:pt x="499032" y="26280"/>
                      <a:pt x="511999" y="30135"/>
                    </a:cubicBezTo>
                    <a:cubicBezTo>
                      <a:pt x="511999" y="31887"/>
                      <a:pt x="511999" y="33990"/>
                      <a:pt x="512349" y="35742"/>
                    </a:cubicBezTo>
                    <a:cubicBezTo>
                      <a:pt x="500084" y="39948"/>
                      <a:pt x="487818" y="45905"/>
                      <a:pt x="474852" y="47657"/>
                    </a:cubicBezTo>
                    <a:cubicBezTo>
                      <a:pt x="428593" y="53965"/>
                      <a:pt x="381984" y="60273"/>
                      <a:pt x="335375" y="63427"/>
                    </a:cubicBezTo>
                    <a:cubicBezTo>
                      <a:pt x="291569" y="66231"/>
                      <a:pt x="247413" y="66231"/>
                      <a:pt x="203608" y="64829"/>
                    </a:cubicBezTo>
                    <a:cubicBezTo>
                      <a:pt x="145434" y="63077"/>
                      <a:pt x="86910" y="59923"/>
                      <a:pt x="30138" y="45204"/>
                    </a:cubicBezTo>
                    <a:cubicBezTo>
                      <a:pt x="21377" y="43452"/>
                      <a:pt x="12616" y="39247"/>
                      <a:pt x="0" y="34691"/>
                    </a:cubicBezTo>
                    <a:close/>
                  </a:path>
                </a:pathLst>
              </a:custGeom>
              <a:grpFill/>
              <a:ln w="3502"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21CAD379-FCA1-42F9-81A3-77CD7D68DFFE}"/>
                  </a:ext>
                </a:extLst>
              </p:cNvPr>
              <p:cNvSpPr/>
              <p:nvPr/>
            </p:nvSpPr>
            <p:spPr>
              <a:xfrm>
                <a:off x="4336530" y="3455466"/>
                <a:ext cx="511648" cy="42053"/>
              </a:xfrm>
              <a:custGeom>
                <a:avLst/>
                <a:gdLst>
                  <a:gd name="connsiteX0" fmla="*/ 512349 w 511648"/>
                  <a:gd name="connsiteY0" fmla="*/ 15599 h 42053"/>
                  <a:gd name="connsiteX1" fmla="*/ 469244 w 511648"/>
                  <a:gd name="connsiteY1" fmla="*/ 28566 h 42053"/>
                  <a:gd name="connsiteX2" fmla="*/ 305587 w 511648"/>
                  <a:gd name="connsiteY2" fmla="*/ 43985 h 42053"/>
                  <a:gd name="connsiteX3" fmla="*/ 114245 w 511648"/>
                  <a:gd name="connsiteY3" fmla="*/ 38378 h 42053"/>
                  <a:gd name="connsiteX4" fmla="*/ 26283 w 511648"/>
                  <a:gd name="connsiteY4" fmla="*/ 23659 h 42053"/>
                  <a:gd name="connsiteX5" fmla="*/ 0 w 511648"/>
                  <a:gd name="connsiteY5" fmla="*/ 13497 h 42053"/>
                  <a:gd name="connsiteX6" fmla="*/ 40301 w 511648"/>
                  <a:gd name="connsiteY6" fmla="*/ 530 h 42053"/>
                  <a:gd name="connsiteX7" fmla="*/ 234797 w 511648"/>
                  <a:gd name="connsiteY7" fmla="*/ 17351 h 42053"/>
                  <a:gd name="connsiteX8" fmla="*/ 441209 w 511648"/>
                  <a:gd name="connsiteY8" fmla="*/ 6137 h 42053"/>
                  <a:gd name="connsiteX9" fmla="*/ 468894 w 511648"/>
                  <a:gd name="connsiteY9" fmla="*/ 1231 h 42053"/>
                  <a:gd name="connsiteX10" fmla="*/ 511648 w 511648"/>
                  <a:gd name="connsiteY10" fmla="*/ 11394 h 42053"/>
                  <a:gd name="connsiteX11" fmla="*/ 512349 w 511648"/>
                  <a:gd name="connsiteY11" fmla="*/ 15599 h 4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648" h="42053">
                    <a:moveTo>
                      <a:pt x="512349" y="15599"/>
                    </a:moveTo>
                    <a:cubicBezTo>
                      <a:pt x="497981" y="20155"/>
                      <a:pt x="483963" y="26813"/>
                      <a:pt x="469244" y="28566"/>
                    </a:cubicBezTo>
                    <a:cubicBezTo>
                      <a:pt x="414926" y="34874"/>
                      <a:pt x="360256" y="42583"/>
                      <a:pt x="305587" y="43985"/>
                    </a:cubicBezTo>
                    <a:cubicBezTo>
                      <a:pt x="241806" y="45737"/>
                      <a:pt x="178026" y="42233"/>
                      <a:pt x="114245" y="38378"/>
                    </a:cubicBezTo>
                    <a:cubicBezTo>
                      <a:pt x="84807" y="36626"/>
                      <a:pt x="55370" y="29266"/>
                      <a:pt x="26283" y="23659"/>
                    </a:cubicBezTo>
                    <a:cubicBezTo>
                      <a:pt x="18223" y="22258"/>
                      <a:pt x="10864" y="17702"/>
                      <a:pt x="0" y="13497"/>
                    </a:cubicBezTo>
                    <a:cubicBezTo>
                      <a:pt x="14368" y="5086"/>
                      <a:pt x="25933" y="-1923"/>
                      <a:pt x="40301" y="530"/>
                    </a:cubicBezTo>
                    <a:cubicBezTo>
                      <a:pt x="104432" y="12796"/>
                      <a:pt x="169615" y="16300"/>
                      <a:pt x="234797" y="17351"/>
                    </a:cubicBezTo>
                    <a:cubicBezTo>
                      <a:pt x="303835" y="18403"/>
                      <a:pt x="372522" y="15950"/>
                      <a:pt x="441209" y="6137"/>
                    </a:cubicBezTo>
                    <a:cubicBezTo>
                      <a:pt x="450320" y="4735"/>
                      <a:pt x="459783" y="3334"/>
                      <a:pt x="468894" y="1231"/>
                    </a:cubicBezTo>
                    <a:cubicBezTo>
                      <a:pt x="485365" y="-2974"/>
                      <a:pt x="498331" y="4385"/>
                      <a:pt x="511648" y="11394"/>
                    </a:cubicBezTo>
                    <a:cubicBezTo>
                      <a:pt x="511999" y="12796"/>
                      <a:pt x="512349" y="14197"/>
                      <a:pt x="512349" y="15599"/>
                    </a:cubicBezTo>
                    <a:close/>
                  </a:path>
                </a:pathLst>
              </a:custGeom>
              <a:grpFill/>
              <a:ln w="3502"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F3BCDA7E-DD17-4DE6-A8F6-C0717D67AD1A}"/>
                  </a:ext>
                </a:extLst>
              </p:cNvPr>
              <p:cNvSpPr/>
              <p:nvPr/>
            </p:nvSpPr>
            <p:spPr>
              <a:xfrm>
                <a:off x="4335829" y="3251897"/>
                <a:ext cx="511648" cy="38549"/>
              </a:xfrm>
              <a:custGeom>
                <a:avLst/>
                <a:gdLst>
                  <a:gd name="connsiteX0" fmla="*/ 0 w 511648"/>
                  <a:gd name="connsiteY0" fmla="*/ 10654 h 38548"/>
                  <a:gd name="connsiteX1" fmla="*/ 39951 w 511648"/>
                  <a:gd name="connsiteY1" fmla="*/ 1192 h 38548"/>
                  <a:gd name="connsiteX2" fmla="*/ 189590 w 511648"/>
                  <a:gd name="connsiteY2" fmla="*/ 16962 h 38548"/>
                  <a:gd name="connsiteX3" fmla="*/ 369718 w 511648"/>
                  <a:gd name="connsiteY3" fmla="*/ 14509 h 38548"/>
                  <a:gd name="connsiteX4" fmla="*/ 474852 w 511648"/>
                  <a:gd name="connsiteY4" fmla="*/ 842 h 38548"/>
                  <a:gd name="connsiteX5" fmla="*/ 513751 w 511648"/>
                  <a:gd name="connsiteY5" fmla="*/ 10654 h 38548"/>
                  <a:gd name="connsiteX6" fmla="*/ 482912 w 511648"/>
                  <a:gd name="connsiteY6" fmla="*/ 21868 h 38548"/>
                  <a:gd name="connsiteX7" fmla="*/ 338529 w 511648"/>
                  <a:gd name="connsiteY7" fmla="*/ 39390 h 38548"/>
                  <a:gd name="connsiteX8" fmla="*/ 132818 w 511648"/>
                  <a:gd name="connsiteY8" fmla="*/ 36937 h 38548"/>
                  <a:gd name="connsiteX9" fmla="*/ 24531 w 511648"/>
                  <a:gd name="connsiteY9" fmla="*/ 20116 h 38548"/>
                  <a:gd name="connsiteX10" fmla="*/ 0 w 511648"/>
                  <a:gd name="connsiteY10" fmla="*/ 10654 h 3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1648" h="38548">
                    <a:moveTo>
                      <a:pt x="0" y="10654"/>
                    </a:moveTo>
                    <a:cubicBezTo>
                      <a:pt x="14368" y="842"/>
                      <a:pt x="25582" y="-560"/>
                      <a:pt x="39951" y="1192"/>
                    </a:cubicBezTo>
                    <a:cubicBezTo>
                      <a:pt x="89714" y="8201"/>
                      <a:pt x="139827" y="15210"/>
                      <a:pt x="189590" y="16962"/>
                    </a:cubicBezTo>
                    <a:cubicBezTo>
                      <a:pt x="249516" y="19065"/>
                      <a:pt x="309792" y="17312"/>
                      <a:pt x="369718" y="14509"/>
                    </a:cubicBezTo>
                    <a:cubicBezTo>
                      <a:pt x="404763" y="12757"/>
                      <a:pt x="440158" y="6799"/>
                      <a:pt x="474852" y="842"/>
                    </a:cubicBezTo>
                    <a:cubicBezTo>
                      <a:pt x="488869" y="-1612"/>
                      <a:pt x="499733" y="1192"/>
                      <a:pt x="513751" y="10654"/>
                    </a:cubicBezTo>
                    <a:cubicBezTo>
                      <a:pt x="501836" y="15210"/>
                      <a:pt x="492724" y="20466"/>
                      <a:pt x="482912" y="21868"/>
                    </a:cubicBezTo>
                    <a:cubicBezTo>
                      <a:pt x="434901" y="28527"/>
                      <a:pt x="386890" y="37638"/>
                      <a:pt x="338529" y="39390"/>
                    </a:cubicBezTo>
                    <a:cubicBezTo>
                      <a:pt x="270192" y="41843"/>
                      <a:pt x="201155" y="40091"/>
                      <a:pt x="132818" y="36937"/>
                    </a:cubicBezTo>
                    <a:cubicBezTo>
                      <a:pt x="96372" y="35185"/>
                      <a:pt x="60627" y="26424"/>
                      <a:pt x="24531" y="20116"/>
                    </a:cubicBezTo>
                    <a:cubicBezTo>
                      <a:pt x="16821" y="19065"/>
                      <a:pt x="9812" y="14509"/>
                      <a:pt x="0" y="10654"/>
                    </a:cubicBezTo>
                    <a:close/>
                  </a:path>
                </a:pathLst>
              </a:custGeom>
              <a:grpFill/>
              <a:ln w="3502" cap="flat">
                <a:noFill/>
                <a:prstDash val="solid"/>
                <a:miter/>
              </a:ln>
            </p:spPr>
            <p:txBody>
              <a:bodyPr rtlCol="0" anchor="ctr"/>
              <a:lstStyle/>
              <a:p>
                <a:endParaRPr lang="en-US" dirty="0"/>
              </a:p>
            </p:txBody>
          </p:sp>
        </p:grpSp>
      </p:grpSp>
      <p:grpSp>
        <p:nvGrpSpPr>
          <p:cNvPr id="51" name="Group 50">
            <a:extLst>
              <a:ext uri="{FF2B5EF4-FFF2-40B4-BE49-F238E27FC236}">
                <a16:creationId xmlns:a16="http://schemas.microsoft.com/office/drawing/2014/main" id="{F0125FC8-F41B-449A-8F17-CB93E2DF1EE5}"/>
              </a:ext>
            </a:extLst>
          </p:cNvPr>
          <p:cNvGrpSpPr/>
          <p:nvPr/>
        </p:nvGrpSpPr>
        <p:grpSpPr>
          <a:xfrm>
            <a:off x="8743953" y="2501388"/>
            <a:ext cx="2654101" cy="1425877"/>
            <a:chOff x="-475010" y="1114178"/>
            <a:chExt cx="4241713" cy="1425877"/>
          </a:xfrm>
        </p:grpSpPr>
        <p:sp>
          <p:nvSpPr>
            <p:cNvPr id="52" name="TextBox 51">
              <a:extLst>
                <a:ext uri="{FF2B5EF4-FFF2-40B4-BE49-F238E27FC236}">
                  <a16:creationId xmlns:a16="http://schemas.microsoft.com/office/drawing/2014/main" id="{BE4B60D3-C6B2-44D3-A410-23294668537F}"/>
                </a:ext>
              </a:extLst>
            </p:cNvPr>
            <p:cNvSpPr txBox="1"/>
            <p:nvPr/>
          </p:nvSpPr>
          <p:spPr>
            <a:xfrm>
              <a:off x="-475010" y="1114178"/>
              <a:ext cx="4241713" cy="307777"/>
            </a:xfrm>
            <a:prstGeom prst="rect">
              <a:avLst/>
            </a:prstGeom>
            <a:noFill/>
          </p:spPr>
          <p:txBody>
            <a:bodyPr wrap="square" rtlCol="0" anchor="ctr">
              <a:spAutoFit/>
            </a:bodyPr>
            <a:lstStyle/>
            <a:p>
              <a:pPr algn="ctr"/>
              <a:r>
                <a:rPr lang="en-PH" sz="1400" b="1" i="0" dirty="0">
                  <a:effectLst/>
                  <a:latin typeface="Roboto" panose="02000000000000000000" pitchFamily="2" charset="0"/>
                </a:rPr>
                <a:t>Portable </a:t>
              </a:r>
              <a:endParaRPr lang="ko-KR" altLang="en-US" sz="1400" b="1" dirty="0">
                <a:cs typeface="Arial" pitchFamily="34" charset="0"/>
              </a:endParaRPr>
            </a:p>
          </p:txBody>
        </p:sp>
        <p:sp>
          <p:nvSpPr>
            <p:cNvPr id="53" name="TextBox 52">
              <a:extLst>
                <a:ext uri="{FF2B5EF4-FFF2-40B4-BE49-F238E27FC236}">
                  <a16:creationId xmlns:a16="http://schemas.microsoft.com/office/drawing/2014/main" id="{EAFD8E24-477B-475E-90A9-E7AA5A8681B3}"/>
                </a:ext>
              </a:extLst>
            </p:cNvPr>
            <p:cNvSpPr txBox="1"/>
            <p:nvPr/>
          </p:nvSpPr>
          <p:spPr>
            <a:xfrm>
              <a:off x="-475010" y="1339726"/>
              <a:ext cx="4226291" cy="1200329"/>
            </a:xfrm>
            <a:prstGeom prst="rect">
              <a:avLst/>
            </a:prstGeom>
            <a:noFill/>
          </p:spPr>
          <p:txBody>
            <a:bodyPr wrap="square" rtlCol="0">
              <a:spAutoFit/>
            </a:bodyPr>
            <a:lstStyle/>
            <a:p>
              <a:pPr algn="ctr"/>
              <a:r>
                <a:rPr lang="en-US" sz="1200" b="0" i="0" dirty="0">
                  <a:effectLst/>
                  <a:latin typeface="Roboto" panose="02000000000000000000" pitchFamily="2" charset="0"/>
                </a:rPr>
                <a:t>It can be used in programs in PCs, server, laptops independent of any platform (Operating System, etc.). Also, it can be embedded with other applications as per need/requirement/use.</a:t>
              </a:r>
              <a:endParaRPr lang="en-US" altLang="ko-KR" sz="1200" dirty="0">
                <a:cs typeface="Arial" pitchFamily="34" charset="0"/>
              </a:endParaRPr>
            </a:p>
          </p:txBody>
        </p:sp>
      </p:grpSp>
      <p:grpSp>
        <p:nvGrpSpPr>
          <p:cNvPr id="56" name="Group 55">
            <a:extLst>
              <a:ext uri="{FF2B5EF4-FFF2-40B4-BE49-F238E27FC236}">
                <a16:creationId xmlns:a16="http://schemas.microsoft.com/office/drawing/2014/main" id="{6A4AF117-8341-43E2-BD1F-A42E35AC3DEB}"/>
              </a:ext>
            </a:extLst>
          </p:cNvPr>
          <p:cNvGrpSpPr/>
          <p:nvPr/>
        </p:nvGrpSpPr>
        <p:grpSpPr>
          <a:xfrm>
            <a:off x="8743953" y="5030199"/>
            <a:ext cx="2654101" cy="1241211"/>
            <a:chOff x="-475010" y="1114178"/>
            <a:chExt cx="4241713" cy="1241211"/>
          </a:xfrm>
        </p:grpSpPr>
        <p:sp>
          <p:nvSpPr>
            <p:cNvPr id="57" name="TextBox 56">
              <a:extLst>
                <a:ext uri="{FF2B5EF4-FFF2-40B4-BE49-F238E27FC236}">
                  <a16:creationId xmlns:a16="http://schemas.microsoft.com/office/drawing/2014/main" id="{88EA6006-8C84-4CD7-B33E-9F9643B24A2D}"/>
                </a:ext>
              </a:extLst>
            </p:cNvPr>
            <p:cNvSpPr txBox="1"/>
            <p:nvPr/>
          </p:nvSpPr>
          <p:spPr>
            <a:xfrm>
              <a:off x="-475010" y="1114178"/>
              <a:ext cx="4241713" cy="307777"/>
            </a:xfrm>
            <a:prstGeom prst="rect">
              <a:avLst/>
            </a:prstGeom>
            <a:noFill/>
          </p:spPr>
          <p:txBody>
            <a:bodyPr wrap="square" rtlCol="0" anchor="ctr">
              <a:spAutoFit/>
            </a:bodyPr>
            <a:lstStyle/>
            <a:p>
              <a:pPr algn="ctr"/>
              <a:r>
                <a:rPr lang="en-PH" sz="1400" b="1" i="0" dirty="0">
                  <a:effectLst/>
                  <a:latin typeface="Roboto" panose="02000000000000000000" pitchFamily="2" charset="0"/>
                </a:rPr>
                <a:t>Standardized Language –</a:t>
              </a:r>
              <a:endParaRPr lang="ko-KR" altLang="en-US" sz="1400" b="1" dirty="0">
                <a:cs typeface="Arial" pitchFamily="34" charset="0"/>
              </a:endParaRPr>
            </a:p>
          </p:txBody>
        </p:sp>
        <p:sp>
          <p:nvSpPr>
            <p:cNvPr id="58" name="TextBox 57">
              <a:extLst>
                <a:ext uri="{FF2B5EF4-FFF2-40B4-BE49-F238E27FC236}">
                  <a16:creationId xmlns:a16="http://schemas.microsoft.com/office/drawing/2014/main" id="{06937D6B-0F6C-49C8-BA46-1FCAF2288CD9}"/>
                </a:ext>
              </a:extLst>
            </p:cNvPr>
            <p:cNvSpPr txBox="1"/>
            <p:nvPr/>
          </p:nvSpPr>
          <p:spPr>
            <a:xfrm>
              <a:off x="-475010" y="1339726"/>
              <a:ext cx="4226291" cy="1015663"/>
            </a:xfrm>
            <a:prstGeom prst="rect">
              <a:avLst/>
            </a:prstGeom>
            <a:noFill/>
          </p:spPr>
          <p:txBody>
            <a:bodyPr wrap="square" rtlCol="0">
              <a:spAutoFit/>
            </a:bodyPr>
            <a:lstStyle/>
            <a:p>
              <a:pPr algn="l" fontAlgn="base"/>
              <a:r>
                <a:rPr lang="en-US" sz="1200" b="0" i="0" dirty="0">
                  <a:effectLst/>
                  <a:latin typeface="Roboto" panose="02000000000000000000" pitchFamily="2" charset="0"/>
                </a:rPr>
                <a:t>Easy to learn and understand, answers to complex queries can be received in seconds.</a:t>
              </a:r>
            </a:p>
            <a:p>
              <a:br>
                <a:rPr lang="en-US" sz="1200" dirty="0"/>
              </a:br>
              <a:endParaRPr lang="en-US" altLang="ko-KR" sz="1200" dirty="0">
                <a:cs typeface="Arial" pitchFamily="34" charset="0"/>
              </a:endParaRPr>
            </a:p>
          </p:txBody>
        </p:sp>
      </p:grpSp>
      <p:sp>
        <p:nvSpPr>
          <p:cNvPr id="59" name="Oval 58">
            <a:extLst>
              <a:ext uri="{FF2B5EF4-FFF2-40B4-BE49-F238E27FC236}">
                <a16:creationId xmlns:a16="http://schemas.microsoft.com/office/drawing/2014/main" id="{88BD8D44-C67B-452E-85BA-D90C04978951}"/>
              </a:ext>
            </a:extLst>
          </p:cNvPr>
          <p:cNvSpPr/>
          <p:nvPr/>
        </p:nvSpPr>
        <p:spPr>
          <a:xfrm>
            <a:off x="9787903" y="4444037"/>
            <a:ext cx="566192" cy="5661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60" name="Group 59">
            <a:extLst>
              <a:ext uri="{FF2B5EF4-FFF2-40B4-BE49-F238E27FC236}">
                <a16:creationId xmlns:a16="http://schemas.microsoft.com/office/drawing/2014/main" id="{1BD9196D-CA50-42F4-B5B9-42A7A9115D04}"/>
              </a:ext>
            </a:extLst>
          </p:cNvPr>
          <p:cNvGrpSpPr/>
          <p:nvPr/>
        </p:nvGrpSpPr>
        <p:grpSpPr>
          <a:xfrm>
            <a:off x="840558" y="2510280"/>
            <a:ext cx="2654101" cy="1241211"/>
            <a:chOff x="-475010" y="1114178"/>
            <a:chExt cx="4241713" cy="1241211"/>
          </a:xfrm>
        </p:grpSpPr>
        <p:sp>
          <p:nvSpPr>
            <p:cNvPr id="61" name="TextBox 60">
              <a:extLst>
                <a:ext uri="{FF2B5EF4-FFF2-40B4-BE49-F238E27FC236}">
                  <a16:creationId xmlns:a16="http://schemas.microsoft.com/office/drawing/2014/main" id="{E9B466AC-7F5C-43F9-B010-5FA6F556E030}"/>
                </a:ext>
              </a:extLst>
            </p:cNvPr>
            <p:cNvSpPr txBox="1"/>
            <p:nvPr/>
          </p:nvSpPr>
          <p:spPr>
            <a:xfrm>
              <a:off x="-475010" y="1114178"/>
              <a:ext cx="4241713" cy="307777"/>
            </a:xfrm>
            <a:prstGeom prst="rect">
              <a:avLst/>
            </a:prstGeom>
            <a:noFill/>
          </p:spPr>
          <p:txBody>
            <a:bodyPr wrap="square" rtlCol="0" anchor="ctr">
              <a:spAutoFit/>
            </a:bodyPr>
            <a:lstStyle/>
            <a:p>
              <a:pPr algn="ctr"/>
              <a:r>
                <a:rPr lang="en-PH" sz="1400" b="1" i="0" dirty="0">
                  <a:effectLst/>
                  <a:latin typeface="Roboto" panose="02000000000000000000" pitchFamily="2" charset="0"/>
                </a:rPr>
                <a:t>Faster Query Processing</a:t>
              </a:r>
              <a:endParaRPr lang="ko-KR" altLang="en-US" sz="1400" b="1" dirty="0">
                <a:cs typeface="Arial" pitchFamily="34" charset="0"/>
              </a:endParaRPr>
            </a:p>
          </p:txBody>
        </p:sp>
        <p:sp>
          <p:nvSpPr>
            <p:cNvPr id="62" name="TextBox 61">
              <a:extLst>
                <a:ext uri="{FF2B5EF4-FFF2-40B4-BE49-F238E27FC236}">
                  <a16:creationId xmlns:a16="http://schemas.microsoft.com/office/drawing/2014/main" id="{838A6CFE-6509-419D-92F4-2D25BFE9CF9E}"/>
                </a:ext>
              </a:extLst>
            </p:cNvPr>
            <p:cNvSpPr txBox="1"/>
            <p:nvPr/>
          </p:nvSpPr>
          <p:spPr>
            <a:xfrm>
              <a:off x="-475010" y="1339726"/>
              <a:ext cx="4226291" cy="1015663"/>
            </a:xfrm>
            <a:prstGeom prst="rect">
              <a:avLst/>
            </a:prstGeom>
            <a:noFill/>
          </p:spPr>
          <p:txBody>
            <a:bodyPr wrap="square" rtlCol="0">
              <a:spAutoFit/>
            </a:bodyPr>
            <a:lstStyle/>
            <a:p>
              <a:pPr algn="ctr"/>
              <a:r>
                <a:rPr lang="en-US" sz="1200" b="0" i="0" dirty="0">
                  <a:effectLst/>
                  <a:latin typeface="Roboto" panose="02000000000000000000" pitchFamily="2" charset="0"/>
                </a:rPr>
                <a:t>Large amount of data is retrieved quickly and efficiently. Operations like Insertion, deletion, manipulation of data is also done in almost no time.</a:t>
              </a:r>
              <a:endParaRPr lang="en-US" altLang="ko-KR" sz="1200" dirty="0">
                <a:cs typeface="Arial" pitchFamily="34" charset="0"/>
              </a:endParaRPr>
            </a:p>
          </p:txBody>
        </p:sp>
      </p:grpSp>
      <p:sp>
        <p:nvSpPr>
          <p:cNvPr id="63" name="Oval 62">
            <a:extLst>
              <a:ext uri="{FF2B5EF4-FFF2-40B4-BE49-F238E27FC236}">
                <a16:creationId xmlns:a16="http://schemas.microsoft.com/office/drawing/2014/main" id="{CB2B4693-2283-4EE0-BD03-188B3B8B2929}"/>
              </a:ext>
            </a:extLst>
          </p:cNvPr>
          <p:cNvSpPr/>
          <p:nvPr/>
        </p:nvSpPr>
        <p:spPr>
          <a:xfrm>
            <a:off x="1884509" y="1924118"/>
            <a:ext cx="566192" cy="56619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accent5"/>
              </a:solidFill>
            </a:endParaRPr>
          </a:p>
        </p:txBody>
      </p:sp>
      <p:grpSp>
        <p:nvGrpSpPr>
          <p:cNvPr id="64" name="Group 63">
            <a:extLst>
              <a:ext uri="{FF2B5EF4-FFF2-40B4-BE49-F238E27FC236}">
                <a16:creationId xmlns:a16="http://schemas.microsoft.com/office/drawing/2014/main" id="{2C9BE563-0AAB-4F36-93F1-3CFC48E069A9}"/>
              </a:ext>
            </a:extLst>
          </p:cNvPr>
          <p:cNvGrpSpPr/>
          <p:nvPr/>
        </p:nvGrpSpPr>
        <p:grpSpPr>
          <a:xfrm>
            <a:off x="840558" y="5039092"/>
            <a:ext cx="2654101" cy="1610543"/>
            <a:chOff x="-475010" y="1114178"/>
            <a:chExt cx="4241713" cy="1610543"/>
          </a:xfrm>
        </p:grpSpPr>
        <p:sp>
          <p:nvSpPr>
            <p:cNvPr id="65" name="TextBox 64">
              <a:extLst>
                <a:ext uri="{FF2B5EF4-FFF2-40B4-BE49-F238E27FC236}">
                  <a16:creationId xmlns:a16="http://schemas.microsoft.com/office/drawing/2014/main" id="{679A3EF3-85D9-4D2C-AB49-B25F40B969A0}"/>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cs typeface="Arial" pitchFamily="34" charset="0"/>
                </a:rPr>
                <a:t>Easy </a:t>
              </a:r>
              <a:r>
                <a:rPr lang="en-PH" sz="1400" b="1" i="0" dirty="0">
                  <a:effectLst/>
                  <a:latin typeface="Roboto" panose="02000000000000000000" pitchFamily="2" charset="0"/>
                </a:rPr>
                <a:t>Coding Skills</a:t>
              </a:r>
              <a:endParaRPr lang="ko-KR" altLang="en-US" sz="1400" b="1" dirty="0">
                <a:cs typeface="Arial" pitchFamily="34" charset="0"/>
              </a:endParaRPr>
            </a:p>
          </p:txBody>
        </p:sp>
        <p:sp>
          <p:nvSpPr>
            <p:cNvPr id="66" name="TextBox 65">
              <a:extLst>
                <a:ext uri="{FF2B5EF4-FFF2-40B4-BE49-F238E27FC236}">
                  <a16:creationId xmlns:a16="http://schemas.microsoft.com/office/drawing/2014/main" id="{9FA38F00-AA11-4B8D-85A2-77FB19795AD1}"/>
                </a:ext>
              </a:extLst>
            </p:cNvPr>
            <p:cNvSpPr txBox="1"/>
            <p:nvPr/>
          </p:nvSpPr>
          <p:spPr>
            <a:xfrm>
              <a:off x="-475010" y="1339726"/>
              <a:ext cx="4226291" cy="1384995"/>
            </a:xfrm>
            <a:prstGeom prst="rect">
              <a:avLst/>
            </a:prstGeom>
            <a:noFill/>
          </p:spPr>
          <p:txBody>
            <a:bodyPr wrap="square" rtlCol="0">
              <a:spAutoFit/>
            </a:bodyPr>
            <a:lstStyle/>
            <a:p>
              <a:pPr algn="ctr"/>
              <a:r>
                <a:rPr lang="en-US" sz="1200" b="0" i="0" dirty="0">
                  <a:effectLst/>
                  <a:latin typeface="Roboto" panose="02000000000000000000" pitchFamily="2" charset="0"/>
                </a:rPr>
                <a:t>For data retrieval, large number of lines of code is not required. All basic keywords such as SELECT, INSERT INTO, UPDATE, </a:t>
              </a:r>
              <a:r>
                <a:rPr lang="en-US" sz="1200" b="0" i="0" dirty="0" err="1">
                  <a:effectLst/>
                  <a:latin typeface="Roboto" panose="02000000000000000000" pitchFamily="2" charset="0"/>
                </a:rPr>
                <a:t>etc</a:t>
              </a:r>
              <a:r>
                <a:rPr lang="en-US" sz="1200" b="0" i="0" dirty="0">
                  <a:effectLst/>
                  <a:latin typeface="Roboto" panose="02000000000000000000" pitchFamily="2" charset="0"/>
                </a:rPr>
                <a:t> are used and also the syntactical rules are not complex in SQL, which makes it a user-friendly language.</a:t>
              </a:r>
              <a:endParaRPr lang="en-US" altLang="ko-KR" sz="1200" dirty="0">
                <a:cs typeface="Arial" pitchFamily="34" charset="0"/>
              </a:endParaRPr>
            </a:p>
          </p:txBody>
        </p:sp>
      </p:grpSp>
      <p:sp>
        <p:nvSpPr>
          <p:cNvPr id="67" name="Oval 66">
            <a:extLst>
              <a:ext uri="{FF2B5EF4-FFF2-40B4-BE49-F238E27FC236}">
                <a16:creationId xmlns:a16="http://schemas.microsoft.com/office/drawing/2014/main" id="{699239A2-10A8-4474-A5AD-8B179085AEB1}"/>
              </a:ext>
            </a:extLst>
          </p:cNvPr>
          <p:cNvSpPr/>
          <p:nvPr/>
        </p:nvSpPr>
        <p:spPr>
          <a:xfrm>
            <a:off x="1884509" y="4452930"/>
            <a:ext cx="566192" cy="5661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8" name="Oval 21">
            <a:extLst>
              <a:ext uri="{FF2B5EF4-FFF2-40B4-BE49-F238E27FC236}">
                <a16:creationId xmlns:a16="http://schemas.microsoft.com/office/drawing/2014/main" id="{0AF357DB-9AD1-452D-9F8E-2C50A7500C3F}"/>
              </a:ext>
            </a:extLst>
          </p:cNvPr>
          <p:cNvSpPr/>
          <p:nvPr/>
        </p:nvSpPr>
        <p:spPr>
          <a:xfrm rot="20700000">
            <a:off x="1998970" y="4579336"/>
            <a:ext cx="337277" cy="295599"/>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69" name="Pie 2">
            <a:extLst>
              <a:ext uri="{FF2B5EF4-FFF2-40B4-BE49-F238E27FC236}">
                <a16:creationId xmlns:a16="http://schemas.microsoft.com/office/drawing/2014/main" id="{CA131C45-6B4E-4B55-915B-BDB5E74C971D}"/>
              </a:ext>
            </a:extLst>
          </p:cNvPr>
          <p:cNvSpPr/>
          <p:nvPr/>
        </p:nvSpPr>
        <p:spPr>
          <a:xfrm>
            <a:off x="9901560" y="4560530"/>
            <a:ext cx="338883" cy="333208"/>
          </a:xfrm>
          <a:custGeom>
            <a:avLst/>
            <a:gdLst/>
            <a:ahLst/>
            <a:cxnLst/>
            <a:rect l="l" t="t" r="r" b="b"/>
            <a:pathLst>
              <a:path w="3851322" h="3786842">
                <a:moveTo>
                  <a:pt x="3845029" y="1629937"/>
                </a:moveTo>
                <a:lnTo>
                  <a:pt x="3851322" y="1762720"/>
                </a:lnTo>
                <a:lnTo>
                  <a:pt x="3812477" y="1776859"/>
                </a:lnTo>
                <a:lnTo>
                  <a:pt x="3444864" y="1775585"/>
                </a:lnTo>
                <a:close/>
                <a:moveTo>
                  <a:pt x="3791299" y="1322869"/>
                </a:moveTo>
                <a:cubicBezTo>
                  <a:pt x="3804294" y="1363489"/>
                  <a:pt x="3813753" y="1405089"/>
                  <a:pt x="3820726" y="1447230"/>
                </a:cubicBezTo>
                <a:lnTo>
                  <a:pt x="2923542" y="1773779"/>
                </a:lnTo>
                <a:lnTo>
                  <a:pt x="2555935" y="1772505"/>
                </a:lnTo>
                <a:close/>
                <a:moveTo>
                  <a:pt x="3686733" y="1034305"/>
                </a:moveTo>
                <a:cubicBezTo>
                  <a:pt x="3706467" y="1071934"/>
                  <a:pt x="3722972" y="1111031"/>
                  <a:pt x="3736130" y="1151397"/>
                </a:cubicBezTo>
                <a:lnTo>
                  <a:pt x="2052009" y="1764367"/>
                </a:lnTo>
                <a:lnTo>
                  <a:pt x="2052009" y="1629296"/>
                </a:lnTo>
                <a:close/>
                <a:moveTo>
                  <a:pt x="3531650" y="764128"/>
                </a:moveTo>
                <a:cubicBezTo>
                  <a:pt x="3557479" y="799119"/>
                  <a:pt x="3581112" y="835525"/>
                  <a:pt x="3601539" y="873761"/>
                </a:cubicBezTo>
                <a:lnTo>
                  <a:pt x="2052009" y="1437744"/>
                </a:lnTo>
                <a:lnTo>
                  <a:pt x="2052009" y="1302673"/>
                </a:lnTo>
                <a:close/>
                <a:moveTo>
                  <a:pt x="3320179" y="514474"/>
                </a:moveTo>
                <a:lnTo>
                  <a:pt x="3414136" y="615348"/>
                </a:lnTo>
                <a:lnTo>
                  <a:pt x="2052009" y="1111121"/>
                </a:lnTo>
                <a:lnTo>
                  <a:pt x="2052009" y="976050"/>
                </a:lnTo>
                <a:close/>
                <a:moveTo>
                  <a:pt x="3038975" y="290201"/>
                </a:moveTo>
                <a:cubicBezTo>
                  <a:pt x="3082160" y="317774"/>
                  <a:pt x="3124087" y="347421"/>
                  <a:pt x="3164106" y="379728"/>
                </a:cubicBezTo>
                <a:lnTo>
                  <a:pt x="2052009" y="784498"/>
                </a:lnTo>
                <a:lnTo>
                  <a:pt x="2052009" y="649428"/>
                </a:lnTo>
                <a:close/>
                <a:moveTo>
                  <a:pt x="1800000" y="186842"/>
                </a:moveTo>
                <a:lnTo>
                  <a:pt x="1800000" y="1986842"/>
                </a:lnTo>
                <a:lnTo>
                  <a:pt x="3600000" y="1986842"/>
                </a:lnTo>
                <a:cubicBezTo>
                  <a:pt x="3600000" y="2980955"/>
                  <a:pt x="2794113" y="3786842"/>
                  <a:pt x="1800000" y="3786842"/>
                </a:cubicBezTo>
                <a:cubicBezTo>
                  <a:pt x="805887" y="3786842"/>
                  <a:pt x="0" y="2980955"/>
                  <a:pt x="0" y="1986842"/>
                </a:cubicBezTo>
                <a:cubicBezTo>
                  <a:pt x="0" y="992729"/>
                  <a:pt x="805887" y="186842"/>
                  <a:pt x="1800000" y="186842"/>
                </a:cubicBezTo>
                <a:close/>
                <a:moveTo>
                  <a:pt x="2653345" y="103936"/>
                </a:moveTo>
                <a:cubicBezTo>
                  <a:pt x="2713623" y="122781"/>
                  <a:pt x="2772066" y="146664"/>
                  <a:pt x="2828252" y="175345"/>
                </a:cubicBezTo>
                <a:lnTo>
                  <a:pt x="2052009" y="457876"/>
                </a:lnTo>
                <a:lnTo>
                  <a:pt x="2052009" y="322805"/>
                </a:lnTo>
                <a:close/>
                <a:moveTo>
                  <a:pt x="2052009" y="0"/>
                </a:moveTo>
                <a:cubicBezTo>
                  <a:pt x="2150315" y="0"/>
                  <a:pt x="2247800" y="7911"/>
                  <a:pt x="2343281" y="25238"/>
                </a:cubicBezTo>
                <a:lnTo>
                  <a:pt x="2052009" y="13125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bg1"/>
              </a:solidFill>
            </a:endParaRPr>
          </a:p>
        </p:txBody>
      </p:sp>
      <p:sp>
        <p:nvSpPr>
          <p:cNvPr id="70" name="Donut 15">
            <a:extLst>
              <a:ext uri="{FF2B5EF4-FFF2-40B4-BE49-F238E27FC236}">
                <a16:creationId xmlns:a16="http://schemas.microsoft.com/office/drawing/2014/main" id="{8F02FCBE-6E20-426C-9A4F-A547962F557B}"/>
              </a:ext>
            </a:extLst>
          </p:cNvPr>
          <p:cNvSpPr/>
          <p:nvPr/>
        </p:nvSpPr>
        <p:spPr>
          <a:xfrm>
            <a:off x="1987532" y="2014687"/>
            <a:ext cx="360149" cy="357642"/>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71" name="Oval 50">
            <a:extLst>
              <a:ext uri="{FF2B5EF4-FFF2-40B4-BE49-F238E27FC236}">
                <a16:creationId xmlns:a16="http://schemas.microsoft.com/office/drawing/2014/main" id="{7C65229E-5F91-4130-A533-613E13C7983C}"/>
              </a:ext>
            </a:extLst>
          </p:cNvPr>
          <p:cNvSpPr>
            <a:spLocks noChangeAspect="1"/>
          </p:cNvSpPr>
          <p:nvPr/>
        </p:nvSpPr>
        <p:spPr>
          <a:xfrm>
            <a:off x="9863564" y="1971824"/>
            <a:ext cx="388016" cy="438240"/>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Tree>
    <p:extLst>
      <p:ext uri="{BB962C8B-B14F-4D97-AF65-F5344CB8AC3E}">
        <p14:creationId xmlns:p14="http://schemas.microsoft.com/office/powerpoint/2010/main" val="3161881074"/>
      </p:ext>
    </p:extLst>
  </p:cSld>
  <p:clrMapOvr>
    <a:masterClrMapping/>
  </p:clrMapOvr>
</p:sld>
</file>

<file path=ppt/theme/theme1.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a:dk1>
        <a:sysClr val="windowText" lastClr="000000"/>
      </a:dk1>
      <a:lt1>
        <a:sysClr val="window" lastClr="FFFFFF"/>
      </a:lt1>
      <a:dk2>
        <a:srgbClr val="44546A"/>
      </a:dk2>
      <a:lt2>
        <a:srgbClr val="E7E6E6"/>
      </a:lt2>
      <a:accent1>
        <a:srgbClr val="8AC7D3"/>
      </a:accent1>
      <a:accent2>
        <a:srgbClr val="307689"/>
      </a:accent2>
      <a:accent3>
        <a:srgbClr val="F7C76A"/>
      </a:accent3>
      <a:accent4>
        <a:srgbClr val="F47758"/>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2799</TotalTime>
  <Words>771</Words>
  <Application>Microsoft Office PowerPoint</Application>
  <PresentationFormat>Widescreen</PresentationFormat>
  <Paragraphs>83</Paragraphs>
  <Slides>11</Slides>
  <Notes>0</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2</vt:i4>
      </vt:variant>
      <vt:variant>
        <vt:lpstr>Slide Titles</vt:lpstr>
      </vt:variant>
      <vt:variant>
        <vt:i4>11</vt:i4>
      </vt:variant>
    </vt:vector>
  </HeadingPairs>
  <TitlesOfParts>
    <vt:vector size="21" baseType="lpstr">
      <vt:lpstr>Arial</vt:lpstr>
      <vt:lpstr>Georgia</vt:lpstr>
      <vt:lpstr>Roboto</vt:lpstr>
      <vt:lpstr>Times New Roman</vt:lpstr>
      <vt:lpstr>Wingdings</vt:lpstr>
      <vt:lpstr>Cover and End Slide Master</vt:lpstr>
      <vt:lpstr>Contents Slide Master</vt:lpstr>
      <vt:lpstr>Section Break Slide Master</vt:lpstr>
      <vt:lpstr>Image</vt:lpstr>
      <vt:lpstr>Package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Ashner Gerald Novilla</cp:lastModifiedBy>
  <cp:revision>139</cp:revision>
  <dcterms:created xsi:type="dcterms:W3CDTF">2019-01-14T06:35:35Z</dcterms:created>
  <dcterms:modified xsi:type="dcterms:W3CDTF">2020-08-02T15:00:44Z</dcterms:modified>
</cp:coreProperties>
</file>